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5"/>
  </p:notesMasterIdLst>
  <p:handoutMasterIdLst>
    <p:handoutMasterId r:id="rId6"/>
  </p:handoutMasterIdLst>
  <p:sldIdLst>
    <p:sldId id="336" r:id="rId2"/>
    <p:sldId id="334" r:id="rId3"/>
    <p:sldId id="338" r:id="rId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B56"/>
    <a:srgbClr val="072544"/>
    <a:srgbClr val="E76652"/>
    <a:srgbClr val="013D9A"/>
    <a:srgbClr val="F8F87B"/>
    <a:srgbClr val="EE3F53"/>
    <a:srgbClr val="B9BFCA"/>
    <a:srgbClr val="66C2CD"/>
    <a:srgbClr val="D290E4"/>
    <a:srgbClr val="71BE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6140" autoAdjust="0"/>
  </p:normalViewPr>
  <p:slideViewPr>
    <p:cSldViewPr snapToGrid="0" showGuides="1">
      <p:cViewPr varScale="1">
        <p:scale>
          <a:sx n="156" d="100"/>
          <a:sy n="156" d="100"/>
        </p:scale>
        <p:origin x="1890" y="150"/>
      </p:cViewPr>
      <p:guideLst>
        <p:guide orient="horz" pos="2160"/>
        <p:guide pos="2880"/>
      </p:guideLst>
    </p:cSldViewPr>
  </p:slideViewPr>
  <p:notesTextViewPr>
    <p:cViewPr>
      <p:scale>
        <a:sx n="1" d="1"/>
        <a:sy n="1" d="1"/>
      </p:scale>
      <p:origin x="0" y="0"/>
    </p:cViewPr>
  </p:notesTextViewPr>
  <p:notesViewPr>
    <p:cSldViewPr snapToGrid="0">
      <p:cViewPr varScale="1">
        <p:scale>
          <a:sx n="123" d="100"/>
          <a:sy n="123" d="100"/>
        </p:scale>
        <p:origin x="4122" y="9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BA4722E-8CA9-4D61-AB74-D9EE040A7E3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39035D2-5BD9-45A4-AC3C-FC80188A722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D163FA7-301C-4E65-B0E1-63045FA8C413}" type="datetimeFigureOut">
              <a:rPr lang="en-US" smtClean="0"/>
              <a:t>6/30/2019</a:t>
            </a:fld>
            <a:endParaRPr lang="en-US"/>
          </a:p>
        </p:txBody>
      </p:sp>
      <p:sp>
        <p:nvSpPr>
          <p:cNvPr id="4" name="Footer Placeholder 3">
            <a:extLst>
              <a:ext uri="{FF2B5EF4-FFF2-40B4-BE49-F238E27FC236}">
                <a16:creationId xmlns:a16="http://schemas.microsoft.com/office/drawing/2014/main" id="{87A3A713-28D4-42CB-A941-89E942AD66F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70088-EDDF-436C-9673-6330508B616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04653D6-1586-431A-989C-D38E86A26B2A}" type="slidenum">
              <a:rPr lang="en-US" smtClean="0"/>
              <a:t>‹#›</a:t>
            </a:fld>
            <a:endParaRPr lang="en-US"/>
          </a:p>
        </p:txBody>
      </p:sp>
    </p:spTree>
    <p:extLst>
      <p:ext uri="{BB962C8B-B14F-4D97-AF65-F5344CB8AC3E}">
        <p14:creationId xmlns:p14="http://schemas.microsoft.com/office/powerpoint/2010/main" val="29484715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89243F-B1BB-4202-BD78-416ACA555174}" type="datetimeFigureOut">
              <a:rPr lang="en-US" smtClean="0"/>
              <a:t>6/30/2019</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8D2766-C49B-4C1A-9FEE-6F146754B02B}" type="slidenum">
              <a:rPr lang="en-US" smtClean="0"/>
              <a:t>‹#›</a:t>
            </a:fld>
            <a:endParaRPr lang="en-US"/>
          </a:p>
        </p:txBody>
      </p:sp>
    </p:spTree>
    <p:extLst>
      <p:ext uri="{BB962C8B-B14F-4D97-AF65-F5344CB8AC3E}">
        <p14:creationId xmlns:p14="http://schemas.microsoft.com/office/powerpoint/2010/main" val="4064041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t>© Copyright </a:t>
            </a:r>
            <a:r>
              <a:rPr lang="en-US" sz="1600" b="1" dirty="0"/>
              <a:t>PresentationGO.com</a:t>
            </a:r>
            <a:r>
              <a:rPr lang="en-US" sz="1600"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1</a:t>
            </a:fld>
            <a:endParaRPr lang="en-US"/>
          </a:p>
        </p:txBody>
      </p:sp>
    </p:spTree>
    <p:extLst>
      <p:ext uri="{BB962C8B-B14F-4D97-AF65-F5344CB8AC3E}">
        <p14:creationId xmlns:p14="http://schemas.microsoft.com/office/powerpoint/2010/main" val="2881362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600" dirty="0"/>
              <a:t>© Copyright </a:t>
            </a:r>
            <a:r>
              <a:rPr lang="en-US" sz="1600" b="1" dirty="0"/>
              <a:t>PresentationGO.com</a:t>
            </a:r>
            <a:r>
              <a:rPr lang="en-US" sz="1600" dirty="0"/>
              <a:t> – The free PowerPoint and Google Slides template library</a:t>
            </a:r>
          </a:p>
        </p:txBody>
      </p:sp>
      <p:sp>
        <p:nvSpPr>
          <p:cNvPr id="4" name="Slide Number Placeholder 3"/>
          <p:cNvSpPr>
            <a:spLocks noGrp="1"/>
          </p:cNvSpPr>
          <p:nvPr>
            <p:ph type="sldNum" sz="quarter" idx="5"/>
          </p:nvPr>
        </p:nvSpPr>
        <p:spPr/>
        <p:txBody>
          <a:bodyPr/>
          <a:lstStyle/>
          <a:p>
            <a:fld id="{B68D2766-C49B-4C1A-9FEE-6F146754B02B}" type="slidenum">
              <a:rPr lang="en-US" smtClean="0"/>
              <a:t>2</a:t>
            </a:fld>
            <a:endParaRPr lang="en-US"/>
          </a:p>
        </p:txBody>
      </p:sp>
    </p:spTree>
    <p:extLst>
      <p:ext uri="{BB962C8B-B14F-4D97-AF65-F5344CB8AC3E}">
        <p14:creationId xmlns:p14="http://schemas.microsoft.com/office/powerpoint/2010/main" val="3350091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22292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3" name="Triangle">
            <a:extLst>
              <a:ext uri="{FF2B5EF4-FFF2-40B4-BE49-F238E27FC236}">
                <a16:creationId xmlns:a16="http://schemas.microsoft.com/office/drawing/2014/main" id="{BEE1AE2B-4EED-4F59-8E1A-EC1E02057A24}"/>
              </a:ext>
            </a:extLst>
          </p:cNvPr>
          <p:cNvSpPr/>
          <p:nvPr userDrawn="1"/>
        </p:nvSpPr>
        <p:spPr>
          <a:xfrm>
            <a:off x="5586114" y="3426268"/>
            <a:ext cx="2051102" cy="1386683"/>
          </a:xfrm>
          <a:custGeom>
            <a:avLst/>
            <a:gdLst>
              <a:gd name="connsiteX0" fmla="*/ 10224 w 21769"/>
              <a:gd name="connsiteY0" fmla="*/ 0 h 21563"/>
              <a:gd name="connsiteX1" fmla="*/ 0 w 21769"/>
              <a:gd name="connsiteY1" fmla="*/ 21563 h 21563"/>
              <a:gd name="connsiteX2" fmla="*/ 21769 w 21769"/>
              <a:gd name="connsiteY2" fmla="*/ 17919 h 21563"/>
              <a:gd name="connsiteX3" fmla="*/ 10224 w 21769"/>
              <a:gd name="connsiteY3" fmla="*/ 0 h 21563"/>
              <a:gd name="connsiteX0" fmla="*/ 10205 w 21750"/>
              <a:gd name="connsiteY0" fmla="*/ 0 h 21637"/>
              <a:gd name="connsiteX1" fmla="*/ 0 w 21750"/>
              <a:gd name="connsiteY1" fmla="*/ 21637 h 21637"/>
              <a:gd name="connsiteX2" fmla="*/ 21750 w 21750"/>
              <a:gd name="connsiteY2" fmla="*/ 17919 h 21637"/>
              <a:gd name="connsiteX3" fmla="*/ 10205 w 21750"/>
              <a:gd name="connsiteY3" fmla="*/ 0 h 21637"/>
              <a:gd name="connsiteX0" fmla="*/ 10205 w 21375"/>
              <a:gd name="connsiteY0" fmla="*/ 0 h 21637"/>
              <a:gd name="connsiteX1" fmla="*/ 0 w 21375"/>
              <a:gd name="connsiteY1" fmla="*/ 21637 h 21637"/>
              <a:gd name="connsiteX2" fmla="*/ 21375 w 21375"/>
              <a:gd name="connsiteY2" fmla="*/ 18030 h 21637"/>
              <a:gd name="connsiteX3" fmla="*/ 10205 w 21375"/>
              <a:gd name="connsiteY3" fmla="*/ 0 h 21637"/>
              <a:gd name="connsiteX0" fmla="*/ 10205 w 21413"/>
              <a:gd name="connsiteY0" fmla="*/ 0 h 21637"/>
              <a:gd name="connsiteX1" fmla="*/ 0 w 21413"/>
              <a:gd name="connsiteY1" fmla="*/ 21637 h 21637"/>
              <a:gd name="connsiteX2" fmla="*/ 21413 w 21413"/>
              <a:gd name="connsiteY2" fmla="*/ 17993 h 21637"/>
              <a:gd name="connsiteX3" fmla="*/ 10205 w 21413"/>
              <a:gd name="connsiteY3" fmla="*/ 0 h 21637"/>
              <a:gd name="connsiteX0" fmla="*/ 10280 w 21488"/>
              <a:gd name="connsiteY0" fmla="*/ 0 h 21637"/>
              <a:gd name="connsiteX1" fmla="*/ 0 w 21488"/>
              <a:gd name="connsiteY1" fmla="*/ 21637 h 21637"/>
              <a:gd name="connsiteX2" fmla="*/ 21488 w 21488"/>
              <a:gd name="connsiteY2" fmla="*/ 17993 h 21637"/>
              <a:gd name="connsiteX3" fmla="*/ 10280 w 21488"/>
              <a:gd name="connsiteY3" fmla="*/ 0 h 21637"/>
              <a:gd name="connsiteX0" fmla="*/ 10280 w 21582"/>
              <a:gd name="connsiteY0" fmla="*/ 0 h 21637"/>
              <a:gd name="connsiteX1" fmla="*/ 0 w 21582"/>
              <a:gd name="connsiteY1" fmla="*/ 21637 h 21637"/>
              <a:gd name="connsiteX2" fmla="*/ 21582 w 21582"/>
              <a:gd name="connsiteY2" fmla="*/ 18030 h 21637"/>
              <a:gd name="connsiteX3" fmla="*/ 10280 w 21582"/>
              <a:gd name="connsiteY3" fmla="*/ 0 h 21637"/>
              <a:gd name="connsiteX0" fmla="*/ 10255 w 21557"/>
              <a:gd name="connsiteY0" fmla="*/ 0 h 21674"/>
              <a:gd name="connsiteX1" fmla="*/ 0 w 21557"/>
              <a:gd name="connsiteY1" fmla="*/ 21674 h 21674"/>
              <a:gd name="connsiteX2" fmla="*/ 21557 w 21557"/>
              <a:gd name="connsiteY2" fmla="*/ 18030 h 21674"/>
              <a:gd name="connsiteX3" fmla="*/ 10255 w 21557"/>
              <a:gd name="connsiteY3" fmla="*/ 0 h 21674"/>
              <a:gd name="connsiteX0" fmla="*/ 10305 w 21557"/>
              <a:gd name="connsiteY0" fmla="*/ 0 h 21637"/>
              <a:gd name="connsiteX1" fmla="*/ 0 w 21557"/>
              <a:gd name="connsiteY1" fmla="*/ 21637 h 21637"/>
              <a:gd name="connsiteX2" fmla="*/ 21557 w 21557"/>
              <a:gd name="connsiteY2" fmla="*/ 17993 h 21637"/>
              <a:gd name="connsiteX3" fmla="*/ 10305 w 21557"/>
              <a:gd name="connsiteY3" fmla="*/ 0 h 21637"/>
            </a:gdLst>
            <a:ahLst/>
            <a:cxnLst>
              <a:cxn ang="0">
                <a:pos x="connsiteX0" y="connsiteY0"/>
              </a:cxn>
              <a:cxn ang="0">
                <a:pos x="connsiteX1" y="connsiteY1"/>
              </a:cxn>
              <a:cxn ang="0">
                <a:pos x="connsiteX2" y="connsiteY2"/>
              </a:cxn>
              <a:cxn ang="0">
                <a:pos x="connsiteX3" y="connsiteY3"/>
              </a:cxn>
            </a:cxnLst>
            <a:rect l="l" t="t" r="r" b="b"/>
            <a:pathLst>
              <a:path w="21557" h="21637" extrusionOk="0">
                <a:moveTo>
                  <a:pt x="10305" y="0"/>
                </a:moveTo>
                <a:lnTo>
                  <a:pt x="0" y="21637"/>
                </a:lnTo>
                <a:lnTo>
                  <a:pt x="21557" y="17993"/>
                </a:lnTo>
                <a:lnTo>
                  <a:pt x="10305" y="0"/>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69" name="Freeform: Shape 68">
            <a:extLst>
              <a:ext uri="{FF2B5EF4-FFF2-40B4-BE49-F238E27FC236}">
                <a16:creationId xmlns:a16="http://schemas.microsoft.com/office/drawing/2014/main" id="{FB8F18DB-306F-44F2-BD40-7BEEF4323112}"/>
              </a:ext>
            </a:extLst>
          </p:cNvPr>
          <p:cNvSpPr/>
          <p:nvPr/>
        </p:nvSpPr>
        <p:spPr>
          <a:xfrm>
            <a:off x="2795871" y="2"/>
            <a:ext cx="2946826" cy="2440282"/>
          </a:xfrm>
          <a:custGeom>
            <a:avLst/>
            <a:gdLst>
              <a:gd name="connsiteX0" fmla="*/ 1671094 w 2946826"/>
              <a:gd name="connsiteY0" fmla="*/ 0 h 2440282"/>
              <a:gd name="connsiteX1" fmla="*/ 2945568 w 2946826"/>
              <a:gd name="connsiteY1" fmla="*/ 1782715 h 2440282"/>
              <a:gd name="connsiteX2" fmla="*/ 2945666 w 2946826"/>
              <a:gd name="connsiteY2" fmla="*/ 1782730 h 2440282"/>
              <a:gd name="connsiteX3" fmla="*/ 2945596 w 2946826"/>
              <a:gd name="connsiteY3" fmla="*/ 1782754 h 2440282"/>
              <a:gd name="connsiteX4" fmla="*/ 2946826 w 2946826"/>
              <a:gd name="connsiteY4" fmla="*/ 1784475 h 2440282"/>
              <a:gd name="connsiteX5" fmla="*/ 2942453 w 2946826"/>
              <a:gd name="connsiteY5" fmla="*/ 1783806 h 2440282"/>
              <a:gd name="connsiteX6" fmla="*/ 981475 w 2946826"/>
              <a:gd name="connsiteY6" fmla="*/ 2440282 h 2440282"/>
              <a:gd name="connsiteX7" fmla="*/ 5492 w 2946826"/>
              <a:gd name="connsiteY7" fmla="*/ 1334388 h 2440282"/>
              <a:gd name="connsiteX8" fmla="*/ 298 w 2946826"/>
              <a:gd name="connsiteY8" fmla="*/ 1333593 h 2440282"/>
              <a:gd name="connsiteX9" fmla="*/ 2934 w 2946826"/>
              <a:gd name="connsiteY9" fmla="*/ 1331489 h 2440282"/>
              <a:gd name="connsiteX10" fmla="*/ 0 w 2946826"/>
              <a:gd name="connsiteY10" fmla="*/ 1328165 h 2440282"/>
              <a:gd name="connsiteX11" fmla="*/ 5949 w 2946826"/>
              <a:gd name="connsiteY11" fmla="*/ 1329083 h 2440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946826" h="2440282">
                <a:moveTo>
                  <a:pt x="1671094" y="0"/>
                </a:moveTo>
                <a:lnTo>
                  <a:pt x="2945568" y="1782715"/>
                </a:lnTo>
                <a:lnTo>
                  <a:pt x="2945666" y="1782730"/>
                </a:lnTo>
                <a:lnTo>
                  <a:pt x="2945596" y="1782754"/>
                </a:lnTo>
                <a:lnTo>
                  <a:pt x="2946826" y="1784475"/>
                </a:lnTo>
                <a:lnTo>
                  <a:pt x="2942453" y="1783806"/>
                </a:lnTo>
                <a:lnTo>
                  <a:pt x="981475" y="2440282"/>
                </a:lnTo>
                <a:lnTo>
                  <a:pt x="5492" y="1334388"/>
                </a:lnTo>
                <a:lnTo>
                  <a:pt x="298" y="1333593"/>
                </a:lnTo>
                <a:lnTo>
                  <a:pt x="2934" y="1331489"/>
                </a:lnTo>
                <a:lnTo>
                  <a:pt x="0" y="1328165"/>
                </a:lnTo>
                <a:lnTo>
                  <a:pt x="5949" y="1329083"/>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0" name="Freeform: Shape 9">
            <a:extLst>
              <a:ext uri="{FF2B5EF4-FFF2-40B4-BE49-F238E27FC236}">
                <a16:creationId xmlns:a16="http://schemas.microsoft.com/office/drawing/2014/main" id="{090F37EF-6911-45F7-82F7-BE56BCC03339}"/>
              </a:ext>
            </a:extLst>
          </p:cNvPr>
          <p:cNvSpPr/>
          <p:nvPr/>
        </p:nvSpPr>
        <p:spPr>
          <a:xfrm>
            <a:off x="7804518" y="0"/>
            <a:ext cx="1339483" cy="2058868"/>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85977" h="2058868">
                <a:moveTo>
                  <a:pt x="1593490" y="0"/>
                </a:moveTo>
                <a:lnTo>
                  <a:pt x="1785977" y="0"/>
                </a:lnTo>
                <a:lnTo>
                  <a:pt x="1785977" y="188029"/>
                </a:lnTo>
                <a:lnTo>
                  <a:pt x="271750" y="2058868"/>
                </a:lnTo>
                <a:cubicBezTo>
                  <a:pt x="177315" y="1546523"/>
                  <a:pt x="94434" y="1034177"/>
                  <a:pt x="0" y="521831"/>
                </a:cubicBez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2" name="Freeform: Shape 61">
            <a:extLst>
              <a:ext uri="{FF2B5EF4-FFF2-40B4-BE49-F238E27FC236}">
                <a16:creationId xmlns:a16="http://schemas.microsoft.com/office/drawing/2014/main" id="{F984F24D-3EDF-44A4-AB85-62F4E558E5E7}"/>
              </a:ext>
            </a:extLst>
          </p:cNvPr>
          <p:cNvSpPr/>
          <p:nvPr/>
        </p:nvSpPr>
        <p:spPr>
          <a:xfrm>
            <a:off x="5740315" y="566054"/>
            <a:ext cx="2284051" cy="2897175"/>
          </a:xfrm>
          <a:custGeom>
            <a:avLst/>
            <a:gdLst>
              <a:gd name="connsiteX0" fmla="*/ 2113733 w 2284051"/>
              <a:gd name="connsiteY0" fmla="*/ 0 h 2897175"/>
              <a:gd name="connsiteX1" fmla="*/ 2111153 w 2284051"/>
              <a:gd name="connsiteY1" fmla="*/ 5707 h 2897175"/>
              <a:gd name="connsiteX2" fmla="*/ 2284051 w 2284051"/>
              <a:gd name="connsiteY2" fmla="*/ 1317266 h 2897175"/>
              <a:gd name="connsiteX3" fmla="*/ 794902 w 2284051"/>
              <a:gd name="connsiteY3" fmla="*/ 2897175 h 2897175"/>
              <a:gd name="connsiteX4" fmla="*/ 815579 w 2284051"/>
              <a:gd name="connsiteY4" fmla="*/ 2851643 h 2897175"/>
              <a:gd name="connsiteX5" fmla="*/ 0 w 2284051"/>
              <a:gd name="connsiteY5" fmla="*/ 1215056 h 2897175"/>
              <a:gd name="connsiteX6" fmla="*/ 2109446 w 2284051"/>
              <a:gd name="connsiteY6" fmla="*/ 2464 h 2897175"/>
              <a:gd name="connsiteX7" fmla="*/ 2110438 w 2284051"/>
              <a:gd name="connsiteY7" fmla="*/ 280 h 2897175"/>
              <a:gd name="connsiteX8" fmla="*/ 2110636 w 2284051"/>
              <a:gd name="connsiteY8" fmla="*/ 1781 h 28971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84051" h="2897175">
                <a:moveTo>
                  <a:pt x="2113733" y="0"/>
                </a:moveTo>
                <a:lnTo>
                  <a:pt x="2111153" y="5707"/>
                </a:lnTo>
                <a:lnTo>
                  <a:pt x="2284051" y="1317266"/>
                </a:lnTo>
                <a:lnTo>
                  <a:pt x="794902" y="2897175"/>
                </a:lnTo>
                <a:lnTo>
                  <a:pt x="815579" y="2851643"/>
                </a:lnTo>
                <a:lnTo>
                  <a:pt x="0" y="1215056"/>
                </a:lnTo>
                <a:lnTo>
                  <a:pt x="2109446" y="2464"/>
                </a:lnTo>
                <a:lnTo>
                  <a:pt x="2110438" y="280"/>
                </a:lnTo>
                <a:lnTo>
                  <a:pt x="2110636" y="1781"/>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70" name="Freeform: Shape 69">
            <a:extLst>
              <a:ext uri="{FF2B5EF4-FFF2-40B4-BE49-F238E27FC236}">
                <a16:creationId xmlns:a16="http://schemas.microsoft.com/office/drawing/2014/main" id="{30A057AA-D0C4-4871-A5B7-F5554BC2BF4A}"/>
              </a:ext>
            </a:extLst>
          </p:cNvPr>
          <p:cNvSpPr/>
          <p:nvPr userDrawn="1"/>
        </p:nvSpPr>
        <p:spPr>
          <a:xfrm>
            <a:off x="1" y="5"/>
            <a:ext cx="2932796" cy="6376659"/>
          </a:xfrm>
          <a:custGeom>
            <a:avLst/>
            <a:gdLst>
              <a:gd name="connsiteX0" fmla="*/ 1 w 3910394"/>
              <a:gd name="connsiteY0" fmla="*/ 0 h 6376659"/>
              <a:gd name="connsiteX1" fmla="*/ 649938 w 3910394"/>
              <a:gd name="connsiteY1" fmla="*/ 0 h 6376659"/>
              <a:gd name="connsiteX2" fmla="*/ 3473967 w 3910394"/>
              <a:gd name="connsiteY2" fmla="*/ 1215847 h 6376659"/>
              <a:gd name="connsiteX3" fmla="*/ 3910394 w 3910394"/>
              <a:gd name="connsiteY3" fmla="*/ 1166243 h 6376659"/>
              <a:gd name="connsiteX4" fmla="*/ 1740543 w 3910394"/>
              <a:gd name="connsiteY4" fmla="*/ 4425859 h 6376659"/>
              <a:gd name="connsiteX5" fmla="*/ 1649576 w 3910394"/>
              <a:gd name="connsiteY5" fmla="*/ 4287376 h 6376659"/>
              <a:gd name="connsiteX6" fmla="*/ 837787 w 3910394"/>
              <a:gd name="connsiteY6" fmla="*/ 5941855 h 6376659"/>
              <a:gd name="connsiteX7" fmla="*/ 838996 w 3910394"/>
              <a:gd name="connsiteY7" fmla="*/ 5947629 h 6376659"/>
              <a:gd name="connsiteX8" fmla="*/ 833600 w 3910394"/>
              <a:gd name="connsiteY8" fmla="*/ 5950388 h 6376659"/>
              <a:gd name="connsiteX9" fmla="*/ 831233 w 3910394"/>
              <a:gd name="connsiteY9" fmla="*/ 5955212 h 6376659"/>
              <a:gd name="connsiteX10" fmla="*/ 830551 w 3910394"/>
              <a:gd name="connsiteY10" fmla="*/ 5951948 h 6376659"/>
              <a:gd name="connsiteX11" fmla="*/ 0 w 3910394"/>
              <a:gd name="connsiteY11" fmla="*/ 6376659 h 6376659"/>
              <a:gd name="connsiteX12" fmla="*/ 0 w 3910394"/>
              <a:gd name="connsiteY12" fmla="*/ 1978806 h 6376659"/>
              <a:gd name="connsiteX13" fmla="*/ 0 w 3910394"/>
              <a:gd name="connsiteY13" fmla="*/ 1942263 h 6376659"/>
              <a:gd name="connsiteX14" fmla="*/ 0 w 3910394"/>
              <a:gd name="connsiteY14" fmla="*/ 1776158 h 6376659"/>
              <a:gd name="connsiteX15" fmla="*/ 0 w 3910394"/>
              <a:gd name="connsiteY15" fmla="*/ 1763486 h 6376659"/>
              <a:gd name="connsiteX16" fmla="*/ 0 w 3910394"/>
              <a:gd name="connsiteY16" fmla="*/ 1610703 h 6376659"/>
              <a:gd name="connsiteX17" fmla="*/ 1 w 3910394"/>
              <a:gd name="connsiteY17" fmla="*/ 1610692 h 6376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910394" h="6376659">
                <a:moveTo>
                  <a:pt x="1" y="0"/>
                </a:moveTo>
                <a:lnTo>
                  <a:pt x="649938" y="0"/>
                </a:lnTo>
                <a:lnTo>
                  <a:pt x="3473967" y="1215847"/>
                </a:lnTo>
                <a:lnTo>
                  <a:pt x="3910394" y="1166243"/>
                </a:lnTo>
                <a:lnTo>
                  <a:pt x="1740543" y="4425859"/>
                </a:lnTo>
                <a:lnTo>
                  <a:pt x="1649576" y="4287376"/>
                </a:lnTo>
                <a:lnTo>
                  <a:pt x="837787" y="5941855"/>
                </a:lnTo>
                <a:lnTo>
                  <a:pt x="838996" y="5947629"/>
                </a:lnTo>
                <a:lnTo>
                  <a:pt x="833600" y="5950388"/>
                </a:lnTo>
                <a:lnTo>
                  <a:pt x="831233" y="5955212"/>
                </a:lnTo>
                <a:lnTo>
                  <a:pt x="830551" y="5951948"/>
                </a:lnTo>
                <a:lnTo>
                  <a:pt x="0" y="6376659"/>
                </a:lnTo>
                <a:lnTo>
                  <a:pt x="0" y="1978806"/>
                </a:lnTo>
                <a:lnTo>
                  <a:pt x="0" y="1942263"/>
                </a:lnTo>
                <a:lnTo>
                  <a:pt x="0" y="1776158"/>
                </a:lnTo>
                <a:lnTo>
                  <a:pt x="0" y="1763486"/>
                </a:lnTo>
                <a:lnTo>
                  <a:pt x="0" y="1610703"/>
                </a:lnTo>
                <a:lnTo>
                  <a:pt x="1" y="1610692"/>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9" name="Freeform: Shape 8">
            <a:extLst>
              <a:ext uri="{FF2B5EF4-FFF2-40B4-BE49-F238E27FC236}">
                <a16:creationId xmlns:a16="http://schemas.microsoft.com/office/drawing/2014/main" id="{9DDA38D0-BD82-43ED-BABC-B367F89E60DF}"/>
              </a:ext>
            </a:extLst>
          </p:cNvPr>
          <p:cNvSpPr/>
          <p:nvPr userDrawn="1"/>
        </p:nvSpPr>
        <p:spPr>
          <a:xfrm>
            <a:off x="1" y="1166245"/>
            <a:ext cx="2932796" cy="3259616"/>
          </a:xfrm>
          <a:custGeom>
            <a:avLst/>
            <a:gdLst>
              <a:gd name="connsiteX0" fmla="*/ 3910394 w 3910394"/>
              <a:gd name="connsiteY0" fmla="*/ 0 h 3259616"/>
              <a:gd name="connsiteX1" fmla="*/ 1740543 w 3910394"/>
              <a:gd name="connsiteY1" fmla="*/ 3259616 h 3259616"/>
              <a:gd name="connsiteX2" fmla="*/ 0 w 3910394"/>
              <a:gd name="connsiteY2" fmla="*/ 609915 h 3259616"/>
              <a:gd name="connsiteX3" fmla="*/ 0 w 3910394"/>
              <a:gd name="connsiteY3" fmla="*/ 444460 h 3259616"/>
              <a:gd name="connsiteX4" fmla="*/ 1 w 3910394"/>
              <a:gd name="connsiteY4" fmla="*/ 444449 h 325961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10394" h="3259616">
                <a:moveTo>
                  <a:pt x="3910394" y="0"/>
                </a:moveTo>
                <a:lnTo>
                  <a:pt x="1740543" y="3259616"/>
                </a:lnTo>
                <a:lnTo>
                  <a:pt x="0" y="609915"/>
                </a:lnTo>
                <a:lnTo>
                  <a:pt x="0" y="444460"/>
                </a:lnTo>
                <a:lnTo>
                  <a:pt x="1" y="444449"/>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6" name="Freeform: Shape 55">
            <a:extLst>
              <a:ext uri="{FF2B5EF4-FFF2-40B4-BE49-F238E27FC236}">
                <a16:creationId xmlns:a16="http://schemas.microsoft.com/office/drawing/2014/main" id="{8B1A39DA-3787-4420-807D-C8D7E30C3203}"/>
              </a:ext>
            </a:extLst>
          </p:cNvPr>
          <p:cNvSpPr/>
          <p:nvPr userDrawn="1"/>
        </p:nvSpPr>
        <p:spPr>
          <a:xfrm>
            <a:off x="475716" y="0"/>
            <a:ext cx="3998141" cy="1338996"/>
          </a:xfrm>
          <a:custGeom>
            <a:avLst/>
            <a:gdLst>
              <a:gd name="connsiteX0" fmla="*/ 2614192 w 5330854"/>
              <a:gd name="connsiteY0" fmla="*/ 0 h 1338996"/>
              <a:gd name="connsiteX1" fmla="*/ 5330854 w 5330854"/>
              <a:gd name="connsiteY1" fmla="*/ 0 h 1338996"/>
              <a:gd name="connsiteX2" fmla="*/ 3114940 w 5330854"/>
              <a:gd name="connsiteY2" fmla="*/ 1329572 h 1338996"/>
              <a:gd name="connsiteX3" fmla="*/ 3118447 w 5330854"/>
              <a:gd name="connsiteY3" fmla="*/ 1338996 h 1338996"/>
              <a:gd name="connsiteX4" fmla="*/ 0 w 5330854"/>
              <a:gd name="connsiteY4" fmla="*/ 1 h 1338996"/>
              <a:gd name="connsiteX5" fmla="*/ 2614193 w 5330854"/>
              <a:gd name="connsiteY5" fmla="*/ 1 h 13389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1338996">
                <a:moveTo>
                  <a:pt x="2614192" y="0"/>
                </a:moveTo>
                <a:lnTo>
                  <a:pt x="5330854" y="0"/>
                </a:lnTo>
                <a:lnTo>
                  <a:pt x="3114940" y="1329572"/>
                </a:lnTo>
                <a:lnTo>
                  <a:pt x="3118447" y="1338996"/>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grpSp>
        <p:nvGrpSpPr>
          <p:cNvPr id="52" name="Group 51">
            <a:extLst>
              <a:ext uri="{FF2B5EF4-FFF2-40B4-BE49-F238E27FC236}">
                <a16:creationId xmlns:a16="http://schemas.microsoft.com/office/drawing/2014/main" id="{A0CE2CA0-E378-4818-B768-7782368047C5}"/>
              </a:ext>
            </a:extLst>
          </p:cNvPr>
          <p:cNvGrpSpPr/>
          <p:nvPr userDrawn="1"/>
        </p:nvGrpSpPr>
        <p:grpSpPr>
          <a:xfrm>
            <a:off x="475716" y="0"/>
            <a:ext cx="3998141" cy="1338996"/>
            <a:chOff x="634287" y="0"/>
            <a:chExt cx="5330854" cy="1338996"/>
          </a:xfrm>
        </p:grpSpPr>
        <p:sp>
          <p:nvSpPr>
            <p:cNvPr id="12" name="Freeform: Shape 11">
              <a:extLst>
                <a:ext uri="{FF2B5EF4-FFF2-40B4-BE49-F238E27FC236}">
                  <a16:creationId xmlns:a16="http://schemas.microsoft.com/office/drawing/2014/main" id="{964B2064-5EAC-424F-918D-CC7DDCC81E25}"/>
                </a:ext>
              </a:extLst>
            </p:cNvPr>
            <p:cNvSpPr/>
            <p:nvPr/>
          </p:nvSpPr>
          <p:spPr>
            <a:xfrm>
              <a:off x="634287" y="1"/>
              <a:ext cx="3112098" cy="1338995"/>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 name="connsiteX0" fmla="*/ 0 w 3112098"/>
                <a:gd name="connsiteY0" fmla="*/ 0 h 1338995"/>
                <a:gd name="connsiteX1" fmla="*/ 2619961 w 3112098"/>
                <a:gd name="connsiteY1" fmla="*/ 0 h 1338995"/>
                <a:gd name="connsiteX2" fmla="*/ 2620116 w 3112098"/>
                <a:gd name="connsiteY2" fmla="*/ 1 h 1338995"/>
                <a:gd name="connsiteX3" fmla="*/ 3112098 w 3112098"/>
                <a:gd name="connsiteY3" fmla="*/ 1338995 h 1338995"/>
                <a:gd name="connsiteX4" fmla="*/ 0 w 3112098"/>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2098" h="1338995">
                  <a:moveTo>
                    <a:pt x="0" y="0"/>
                  </a:moveTo>
                  <a:lnTo>
                    <a:pt x="2619961" y="0"/>
                  </a:lnTo>
                  <a:lnTo>
                    <a:pt x="2620116" y="1"/>
                  </a:lnTo>
                  <a:lnTo>
                    <a:pt x="3112098"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1" name="Freeform: Shape 40">
              <a:extLst>
                <a:ext uri="{FF2B5EF4-FFF2-40B4-BE49-F238E27FC236}">
                  <a16:creationId xmlns:a16="http://schemas.microsoft.com/office/drawing/2014/main" id="{A8A1E8B5-1DB6-48F3-A5AA-3AA36D2C0AA3}"/>
                </a:ext>
              </a:extLst>
            </p:cNvPr>
            <p:cNvSpPr/>
            <p:nvPr/>
          </p:nvSpPr>
          <p:spPr>
            <a:xfrm>
              <a:off x="3248479" y="0"/>
              <a:ext cx="2716662" cy="1332395"/>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sp>
        <p:nvSpPr>
          <p:cNvPr id="55" name="Freeform: Shape 54">
            <a:extLst>
              <a:ext uri="{FF2B5EF4-FFF2-40B4-BE49-F238E27FC236}">
                <a16:creationId xmlns:a16="http://schemas.microsoft.com/office/drawing/2014/main" id="{8A0EBA45-F8AE-4D35-99B6-3C89EEFF4FEF}"/>
              </a:ext>
            </a:extLst>
          </p:cNvPr>
          <p:cNvSpPr/>
          <p:nvPr userDrawn="1"/>
        </p:nvSpPr>
        <p:spPr>
          <a:xfrm>
            <a:off x="4460265" y="2"/>
            <a:ext cx="3379887" cy="1786788"/>
          </a:xfrm>
          <a:custGeom>
            <a:avLst/>
            <a:gdLst>
              <a:gd name="connsiteX0" fmla="*/ 0 w 3379887"/>
              <a:gd name="connsiteY0" fmla="*/ 0 h 1786788"/>
              <a:gd name="connsiteX1" fmla="*/ 1677285 w 3379887"/>
              <a:gd name="connsiteY1" fmla="*/ 0 h 1786788"/>
              <a:gd name="connsiteX2" fmla="*/ 1683232 w 3379887"/>
              <a:gd name="connsiteY2" fmla="*/ 0 h 1786788"/>
              <a:gd name="connsiteX3" fmla="*/ 1682806 w 3379887"/>
              <a:gd name="connsiteY3" fmla="*/ 1885 h 1786788"/>
              <a:gd name="connsiteX4" fmla="*/ 3379887 w 3379887"/>
              <a:gd name="connsiteY4" fmla="*/ 581359 h 1786788"/>
              <a:gd name="connsiteX5" fmla="*/ 1279359 w 3379887"/>
              <a:gd name="connsiteY5" fmla="*/ 1784368 h 1786788"/>
              <a:gd name="connsiteX6" fmla="*/ 1279335 w 3379887"/>
              <a:gd name="connsiteY6" fmla="*/ 1784475 h 1786788"/>
              <a:gd name="connsiteX7" fmla="*/ 1279287 w 3379887"/>
              <a:gd name="connsiteY7" fmla="*/ 1784409 h 1786788"/>
              <a:gd name="connsiteX8" fmla="*/ 1275133 w 3379887"/>
              <a:gd name="connsiteY8" fmla="*/ 1786788 h 1786788"/>
              <a:gd name="connsiteX9" fmla="*/ 1276533 w 3379887"/>
              <a:gd name="connsiteY9" fmla="*/ 1780568 h 1786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79887" h="1786788">
                <a:moveTo>
                  <a:pt x="0" y="0"/>
                </a:moveTo>
                <a:lnTo>
                  <a:pt x="1677285" y="0"/>
                </a:lnTo>
                <a:lnTo>
                  <a:pt x="1683232" y="0"/>
                </a:lnTo>
                <a:lnTo>
                  <a:pt x="1682806" y="1885"/>
                </a:lnTo>
                <a:lnTo>
                  <a:pt x="3379887" y="581359"/>
                </a:lnTo>
                <a:lnTo>
                  <a:pt x="1279359" y="1784368"/>
                </a:lnTo>
                <a:lnTo>
                  <a:pt x="1279335" y="1784475"/>
                </a:lnTo>
                <a:lnTo>
                  <a:pt x="1279287" y="1784409"/>
                </a:lnTo>
                <a:lnTo>
                  <a:pt x="1275133" y="1786788"/>
                </a:lnTo>
                <a:lnTo>
                  <a:pt x="1276533" y="1780568"/>
                </a:lnTo>
                <a:close/>
              </a:path>
            </a:pathLst>
          </a:custGeom>
          <a:solidFill>
            <a:schemeClr val="accent2">
              <a:lumMod val="75000"/>
            </a:schemeClr>
          </a:solidFill>
          <a:ln w="12700">
            <a:miter lim="400000"/>
          </a:ln>
        </p:spPr>
        <p:txBody>
          <a:bodyPr wrap="square" lIns="38100" tIns="38100" rIns="38100" bIns="38100" anchor="ctr">
            <a:noAutofit/>
          </a:bodyPr>
          <a:lstStyle/>
          <a:p>
            <a:pPr lvl="0"/>
            <a:endParaRPr sz="3000">
              <a:solidFill>
                <a:srgbClr val="FFFFFF"/>
              </a:solidFill>
            </a:endParaRPr>
          </a:p>
        </p:txBody>
      </p:sp>
      <p:sp>
        <p:nvSpPr>
          <p:cNvPr id="40" name="Freeform: Shape 39">
            <a:extLst>
              <a:ext uri="{FF2B5EF4-FFF2-40B4-BE49-F238E27FC236}">
                <a16:creationId xmlns:a16="http://schemas.microsoft.com/office/drawing/2014/main" id="{89009CAC-BC72-474A-91DF-D944E8B7A00B}"/>
              </a:ext>
            </a:extLst>
          </p:cNvPr>
          <p:cNvSpPr/>
          <p:nvPr userDrawn="1"/>
        </p:nvSpPr>
        <p:spPr>
          <a:xfrm>
            <a:off x="4460265" y="2"/>
            <a:ext cx="1683232" cy="1784475"/>
          </a:xfrm>
          <a:custGeom>
            <a:avLst/>
            <a:gdLst>
              <a:gd name="connsiteX0" fmla="*/ 0 w 2244309"/>
              <a:gd name="connsiteY0" fmla="*/ 0 h 1784475"/>
              <a:gd name="connsiteX1" fmla="*/ 2244309 w 2244309"/>
              <a:gd name="connsiteY1" fmla="*/ 0 h 1784475"/>
              <a:gd name="connsiteX2" fmla="*/ 1705779 w 2244309"/>
              <a:gd name="connsiteY2" fmla="*/ 1784475 h 1784475"/>
            </a:gdLst>
            <a:ahLst/>
            <a:cxnLst>
              <a:cxn ang="0">
                <a:pos x="connsiteX0" y="connsiteY0"/>
              </a:cxn>
              <a:cxn ang="0">
                <a:pos x="connsiteX1" y="connsiteY1"/>
              </a:cxn>
              <a:cxn ang="0">
                <a:pos x="connsiteX2" y="connsiteY2"/>
              </a:cxn>
            </a:cxnLst>
            <a:rect l="l" t="t" r="r" b="b"/>
            <a:pathLst>
              <a:path w="2244309" h="1784475">
                <a:moveTo>
                  <a:pt x="0" y="0"/>
                </a:moveTo>
                <a:lnTo>
                  <a:pt x="2244309" y="0"/>
                </a:lnTo>
                <a:cubicBezTo>
                  <a:pt x="2063206" y="594825"/>
                  <a:pt x="1886882" y="1189650"/>
                  <a:pt x="1705779" y="1784475"/>
                </a:cubicBezTo>
                <a:close/>
              </a:path>
            </a:pathLst>
          </a:custGeom>
          <a:solidFill>
            <a:schemeClr val="accent2"/>
          </a:solidFill>
          <a:ln w="12700">
            <a:miter lim="400000"/>
          </a:ln>
        </p:spPr>
        <p:txBody>
          <a:bodyPr wrap="square" lIns="38100" tIns="38100" rIns="38100" bIns="38100" anchor="ctr">
            <a:noAutofit/>
          </a:bodyPr>
          <a:lstStyle/>
          <a:p>
            <a:pPr lvl="0"/>
            <a:endParaRPr sz="3000">
              <a:solidFill>
                <a:srgbClr val="FFFFFF"/>
              </a:solidFill>
            </a:endParaRPr>
          </a:p>
        </p:txBody>
      </p:sp>
      <p:sp>
        <p:nvSpPr>
          <p:cNvPr id="68" name="Freeform: Shape 67">
            <a:extLst>
              <a:ext uri="{FF2B5EF4-FFF2-40B4-BE49-F238E27FC236}">
                <a16:creationId xmlns:a16="http://schemas.microsoft.com/office/drawing/2014/main" id="{91073746-FAB3-40B3-A07A-AEB0CD6F1173}"/>
              </a:ext>
            </a:extLst>
          </p:cNvPr>
          <p:cNvSpPr/>
          <p:nvPr userDrawn="1"/>
        </p:nvSpPr>
        <p:spPr>
          <a:xfrm>
            <a:off x="1507952" y="4733240"/>
            <a:ext cx="3874497" cy="2124763"/>
          </a:xfrm>
          <a:custGeom>
            <a:avLst/>
            <a:gdLst>
              <a:gd name="connsiteX0" fmla="*/ 1426398 w 3874497"/>
              <a:gd name="connsiteY0" fmla="*/ 0 h 2124763"/>
              <a:gd name="connsiteX1" fmla="*/ 1430697 w 3874497"/>
              <a:gd name="connsiteY1" fmla="*/ 2999 h 2124763"/>
              <a:gd name="connsiteX2" fmla="*/ 1432700 w 3874497"/>
              <a:gd name="connsiteY2" fmla="*/ 28 h 2124763"/>
              <a:gd name="connsiteX3" fmla="*/ 1433978 w 3874497"/>
              <a:gd name="connsiteY3" fmla="*/ 5288 h 2124763"/>
              <a:gd name="connsiteX4" fmla="*/ 2530875 w 3874497"/>
              <a:gd name="connsiteY4" fmla="*/ 770545 h 2124763"/>
              <a:gd name="connsiteX5" fmla="*/ 2532416 w 3874497"/>
              <a:gd name="connsiteY5" fmla="*/ 766822 h 2124763"/>
              <a:gd name="connsiteX6" fmla="*/ 3874497 w 3874497"/>
              <a:gd name="connsiteY6" fmla="*/ 2124759 h 2124763"/>
              <a:gd name="connsiteX7" fmla="*/ 3874389 w 3874497"/>
              <a:gd name="connsiteY7" fmla="*/ 2124760 h 2124763"/>
              <a:gd name="connsiteX8" fmla="*/ 1980810 w 3874497"/>
              <a:gd name="connsiteY8" fmla="*/ 2124760 h 2124763"/>
              <a:gd name="connsiteX9" fmla="*/ 1956594 w 3874497"/>
              <a:gd name="connsiteY9" fmla="*/ 2124760 h 2124763"/>
              <a:gd name="connsiteX10" fmla="*/ 1948932 w 3874497"/>
              <a:gd name="connsiteY10" fmla="*/ 2124760 h 2124763"/>
              <a:gd name="connsiteX11" fmla="*/ 1948932 w 3874497"/>
              <a:gd name="connsiteY11" fmla="*/ 2124763 h 2124763"/>
              <a:gd name="connsiteX12" fmla="*/ 0 w 3874497"/>
              <a:gd name="connsiteY12" fmla="*/ 2124763 h 2124763"/>
              <a:gd name="connsiteX13" fmla="*/ 1427979 w 3874497"/>
              <a:gd name="connsiteY13" fmla="*/ 7029 h 2124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874497" h="2124763">
                <a:moveTo>
                  <a:pt x="1426398" y="0"/>
                </a:moveTo>
                <a:lnTo>
                  <a:pt x="1430697" y="2999"/>
                </a:lnTo>
                <a:lnTo>
                  <a:pt x="1432700" y="28"/>
                </a:lnTo>
                <a:lnTo>
                  <a:pt x="1433978" y="5288"/>
                </a:lnTo>
                <a:lnTo>
                  <a:pt x="2530875" y="770545"/>
                </a:lnTo>
                <a:lnTo>
                  <a:pt x="2532416" y="766822"/>
                </a:lnTo>
                <a:lnTo>
                  <a:pt x="3874497" y="2124759"/>
                </a:lnTo>
                <a:lnTo>
                  <a:pt x="3874389" y="2124760"/>
                </a:lnTo>
                <a:lnTo>
                  <a:pt x="1980810" y="2124760"/>
                </a:lnTo>
                <a:lnTo>
                  <a:pt x="1956594" y="2124760"/>
                </a:lnTo>
                <a:lnTo>
                  <a:pt x="1948932" y="2124760"/>
                </a:lnTo>
                <a:lnTo>
                  <a:pt x="1948932" y="2124763"/>
                </a:lnTo>
                <a:lnTo>
                  <a:pt x="0" y="2124763"/>
                </a:lnTo>
                <a:lnTo>
                  <a:pt x="1427979" y="7029"/>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82" name="Freeform: Shape 81">
            <a:extLst>
              <a:ext uri="{FF2B5EF4-FFF2-40B4-BE49-F238E27FC236}">
                <a16:creationId xmlns:a16="http://schemas.microsoft.com/office/drawing/2014/main" id="{AA093FF7-7469-4E4C-AD9D-14133FFB71A3}"/>
              </a:ext>
            </a:extLst>
          </p:cNvPr>
          <p:cNvSpPr/>
          <p:nvPr userDrawn="1"/>
        </p:nvSpPr>
        <p:spPr>
          <a:xfrm>
            <a:off x="7615456" y="1878951"/>
            <a:ext cx="1528545" cy="4979050"/>
          </a:xfrm>
          <a:custGeom>
            <a:avLst/>
            <a:gdLst>
              <a:gd name="connsiteX0" fmla="*/ 541428 w 2038060"/>
              <a:gd name="connsiteY0" fmla="*/ 0 h 4979050"/>
              <a:gd name="connsiteX1" fmla="*/ 2038059 w 2038060"/>
              <a:gd name="connsiteY1" fmla="*/ 1118136 h 4979050"/>
              <a:gd name="connsiteX2" fmla="*/ 2038059 w 2038060"/>
              <a:gd name="connsiteY2" fmla="*/ 2007234 h 4979050"/>
              <a:gd name="connsiteX3" fmla="*/ 2038060 w 2038060"/>
              <a:gd name="connsiteY3" fmla="*/ 2007233 h 4979050"/>
              <a:gd name="connsiteX4" fmla="*/ 2038060 w 2038060"/>
              <a:gd name="connsiteY4" fmla="*/ 3142341 h 4979050"/>
              <a:gd name="connsiteX5" fmla="*/ 2038060 w 2038060"/>
              <a:gd name="connsiteY5" fmla="*/ 3151733 h 4979050"/>
              <a:gd name="connsiteX6" fmla="*/ 2038060 w 2038060"/>
              <a:gd name="connsiteY6" fmla="*/ 3425555 h 4979050"/>
              <a:gd name="connsiteX7" fmla="*/ 2038059 w 2038060"/>
              <a:gd name="connsiteY7" fmla="*/ 3425557 h 4979050"/>
              <a:gd name="connsiteX8" fmla="*/ 2038059 w 2038060"/>
              <a:gd name="connsiteY8" fmla="*/ 4979048 h 4979050"/>
              <a:gd name="connsiteX9" fmla="*/ 1074216 w 2038060"/>
              <a:gd name="connsiteY9" fmla="*/ 4979048 h 4979050"/>
              <a:gd name="connsiteX10" fmla="*/ 1074215 w 2038060"/>
              <a:gd name="connsiteY10" fmla="*/ 4979050 h 4979050"/>
              <a:gd name="connsiteX11" fmla="*/ 633704 w 2038060"/>
              <a:gd name="connsiteY11" fmla="*/ 4979050 h 4979050"/>
              <a:gd name="connsiteX12" fmla="*/ 0 w 2038060"/>
              <a:gd name="connsiteY12" fmla="*/ 2681575 h 4979050"/>
              <a:gd name="connsiteX13" fmla="*/ 23366 w 2038060"/>
              <a:gd name="connsiteY13" fmla="*/ 2686858 h 4979050"/>
              <a:gd name="connsiteX14" fmla="*/ 148279 w 2038060"/>
              <a:gd name="connsiteY14" fmla="*/ 2027060 h 4979050"/>
              <a:gd name="connsiteX15" fmla="*/ 541428 w 2038060"/>
              <a:gd name="connsiteY15" fmla="*/ 0 h 4979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38060" h="4979050">
                <a:moveTo>
                  <a:pt x="541428" y="0"/>
                </a:moveTo>
                <a:lnTo>
                  <a:pt x="2038059" y="1118136"/>
                </a:lnTo>
                <a:lnTo>
                  <a:pt x="2038059" y="2007234"/>
                </a:lnTo>
                <a:lnTo>
                  <a:pt x="2038060" y="2007233"/>
                </a:lnTo>
                <a:lnTo>
                  <a:pt x="2038060" y="3142341"/>
                </a:lnTo>
                <a:lnTo>
                  <a:pt x="2038060" y="3151733"/>
                </a:lnTo>
                <a:lnTo>
                  <a:pt x="2038060" y="3425555"/>
                </a:lnTo>
                <a:lnTo>
                  <a:pt x="2038059" y="3425557"/>
                </a:lnTo>
                <a:lnTo>
                  <a:pt x="2038059" y="4979048"/>
                </a:lnTo>
                <a:lnTo>
                  <a:pt x="1074216" y="4979048"/>
                </a:lnTo>
                <a:lnTo>
                  <a:pt x="1074215" y="4979050"/>
                </a:lnTo>
                <a:lnTo>
                  <a:pt x="633704" y="4979050"/>
                </a:lnTo>
                <a:lnTo>
                  <a:pt x="0" y="2681575"/>
                </a:lnTo>
                <a:lnTo>
                  <a:pt x="23366" y="2686858"/>
                </a:lnTo>
                <a:lnTo>
                  <a:pt x="148279" y="2027060"/>
                </a:lnTo>
                <a:cubicBezTo>
                  <a:pt x="279328" y="1351373"/>
                  <a:pt x="417420" y="675687"/>
                  <a:pt x="541428" y="0"/>
                </a:cubicBezTo>
                <a:close/>
              </a:path>
            </a:pathLst>
          </a:custGeom>
          <a:solidFill>
            <a:schemeClr val="accent6">
              <a:lumMod val="75000"/>
            </a:schemeClr>
          </a:solidFill>
          <a:ln w="12700">
            <a:miter lim="400000"/>
          </a:ln>
        </p:spPr>
        <p:txBody>
          <a:bodyPr lIns="38100" tIns="38100" rIns="38100" bIns="38100" anchor="ctr"/>
          <a:lstStyle/>
          <a:p>
            <a:pPr lvl="0"/>
            <a:endParaRPr sz="3000">
              <a:solidFill>
                <a:srgbClr val="FFFFFF"/>
              </a:solidFill>
            </a:endParaRPr>
          </a:p>
        </p:txBody>
      </p:sp>
      <p:sp>
        <p:nvSpPr>
          <p:cNvPr id="77" name="Freeform: Shape 76">
            <a:extLst>
              <a:ext uri="{FF2B5EF4-FFF2-40B4-BE49-F238E27FC236}">
                <a16:creationId xmlns:a16="http://schemas.microsoft.com/office/drawing/2014/main" id="{6E86C43A-E233-4D19-91B3-839B440B69F9}"/>
              </a:ext>
            </a:extLst>
          </p:cNvPr>
          <p:cNvSpPr/>
          <p:nvPr userDrawn="1"/>
        </p:nvSpPr>
        <p:spPr>
          <a:xfrm>
            <a:off x="1268148" y="1323413"/>
            <a:ext cx="2544614" cy="3422215"/>
          </a:xfrm>
          <a:custGeom>
            <a:avLst/>
            <a:gdLst>
              <a:gd name="connsiteX0" fmla="*/ 2041189 w 3392818"/>
              <a:gd name="connsiteY0" fmla="*/ 0 h 3422215"/>
              <a:gd name="connsiteX1" fmla="*/ 3392818 w 3392818"/>
              <a:gd name="connsiteY1" fmla="*/ 1089884 h 3422215"/>
              <a:gd name="connsiteX2" fmla="*/ 3372649 w 3392818"/>
              <a:gd name="connsiteY2" fmla="*/ 1100515 h 3422215"/>
              <a:gd name="connsiteX3" fmla="*/ 2227866 w 3392818"/>
              <a:gd name="connsiteY3" fmla="*/ 3422215 h 3422215"/>
              <a:gd name="connsiteX4" fmla="*/ 16297 w 3392818"/>
              <a:gd name="connsiteY4" fmla="*/ 2869658 h 3422215"/>
              <a:gd name="connsiteX5" fmla="*/ 0 w 3392818"/>
              <a:gd name="connsiteY5" fmla="*/ 2878248 h 3422215"/>
              <a:gd name="connsiteX6" fmla="*/ 7628 w 3392818"/>
              <a:gd name="connsiteY6" fmla="*/ 2867493 h 3422215"/>
              <a:gd name="connsiteX7" fmla="*/ 2485 w 3392818"/>
              <a:gd name="connsiteY7" fmla="*/ 2866208 h 3422215"/>
              <a:gd name="connsiteX8" fmla="*/ 12158 w 3392818"/>
              <a:gd name="connsiteY8" fmla="*/ 2861105 h 3422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392818" h="3422215">
                <a:moveTo>
                  <a:pt x="2041189" y="0"/>
                </a:moveTo>
                <a:lnTo>
                  <a:pt x="3392818" y="1089884"/>
                </a:lnTo>
                <a:lnTo>
                  <a:pt x="3372649" y="1100515"/>
                </a:lnTo>
                <a:lnTo>
                  <a:pt x="2227866" y="3422215"/>
                </a:lnTo>
                <a:lnTo>
                  <a:pt x="16297" y="2869658"/>
                </a:lnTo>
                <a:lnTo>
                  <a:pt x="0" y="2878248"/>
                </a:lnTo>
                <a:lnTo>
                  <a:pt x="7628" y="2867493"/>
                </a:lnTo>
                <a:lnTo>
                  <a:pt x="2485" y="2866208"/>
                </a:lnTo>
                <a:lnTo>
                  <a:pt x="12158" y="2861105"/>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74" name="Freeform: Shape 73">
            <a:extLst>
              <a:ext uri="{FF2B5EF4-FFF2-40B4-BE49-F238E27FC236}">
                <a16:creationId xmlns:a16="http://schemas.microsoft.com/office/drawing/2014/main" id="{EA552C06-C1EE-421B-B074-F7E05C2370EF}"/>
              </a:ext>
            </a:extLst>
          </p:cNvPr>
          <p:cNvSpPr/>
          <p:nvPr userDrawn="1"/>
        </p:nvSpPr>
        <p:spPr>
          <a:xfrm>
            <a:off x="2" y="4185774"/>
            <a:ext cx="2940731" cy="2672226"/>
          </a:xfrm>
          <a:custGeom>
            <a:avLst/>
            <a:gdLst>
              <a:gd name="connsiteX0" fmla="*/ 1698125 w 3920975"/>
              <a:gd name="connsiteY0" fmla="*/ 0 h 2672226"/>
              <a:gd name="connsiteX1" fmla="*/ 3909342 w 3920975"/>
              <a:gd name="connsiteY1" fmla="*/ 553634 h 2672226"/>
              <a:gd name="connsiteX2" fmla="*/ 3920975 w 3920975"/>
              <a:gd name="connsiteY2" fmla="*/ 549106 h 2672226"/>
              <a:gd name="connsiteX3" fmla="*/ 3915527 w 3920975"/>
              <a:gd name="connsiteY3" fmla="*/ 555183 h 2672226"/>
              <a:gd name="connsiteX4" fmla="*/ 3918663 w 3920975"/>
              <a:gd name="connsiteY4" fmla="*/ 555968 h 2672226"/>
              <a:gd name="connsiteX5" fmla="*/ 3912760 w 3920975"/>
              <a:gd name="connsiteY5" fmla="*/ 558268 h 2672226"/>
              <a:gd name="connsiteX6" fmla="*/ 2018426 w 3920975"/>
              <a:gd name="connsiteY6" fmla="*/ 2670845 h 2672226"/>
              <a:gd name="connsiteX7" fmla="*/ 2020195 w 3920975"/>
              <a:gd name="connsiteY7" fmla="*/ 2672226 h 2672226"/>
              <a:gd name="connsiteX8" fmla="*/ 2017187 w 3920975"/>
              <a:gd name="connsiteY8" fmla="*/ 2672226 h 2672226"/>
              <a:gd name="connsiteX9" fmla="*/ 0 w 3920975"/>
              <a:gd name="connsiteY9" fmla="*/ 2672226 h 2672226"/>
              <a:gd name="connsiteX10" fmla="*/ 0 w 3920975"/>
              <a:gd name="connsiteY10" fmla="*/ 2178939 h 2672226"/>
              <a:gd name="connsiteX11" fmla="*/ 826675 w 3920975"/>
              <a:gd name="connsiteY11" fmla="*/ 1756274 h 2672226"/>
              <a:gd name="connsiteX12" fmla="*/ 1261081 w 3920975"/>
              <a:gd name="connsiteY12" fmla="*/ 880796 h 2672226"/>
              <a:gd name="connsiteX13" fmla="*/ 1698125 w 3920975"/>
              <a:gd name="connsiteY13" fmla="*/ 0 h 2672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920975" h="2672226">
                <a:moveTo>
                  <a:pt x="1698125" y="0"/>
                </a:moveTo>
                <a:lnTo>
                  <a:pt x="3909342" y="553634"/>
                </a:lnTo>
                <a:lnTo>
                  <a:pt x="3920975" y="549106"/>
                </a:lnTo>
                <a:lnTo>
                  <a:pt x="3915527" y="555183"/>
                </a:lnTo>
                <a:lnTo>
                  <a:pt x="3918663" y="555968"/>
                </a:lnTo>
                <a:lnTo>
                  <a:pt x="3912760" y="558268"/>
                </a:lnTo>
                <a:lnTo>
                  <a:pt x="2018426" y="2670845"/>
                </a:lnTo>
                <a:lnTo>
                  <a:pt x="2020195" y="2672226"/>
                </a:lnTo>
                <a:lnTo>
                  <a:pt x="2017187" y="2672226"/>
                </a:lnTo>
                <a:lnTo>
                  <a:pt x="0" y="2672226"/>
                </a:lnTo>
                <a:lnTo>
                  <a:pt x="0" y="2178939"/>
                </a:lnTo>
                <a:lnTo>
                  <a:pt x="826675" y="1756274"/>
                </a:lnTo>
                <a:lnTo>
                  <a:pt x="1261081" y="880796"/>
                </a:lnTo>
                <a:cubicBezTo>
                  <a:pt x="1406750" y="586407"/>
                  <a:pt x="1552420" y="292017"/>
                  <a:pt x="1698125" y="0"/>
                </a:cubicBezTo>
                <a:close/>
              </a:path>
            </a:pathLst>
          </a:custGeom>
          <a:solidFill>
            <a:schemeClr val="accent1">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5" name="Freeform: Shape 64">
            <a:extLst>
              <a:ext uri="{FF2B5EF4-FFF2-40B4-BE49-F238E27FC236}">
                <a16:creationId xmlns:a16="http://schemas.microsoft.com/office/drawing/2014/main" id="{B75A517C-A02A-4DA4-8468-74507C97A61A}"/>
              </a:ext>
            </a:extLst>
          </p:cNvPr>
          <p:cNvSpPr/>
          <p:nvPr userDrawn="1"/>
        </p:nvSpPr>
        <p:spPr>
          <a:xfrm>
            <a:off x="4029166" y="1865692"/>
            <a:ext cx="4113815" cy="4992311"/>
          </a:xfrm>
          <a:custGeom>
            <a:avLst/>
            <a:gdLst>
              <a:gd name="connsiteX0" fmla="*/ 5328972 w 5485087"/>
              <a:gd name="connsiteY0" fmla="*/ 0 h 4992311"/>
              <a:gd name="connsiteX1" fmla="*/ 4809043 w 5485087"/>
              <a:gd name="connsiteY1" fmla="*/ 2705814 h 4992311"/>
              <a:gd name="connsiteX2" fmla="*/ 5485087 w 5485087"/>
              <a:gd name="connsiteY2" fmla="*/ 4992311 h 4992311"/>
              <a:gd name="connsiteX3" fmla="*/ 4442430 w 5485087"/>
              <a:gd name="connsiteY3" fmla="*/ 4992311 h 4992311"/>
              <a:gd name="connsiteX4" fmla="*/ 4430987 w 5485087"/>
              <a:gd name="connsiteY4" fmla="*/ 4992311 h 4992311"/>
              <a:gd name="connsiteX5" fmla="*/ 1980623 w 5485087"/>
              <a:gd name="connsiteY5" fmla="*/ 4992311 h 4992311"/>
              <a:gd name="connsiteX6" fmla="*/ 1968612 w 5485087"/>
              <a:gd name="connsiteY6" fmla="*/ 4992311 h 4992311"/>
              <a:gd name="connsiteX7" fmla="*/ 1796680 w 5485087"/>
              <a:gd name="connsiteY7" fmla="*/ 4992311 h 4992311"/>
              <a:gd name="connsiteX8" fmla="*/ 18477 w 5485087"/>
              <a:gd name="connsiteY8" fmla="*/ 3645315 h 4992311"/>
              <a:gd name="connsiteX9" fmla="*/ 0 w 5485087"/>
              <a:gd name="connsiteY9" fmla="*/ 3651474 h 4992311"/>
              <a:gd name="connsiteX10" fmla="*/ 3355195 w 5485087"/>
              <a:gd name="connsiteY10" fmla="*/ 1581300 h 4992311"/>
              <a:gd name="connsiteX11" fmla="*/ 3367471 w 5485087"/>
              <a:gd name="connsiteY11" fmla="*/ 1568247 h 4992311"/>
              <a:gd name="connsiteX12" fmla="*/ 3344262 w 5485087"/>
              <a:gd name="connsiteY12" fmla="*/ 1549698 h 49923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5485087" h="4992311">
                <a:moveTo>
                  <a:pt x="5328972" y="0"/>
                </a:moveTo>
                <a:lnTo>
                  <a:pt x="4809043" y="2705814"/>
                </a:lnTo>
                <a:lnTo>
                  <a:pt x="5485087" y="4992311"/>
                </a:lnTo>
                <a:lnTo>
                  <a:pt x="4442430" y="4992311"/>
                </a:lnTo>
                <a:lnTo>
                  <a:pt x="4430987" y="4992311"/>
                </a:lnTo>
                <a:lnTo>
                  <a:pt x="1980623" y="4992311"/>
                </a:lnTo>
                <a:lnTo>
                  <a:pt x="1968612" y="4992311"/>
                </a:lnTo>
                <a:lnTo>
                  <a:pt x="1796680" y="4992311"/>
                </a:lnTo>
                <a:lnTo>
                  <a:pt x="18477" y="3645315"/>
                </a:lnTo>
                <a:lnTo>
                  <a:pt x="0" y="3651474"/>
                </a:lnTo>
                <a:lnTo>
                  <a:pt x="3355195" y="1581300"/>
                </a:lnTo>
                <a:lnTo>
                  <a:pt x="3367471" y="1568247"/>
                </a:lnTo>
                <a:lnTo>
                  <a:pt x="3344262" y="1549698"/>
                </a:lnTo>
                <a:close/>
              </a:path>
            </a:pathLst>
          </a:custGeom>
          <a:solidFill>
            <a:schemeClr val="accent5"/>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1" name="Freeform: Shape 50">
            <a:extLst>
              <a:ext uri="{FF2B5EF4-FFF2-40B4-BE49-F238E27FC236}">
                <a16:creationId xmlns:a16="http://schemas.microsoft.com/office/drawing/2014/main" id="{174543A6-0267-4243-9A5F-E670F1D3D3C8}"/>
              </a:ext>
            </a:extLst>
          </p:cNvPr>
          <p:cNvSpPr/>
          <p:nvPr userDrawn="1"/>
        </p:nvSpPr>
        <p:spPr>
          <a:xfrm>
            <a:off x="2797133" y="1778484"/>
            <a:ext cx="3770302" cy="3744276"/>
          </a:xfrm>
          <a:custGeom>
            <a:avLst/>
            <a:gdLst>
              <a:gd name="connsiteX0" fmla="*/ 1339652 w 5027069"/>
              <a:gd name="connsiteY0" fmla="*/ 642428 h 3744276"/>
              <a:gd name="connsiteX1" fmla="*/ 1371872 w 5027069"/>
              <a:gd name="connsiteY1" fmla="*/ 947081 h 3744276"/>
              <a:gd name="connsiteX2" fmla="*/ 1340448 w 5027069"/>
              <a:gd name="connsiteY2" fmla="*/ 642647 h 3744276"/>
              <a:gd name="connsiteX3" fmla="*/ 3925583 w 5027069"/>
              <a:gd name="connsiteY3" fmla="*/ 0 h 3744276"/>
              <a:gd name="connsiteX4" fmla="*/ 5020961 w 5027069"/>
              <a:gd name="connsiteY4" fmla="*/ 1648495 h 3744276"/>
              <a:gd name="connsiteX5" fmla="*/ 5027069 w 5027069"/>
              <a:gd name="connsiteY5" fmla="*/ 1650179 h 3744276"/>
              <a:gd name="connsiteX6" fmla="*/ 5023539 w 5027069"/>
              <a:gd name="connsiteY6" fmla="*/ 1652375 h 3744276"/>
              <a:gd name="connsiteX7" fmla="*/ 5024140 w 5027069"/>
              <a:gd name="connsiteY7" fmla="*/ 1653279 h 3744276"/>
              <a:gd name="connsiteX8" fmla="*/ 5022714 w 5027069"/>
              <a:gd name="connsiteY8" fmla="*/ 1652888 h 3744276"/>
              <a:gd name="connsiteX9" fmla="*/ 1660594 w 5027069"/>
              <a:gd name="connsiteY9" fmla="*/ 3744276 h 3744276"/>
              <a:gd name="connsiteX10" fmla="*/ 1659734 w 5027069"/>
              <a:gd name="connsiteY10" fmla="*/ 3735937 h 3744276"/>
              <a:gd name="connsiteX11" fmla="*/ 0 w 5027069"/>
              <a:gd name="connsiteY11" fmla="*/ 2866080 h 3744276"/>
              <a:gd name="connsiteX12" fmla="*/ 1331637 w 5027069"/>
              <a:gd name="connsiteY12" fmla="*/ 640229 h 3744276"/>
              <a:gd name="connsiteX13" fmla="*/ 1327023 w 5027069"/>
              <a:gd name="connsiteY13" fmla="*/ 638963 h 3744276"/>
              <a:gd name="connsiteX14" fmla="*/ 1333320 w 5027069"/>
              <a:gd name="connsiteY14" fmla="*/ 637415 h 3744276"/>
              <a:gd name="connsiteX15" fmla="*/ 1338250 w 5027069"/>
              <a:gd name="connsiteY15" fmla="*/ 629174 h 3744276"/>
              <a:gd name="connsiteX16" fmla="*/ 1338975 w 5027069"/>
              <a:gd name="connsiteY16" fmla="*/ 636025 h 3744276"/>
              <a:gd name="connsiteX17" fmla="*/ 1339745 w 5027069"/>
              <a:gd name="connsiteY17" fmla="*/ 635835 h 3744276"/>
              <a:gd name="connsiteX18" fmla="*/ 1339506 w 5027069"/>
              <a:gd name="connsiteY18" fmla="*/ 633521 h 3744276"/>
              <a:gd name="connsiteX19" fmla="*/ 1344055 w 5027069"/>
              <a:gd name="connsiteY19" fmla="*/ 634775 h 37442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027069" h="3744276">
                <a:moveTo>
                  <a:pt x="1339652" y="642428"/>
                </a:moveTo>
                <a:lnTo>
                  <a:pt x="1371872" y="947081"/>
                </a:lnTo>
                <a:lnTo>
                  <a:pt x="1340448" y="642647"/>
                </a:lnTo>
                <a:close/>
                <a:moveTo>
                  <a:pt x="3925583" y="0"/>
                </a:moveTo>
                <a:lnTo>
                  <a:pt x="5020961" y="1648495"/>
                </a:lnTo>
                <a:lnTo>
                  <a:pt x="5027069" y="1650179"/>
                </a:lnTo>
                <a:lnTo>
                  <a:pt x="5023539" y="1652375"/>
                </a:lnTo>
                <a:lnTo>
                  <a:pt x="5024140" y="1653279"/>
                </a:lnTo>
                <a:lnTo>
                  <a:pt x="5022714" y="1652888"/>
                </a:lnTo>
                <a:lnTo>
                  <a:pt x="1660594" y="3744276"/>
                </a:lnTo>
                <a:lnTo>
                  <a:pt x="1659734" y="3735937"/>
                </a:lnTo>
                <a:lnTo>
                  <a:pt x="0" y="2866080"/>
                </a:lnTo>
                <a:lnTo>
                  <a:pt x="1331637" y="640229"/>
                </a:lnTo>
                <a:lnTo>
                  <a:pt x="1327023" y="638963"/>
                </a:lnTo>
                <a:lnTo>
                  <a:pt x="1333320" y="637415"/>
                </a:lnTo>
                <a:lnTo>
                  <a:pt x="1338250" y="629174"/>
                </a:lnTo>
                <a:lnTo>
                  <a:pt x="1338975" y="636025"/>
                </a:lnTo>
                <a:lnTo>
                  <a:pt x="1339745" y="635835"/>
                </a:lnTo>
                <a:lnTo>
                  <a:pt x="1339506" y="633521"/>
                </a:lnTo>
                <a:lnTo>
                  <a:pt x="1344055" y="634775"/>
                </a:lnTo>
                <a:close/>
              </a:path>
            </a:pathLst>
          </a:custGeom>
          <a:solidFill>
            <a:schemeClr val="accent4"/>
          </a:solidFill>
          <a:ln w="12700">
            <a:miter lim="400000"/>
          </a:ln>
        </p:spPr>
        <p:txBody>
          <a:bodyPr lIns="38100" tIns="38100" rIns="38100" bIns="38100" anchor="ctr"/>
          <a:lstStyle/>
          <a:p>
            <a:pPr lvl="0"/>
            <a:endParaRPr sz="3000">
              <a:solidFill>
                <a:srgbClr val="FFFFFF"/>
              </a:solidFill>
            </a:endParaRPr>
          </a:p>
        </p:txBody>
      </p:sp>
      <p:sp>
        <p:nvSpPr>
          <p:cNvPr id="8" name="Freeform: Shape 7">
            <a:extLst>
              <a:ext uri="{FF2B5EF4-FFF2-40B4-BE49-F238E27FC236}">
                <a16:creationId xmlns:a16="http://schemas.microsoft.com/office/drawing/2014/main" id="{1E04EB5E-0B92-4B46-AAAA-D869496C5223}"/>
              </a:ext>
            </a:extLst>
          </p:cNvPr>
          <p:cNvSpPr/>
          <p:nvPr userDrawn="1"/>
        </p:nvSpPr>
        <p:spPr>
          <a:xfrm>
            <a:off x="2934350" y="4733240"/>
            <a:ext cx="1112796" cy="2124760"/>
          </a:xfrm>
          <a:custGeom>
            <a:avLst/>
            <a:gdLst>
              <a:gd name="connsiteX0" fmla="*/ 0 w 1483728"/>
              <a:gd name="connsiteY0" fmla="*/ 0 h 2124760"/>
              <a:gd name="connsiteX1" fmla="*/ 1483728 w 1483728"/>
              <a:gd name="connsiteY1" fmla="*/ 776349 h 2124760"/>
              <a:gd name="connsiteX2" fmla="*/ 739216 w 1483728"/>
              <a:gd name="connsiteY2" fmla="*/ 2124760 h 2124760"/>
              <a:gd name="connsiteX3" fmla="*/ 637347 w 1483728"/>
              <a:gd name="connsiteY3" fmla="*/ 2124760 h 2124760"/>
            </a:gdLst>
            <a:ahLst/>
            <a:cxnLst>
              <a:cxn ang="0">
                <a:pos x="connsiteX0" y="connsiteY0"/>
              </a:cxn>
              <a:cxn ang="0">
                <a:pos x="connsiteX1" y="connsiteY1"/>
              </a:cxn>
              <a:cxn ang="0">
                <a:pos x="connsiteX2" y="connsiteY2"/>
              </a:cxn>
              <a:cxn ang="0">
                <a:pos x="connsiteX3" y="connsiteY3"/>
              </a:cxn>
            </a:cxnLst>
            <a:rect l="l" t="t" r="r" b="b"/>
            <a:pathLst>
              <a:path w="1483728" h="2124760">
                <a:moveTo>
                  <a:pt x="0" y="0"/>
                </a:moveTo>
                <a:lnTo>
                  <a:pt x="1483728" y="776349"/>
                </a:lnTo>
                <a:lnTo>
                  <a:pt x="739216" y="2124760"/>
                </a:lnTo>
                <a:lnTo>
                  <a:pt x="637347" y="2124760"/>
                </a:lnTo>
                <a:close/>
              </a:path>
            </a:pathLst>
          </a:custGeom>
          <a:solidFill>
            <a:schemeClr val="accent3">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3" name="Triangle">
            <a:extLst>
              <a:ext uri="{FF2B5EF4-FFF2-40B4-BE49-F238E27FC236}">
                <a16:creationId xmlns:a16="http://schemas.microsoft.com/office/drawing/2014/main" id="{84B6B19C-2120-40D0-9027-315F501EDC35}"/>
              </a:ext>
            </a:extLst>
          </p:cNvPr>
          <p:cNvSpPr/>
          <p:nvPr userDrawn="1"/>
        </p:nvSpPr>
        <p:spPr>
          <a:xfrm>
            <a:off x="5505624" y="4716228"/>
            <a:ext cx="1855364" cy="2141775"/>
          </a:xfrm>
          <a:custGeom>
            <a:avLst/>
            <a:gdLst>
              <a:gd name="connsiteX0" fmla="*/ 0 w 21600"/>
              <a:gd name="connsiteY0" fmla="*/ 21600 h 21600"/>
              <a:gd name="connsiteX1" fmla="*/ 21600 w 21600"/>
              <a:gd name="connsiteY1" fmla="*/ 21600 h 21600"/>
              <a:gd name="connsiteX2" fmla="*/ 912 w 21600"/>
              <a:gd name="connsiteY2" fmla="*/ 0 h 21600"/>
              <a:gd name="connsiteX3" fmla="*/ 0 w 21600"/>
              <a:gd name="connsiteY3" fmla="*/ 21600 h 21600"/>
              <a:gd name="connsiteX0" fmla="*/ 0 w 21600"/>
              <a:gd name="connsiteY0" fmla="*/ 21675 h 21675"/>
              <a:gd name="connsiteX1" fmla="*/ 21600 w 21600"/>
              <a:gd name="connsiteY1" fmla="*/ 21675 h 21675"/>
              <a:gd name="connsiteX2" fmla="*/ 891 w 21600"/>
              <a:gd name="connsiteY2" fmla="*/ 0 h 21675"/>
              <a:gd name="connsiteX3" fmla="*/ 0 w 21600"/>
              <a:gd name="connsiteY3" fmla="*/ 21675 h 21675"/>
              <a:gd name="connsiteX0" fmla="*/ 0 w 21600"/>
              <a:gd name="connsiteY0" fmla="*/ 22556 h 22556"/>
              <a:gd name="connsiteX1" fmla="*/ 21600 w 21600"/>
              <a:gd name="connsiteY1" fmla="*/ 22556 h 22556"/>
              <a:gd name="connsiteX2" fmla="*/ 526 w 21600"/>
              <a:gd name="connsiteY2" fmla="*/ 0 h 22556"/>
              <a:gd name="connsiteX3" fmla="*/ 0 w 21600"/>
              <a:gd name="connsiteY3" fmla="*/ 22556 h 22556"/>
            </a:gdLst>
            <a:ahLst/>
            <a:cxnLst>
              <a:cxn ang="0">
                <a:pos x="connsiteX0" y="connsiteY0"/>
              </a:cxn>
              <a:cxn ang="0">
                <a:pos x="connsiteX1" y="connsiteY1"/>
              </a:cxn>
              <a:cxn ang="0">
                <a:pos x="connsiteX2" y="connsiteY2"/>
              </a:cxn>
              <a:cxn ang="0">
                <a:pos x="connsiteX3" y="connsiteY3"/>
              </a:cxn>
            </a:cxnLst>
            <a:rect l="l" t="t" r="r" b="b"/>
            <a:pathLst>
              <a:path w="21600" h="22556" extrusionOk="0">
                <a:moveTo>
                  <a:pt x="0" y="22556"/>
                </a:moveTo>
                <a:lnTo>
                  <a:pt x="21600" y="22556"/>
                </a:lnTo>
                <a:lnTo>
                  <a:pt x="526" y="0"/>
                </a:lnTo>
                <a:cubicBezTo>
                  <a:pt x="201" y="7200"/>
                  <a:pt x="325" y="15356"/>
                  <a:pt x="0" y="22556"/>
                </a:cubicBez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14" name="Triangle">
            <a:extLst>
              <a:ext uri="{FF2B5EF4-FFF2-40B4-BE49-F238E27FC236}">
                <a16:creationId xmlns:a16="http://schemas.microsoft.com/office/drawing/2014/main" id="{6AE855EA-D1B8-45C2-A036-0C28A10FC2CF}"/>
              </a:ext>
            </a:extLst>
          </p:cNvPr>
          <p:cNvSpPr/>
          <p:nvPr userDrawn="1"/>
        </p:nvSpPr>
        <p:spPr>
          <a:xfrm>
            <a:off x="6537362" y="1865692"/>
            <a:ext cx="1488533" cy="2718385"/>
          </a:xfrm>
          <a:custGeom>
            <a:avLst/>
            <a:gdLst>
              <a:gd name="connsiteX0" fmla="*/ 0 w 21600"/>
              <a:gd name="connsiteY0" fmla="*/ 12422 h 21714"/>
              <a:gd name="connsiteX1" fmla="*/ 15898 w 21600"/>
              <a:gd name="connsiteY1" fmla="*/ 21714 h 21714"/>
              <a:gd name="connsiteX2" fmla="*/ 21600 w 21600"/>
              <a:gd name="connsiteY2" fmla="*/ 0 h 21714"/>
              <a:gd name="connsiteX3" fmla="*/ 0 w 21600"/>
              <a:gd name="connsiteY3" fmla="*/ 12422 h 21714"/>
              <a:gd name="connsiteX0" fmla="*/ 0 w 21600"/>
              <a:gd name="connsiteY0" fmla="*/ 12422 h 21638"/>
              <a:gd name="connsiteX1" fmla="*/ 15662 w 21600"/>
              <a:gd name="connsiteY1" fmla="*/ 21638 h 21638"/>
              <a:gd name="connsiteX2" fmla="*/ 21600 w 21600"/>
              <a:gd name="connsiteY2" fmla="*/ 0 h 21638"/>
              <a:gd name="connsiteX3" fmla="*/ 0 w 21600"/>
              <a:gd name="connsiteY3" fmla="*/ 12422 h 21638"/>
              <a:gd name="connsiteX0" fmla="*/ 0 w 21600"/>
              <a:gd name="connsiteY0" fmla="*/ 12422 h 21562"/>
              <a:gd name="connsiteX1" fmla="*/ 15610 w 21600"/>
              <a:gd name="connsiteY1" fmla="*/ 21562 h 21562"/>
              <a:gd name="connsiteX2" fmla="*/ 21600 w 21600"/>
              <a:gd name="connsiteY2" fmla="*/ 0 h 21562"/>
              <a:gd name="connsiteX3" fmla="*/ 0 w 21600"/>
              <a:gd name="connsiteY3" fmla="*/ 12422 h 21562"/>
              <a:gd name="connsiteX0" fmla="*/ 0 w 21600"/>
              <a:gd name="connsiteY0" fmla="*/ 12422 h 21657"/>
              <a:gd name="connsiteX1" fmla="*/ 15767 w 21600"/>
              <a:gd name="connsiteY1" fmla="*/ 21657 h 21657"/>
              <a:gd name="connsiteX2" fmla="*/ 21600 w 21600"/>
              <a:gd name="connsiteY2" fmla="*/ 0 h 21657"/>
              <a:gd name="connsiteX3" fmla="*/ 0 w 21600"/>
              <a:gd name="connsiteY3" fmla="*/ 12422 h 21657"/>
              <a:gd name="connsiteX0" fmla="*/ 0 w 21652"/>
              <a:gd name="connsiteY0" fmla="*/ 12422 h 21657"/>
              <a:gd name="connsiteX1" fmla="*/ 15767 w 21652"/>
              <a:gd name="connsiteY1" fmla="*/ 21657 h 21657"/>
              <a:gd name="connsiteX2" fmla="*/ 21652 w 21652"/>
              <a:gd name="connsiteY2" fmla="*/ 0 h 21657"/>
              <a:gd name="connsiteX3" fmla="*/ 0 w 21652"/>
              <a:gd name="connsiteY3" fmla="*/ 12422 h 21657"/>
              <a:gd name="connsiteX0" fmla="*/ 0 w 21652"/>
              <a:gd name="connsiteY0" fmla="*/ 12422 h 21619"/>
              <a:gd name="connsiteX1" fmla="*/ 15846 w 21652"/>
              <a:gd name="connsiteY1" fmla="*/ 21619 h 21619"/>
              <a:gd name="connsiteX2" fmla="*/ 21652 w 21652"/>
              <a:gd name="connsiteY2" fmla="*/ 0 h 21619"/>
              <a:gd name="connsiteX3" fmla="*/ 0 w 21652"/>
              <a:gd name="connsiteY3" fmla="*/ 12422 h 21619"/>
              <a:gd name="connsiteX0" fmla="*/ 0 w 21915"/>
              <a:gd name="connsiteY0" fmla="*/ 12279 h 21619"/>
              <a:gd name="connsiteX1" fmla="*/ 16109 w 21915"/>
              <a:gd name="connsiteY1" fmla="*/ 21619 h 21619"/>
              <a:gd name="connsiteX2" fmla="*/ 21915 w 21915"/>
              <a:gd name="connsiteY2" fmla="*/ 0 h 21619"/>
              <a:gd name="connsiteX3" fmla="*/ 0 w 21915"/>
              <a:gd name="connsiteY3" fmla="*/ 12279 h 21619"/>
              <a:gd name="connsiteX0" fmla="*/ 0 w 22047"/>
              <a:gd name="connsiteY0" fmla="*/ 12613 h 21953"/>
              <a:gd name="connsiteX1" fmla="*/ 16109 w 22047"/>
              <a:gd name="connsiteY1" fmla="*/ 21953 h 21953"/>
              <a:gd name="connsiteX2" fmla="*/ 22047 w 22047"/>
              <a:gd name="connsiteY2" fmla="*/ 0 h 21953"/>
              <a:gd name="connsiteX3" fmla="*/ 0 w 22047"/>
              <a:gd name="connsiteY3" fmla="*/ 12613 h 21953"/>
              <a:gd name="connsiteX0" fmla="*/ 0 w 21863"/>
              <a:gd name="connsiteY0" fmla="*/ 12385 h 21725"/>
              <a:gd name="connsiteX1" fmla="*/ 16109 w 21863"/>
              <a:gd name="connsiteY1" fmla="*/ 21725 h 21725"/>
              <a:gd name="connsiteX2" fmla="*/ 21863 w 21863"/>
              <a:gd name="connsiteY2" fmla="*/ 0 h 21725"/>
              <a:gd name="connsiteX3" fmla="*/ 0 w 21863"/>
              <a:gd name="connsiteY3" fmla="*/ 12385 h 21725"/>
            </a:gdLst>
            <a:ahLst/>
            <a:cxnLst>
              <a:cxn ang="0">
                <a:pos x="connsiteX0" y="connsiteY0"/>
              </a:cxn>
              <a:cxn ang="0">
                <a:pos x="connsiteX1" y="connsiteY1"/>
              </a:cxn>
              <a:cxn ang="0">
                <a:pos x="connsiteX2" y="connsiteY2"/>
              </a:cxn>
              <a:cxn ang="0">
                <a:pos x="connsiteX3" y="connsiteY3"/>
              </a:cxn>
            </a:cxnLst>
            <a:rect l="l" t="t" r="r" b="b"/>
            <a:pathLst>
              <a:path w="21863" h="21725" extrusionOk="0">
                <a:moveTo>
                  <a:pt x="0" y="12385"/>
                </a:moveTo>
                <a:lnTo>
                  <a:pt x="16109" y="21725"/>
                </a:lnTo>
                <a:lnTo>
                  <a:pt x="21863" y="0"/>
                </a:lnTo>
                <a:lnTo>
                  <a:pt x="0" y="12385"/>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5" name="Triangle">
            <a:extLst>
              <a:ext uri="{FF2B5EF4-FFF2-40B4-BE49-F238E27FC236}">
                <a16:creationId xmlns:a16="http://schemas.microsoft.com/office/drawing/2014/main" id="{F9B1F05C-BAD7-419F-B0FC-CC898D9931A1}"/>
              </a:ext>
            </a:extLst>
          </p:cNvPr>
          <p:cNvSpPr/>
          <p:nvPr userDrawn="1"/>
        </p:nvSpPr>
        <p:spPr>
          <a:xfrm>
            <a:off x="1268148" y="1323410"/>
            <a:ext cx="2544614" cy="2878248"/>
          </a:xfrm>
          <a:custGeom>
            <a:avLst/>
            <a:gdLst>
              <a:gd name="connsiteX0" fmla="*/ 21769 w 21769"/>
              <a:gd name="connsiteY0" fmla="*/ 8157 h 21600"/>
              <a:gd name="connsiteX1" fmla="*/ 13250 w 21769"/>
              <a:gd name="connsiteY1" fmla="*/ 0 h 21600"/>
              <a:gd name="connsiteX2" fmla="*/ 0 w 21769"/>
              <a:gd name="connsiteY2" fmla="*/ 21600 h 21600"/>
              <a:gd name="connsiteX3" fmla="*/ 21769 w 21769"/>
              <a:gd name="connsiteY3" fmla="*/ 8157 h 21600"/>
              <a:gd name="connsiteX0" fmla="*/ 21754 w 21754"/>
              <a:gd name="connsiteY0" fmla="*/ 8157 h 21582"/>
              <a:gd name="connsiteX1" fmla="*/ 13235 w 21754"/>
              <a:gd name="connsiteY1" fmla="*/ 0 h 21582"/>
              <a:gd name="connsiteX2" fmla="*/ 0 w 21754"/>
              <a:gd name="connsiteY2" fmla="*/ 21582 h 21582"/>
              <a:gd name="connsiteX3" fmla="*/ 21754 w 21754"/>
              <a:gd name="connsiteY3" fmla="*/ 8157 h 21582"/>
              <a:gd name="connsiteX0" fmla="*/ 21754 w 21754"/>
              <a:gd name="connsiteY0" fmla="*/ 8211 h 21636"/>
              <a:gd name="connsiteX1" fmla="*/ 13174 w 21754"/>
              <a:gd name="connsiteY1" fmla="*/ 0 h 21636"/>
              <a:gd name="connsiteX2" fmla="*/ 0 w 21754"/>
              <a:gd name="connsiteY2" fmla="*/ 21636 h 21636"/>
              <a:gd name="connsiteX3" fmla="*/ 21754 w 21754"/>
              <a:gd name="connsiteY3" fmla="*/ 8211 h 21636"/>
              <a:gd name="connsiteX0" fmla="*/ 21754 w 21754"/>
              <a:gd name="connsiteY0" fmla="*/ 8193 h 21618"/>
              <a:gd name="connsiteX1" fmla="*/ 13174 w 21754"/>
              <a:gd name="connsiteY1" fmla="*/ 0 h 21618"/>
              <a:gd name="connsiteX2" fmla="*/ 0 w 21754"/>
              <a:gd name="connsiteY2" fmla="*/ 21618 h 21618"/>
              <a:gd name="connsiteX3" fmla="*/ 21754 w 21754"/>
              <a:gd name="connsiteY3" fmla="*/ 8193 h 21618"/>
              <a:gd name="connsiteX0" fmla="*/ 21754 w 21754"/>
              <a:gd name="connsiteY0" fmla="*/ 8211 h 21636"/>
              <a:gd name="connsiteX1" fmla="*/ 13189 w 21754"/>
              <a:gd name="connsiteY1" fmla="*/ 0 h 21636"/>
              <a:gd name="connsiteX2" fmla="*/ 0 w 21754"/>
              <a:gd name="connsiteY2" fmla="*/ 21636 h 21636"/>
              <a:gd name="connsiteX3" fmla="*/ 21754 w 21754"/>
              <a:gd name="connsiteY3" fmla="*/ 8211 h 21636"/>
              <a:gd name="connsiteX0" fmla="*/ 21769 w 21769"/>
              <a:gd name="connsiteY0" fmla="*/ 8211 h 21654"/>
              <a:gd name="connsiteX1" fmla="*/ 13204 w 21769"/>
              <a:gd name="connsiteY1" fmla="*/ 0 h 21654"/>
              <a:gd name="connsiteX2" fmla="*/ 0 w 21769"/>
              <a:gd name="connsiteY2" fmla="*/ 21654 h 21654"/>
              <a:gd name="connsiteX3" fmla="*/ 21769 w 21769"/>
              <a:gd name="connsiteY3" fmla="*/ 8211 h 21654"/>
              <a:gd name="connsiteX0" fmla="*/ 21846 w 21846"/>
              <a:gd name="connsiteY0" fmla="*/ 8166 h 21654"/>
              <a:gd name="connsiteX1" fmla="*/ 13204 w 21846"/>
              <a:gd name="connsiteY1" fmla="*/ 0 h 21654"/>
              <a:gd name="connsiteX2" fmla="*/ 0 w 21846"/>
              <a:gd name="connsiteY2" fmla="*/ 21654 h 21654"/>
              <a:gd name="connsiteX3" fmla="*/ 21846 w 21846"/>
              <a:gd name="connsiteY3" fmla="*/ 8166 h 21654"/>
              <a:gd name="connsiteX0" fmla="*/ 21846 w 21846"/>
              <a:gd name="connsiteY0" fmla="*/ 8346 h 21834"/>
              <a:gd name="connsiteX1" fmla="*/ 13166 w 21846"/>
              <a:gd name="connsiteY1" fmla="*/ 0 h 21834"/>
              <a:gd name="connsiteX2" fmla="*/ 0 w 21846"/>
              <a:gd name="connsiteY2" fmla="*/ 21834 h 21834"/>
              <a:gd name="connsiteX3" fmla="*/ 21846 w 21846"/>
              <a:gd name="connsiteY3" fmla="*/ 8346 h 21834"/>
              <a:gd name="connsiteX0" fmla="*/ 21846 w 21846"/>
              <a:gd name="connsiteY0" fmla="*/ 8166 h 21654"/>
              <a:gd name="connsiteX1" fmla="*/ 13128 w 21846"/>
              <a:gd name="connsiteY1" fmla="*/ 0 h 21654"/>
              <a:gd name="connsiteX2" fmla="*/ 0 w 21846"/>
              <a:gd name="connsiteY2" fmla="*/ 21654 h 21654"/>
              <a:gd name="connsiteX3" fmla="*/ 21846 w 21846"/>
              <a:gd name="connsiteY3" fmla="*/ 8166 h 21654"/>
              <a:gd name="connsiteX0" fmla="*/ 21846 w 21846"/>
              <a:gd name="connsiteY0" fmla="*/ 8220 h 21708"/>
              <a:gd name="connsiteX1" fmla="*/ 13143 w 21846"/>
              <a:gd name="connsiteY1" fmla="*/ 0 h 21708"/>
              <a:gd name="connsiteX2" fmla="*/ 0 w 21846"/>
              <a:gd name="connsiteY2" fmla="*/ 21708 h 21708"/>
              <a:gd name="connsiteX3" fmla="*/ 21846 w 21846"/>
              <a:gd name="connsiteY3" fmla="*/ 8220 h 21708"/>
            </a:gdLst>
            <a:ahLst/>
            <a:cxnLst>
              <a:cxn ang="0">
                <a:pos x="connsiteX0" y="connsiteY0"/>
              </a:cxn>
              <a:cxn ang="0">
                <a:pos x="connsiteX1" y="connsiteY1"/>
              </a:cxn>
              <a:cxn ang="0">
                <a:pos x="connsiteX2" y="connsiteY2"/>
              </a:cxn>
              <a:cxn ang="0">
                <a:pos x="connsiteX3" y="connsiteY3"/>
              </a:cxn>
            </a:cxnLst>
            <a:rect l="l" t="t" r="r" b="b"/>
            <a:pathLst>
              <a:path w="21846" h="21708" extrusionOk="0">
                <a:moveTo>
                  <a:pt x="21846" y="8220"/>
                </a:moveTo>
                <a:lnTo>
                  <a:pt x="13143" y="0"/>
                </a:lnTo>
                <a:lnTo>
                  <a:pt x="0" y="21708"/>
                </a:lnTo>
                <a:lnTo>
                  <a:pt x="21846" y="8220"/>
                </a:lnTo>
                <a:close/>
              </a:path>
            </a:pathLst>
          </a:custGeom>
          <a:solidFill>
            <a:schemeClr val="accent5">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7" name="Triangle">
            <a:extLst>
              <a:ext uri="{FF2B5EF4-FFF2-40B4-BE49-F238E27FC236}">
                <a16:creationId xmlns:a16="http://schemas.microsoft.com/office/drawing/2014/main" id="{A4D84B45-1B07-433E-B552-69C14098454F}"/>
              </a:ext>
            </a:extLst>
          </p:cNvPr>
          <p:cNvSpPr/>
          <p:nvPr userDrawn="1"/>
        </p:nvSpPr>
        <p:spPr>
          <a:xfrm>
            <a:off x="2797133" y="2407658"/>
            <a:ext cx="1250423" cy="3110692"/>
          </a:xfrm>
          <a:custGeom>
            <a:avLst/>
            <a:gdLst>
              <a:gd name="connsiteX0" fmla="*/ 0 w 21508"/>
              <a:gd name="connsiteY0" fmla="*/ 16312 h 21644"/>
              <a:gd name="connsiteX1" fmla="*/ 21508 w 21508"/>
              <a:gd name="connsiteY1" fmla="*/ 21644 h 21644"/>
              <a:gd name="connsiteX2" fmla="*/ 16724 w 21508"/>
              <a:gd name="connsiteY2" fmla="*/ 0 h 21644"/>
              <a:gd name="connsiteX3" fmla="*/ 0 w 21508"/>
              <a:gd name="connsiteY3" fmla="*/ 16312 h 21644"/>
              <a:gd name="connsiteX0" fmla="*/ 0 w 21508"/>
              <a:gd name="connsiteY0" fmla="*/ 13978 h 19310"/>
              <a:gd name="connsiteX1" fmla="*/ 21508 w 21508"/>
              <a:gd name="connsiteY1" fmla="*/ 19310 h 19310"/>
              <a:gd name="connsiteX2" fmla="*/ 17495 w 21508"/>
              <a:gd name="connsiteY2" fmla="*/ 0 h 19310"/>
              <a:gd name="connsiteX3" fmla="*/ 0 w 21508"/>
              <a:gd name="connsiteY3" fmla="*/ 13978 h 19310"/>
              <a:gd name="connsiteX0" fmla="*/ 0 w 21508"/>
              <a:gd name="connsiteY0" fmla="*/ 13650 h 18982"/>
              <a:gd name="connsiteX1" fmla="*/ 21508 w 21508"/>
              <a:gd name="connsiteY1" fmla="*/ 18982 h 18982"/>
              <a:gd name="connsiteX2" fmla="*/ 17264 w 21508"/>
              <a:gd name="connsiteY2" fmla="*/ 0 h 18982"/>
              <a:gd name="connsiteX3" fmla="*/ 0 w 21508"/>
              <a:gd name="connsiteY3" fmla="*/ 13650 h 18982"/>
            </a:gdLst>
            <a:ahLst/>
            <a:cxnLst>
              <a:cxn ang="0">
                <a:pos x="connsiteX0" y="connsiteY0"/>
              </a:cxn>
              <a:cxn ang="0">
                <a:pos x="connsiteX1" y="connsiteY1"/>
              </a:cxn>
              <a:cxn ang="0">
                <a:pos x="connsiteX2" y="connsiteY2"/>
              </a:cxn>
              <a:cxn ang="0">
                <a:pos x="connsiteX3" y="connsiteY3"/>
              </a:cxn>
            </a:cxnLst>
            <a:rect l="l" t="t" r="r" b="b"/>
            <a:pathLst>
              <a:path w="21508" h="18982" extrusionOk="0">
                <a:moveTo>
                  <a:pt x="0" y="13650"/>
                </a:moveTo>
                <a:lnTo>
                  <a:pt x="21508" y="18982"/>
                </a:lnTo>
                <a:lnTo>
                  <a:pt x="17264" y="0"/>
                </a:lnTo>
                <a:lnTo>
                  <a:pt x="0" y="13650"/>
                </a:lnTo>
                <a:close/>
              </a:path>
            </a:pathLst>
          </a:custGeom>
          <a:solidFill>
            <a:schemeClr val="accent4">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18" name="Triangle">
            <a:extLst>
              <a:ext uri="{FF2B5EF4-FFF2-40B4-BE49-F238E27FC236}">
                <a16:creationId xmlns:a16="http://schemas.microsoft.com/office/drawing/2014/main" id="{1D4205B0-D055-435C-9A16-FE843BA9D5F9}"/>
              </a:ext>
            </a:extLst>
          </p:cNvPr>
          <p:cNvSpPr/>
          <p:nvPr userDrawn="1"/>
        </p:nvSpPr>
        <p:spPr>
          <a:xfrm>
            <a:off x="3801763" y="2412008"/>
            <a:ext cx="2765672" cy="3110755"/>
          </a:xfrm>
          <a:custGeom>
            <a:avLst/>
            <a:gdLst>
              <a:gd name="connsiteX0" fmla="*/ 0 w 21600"/>
              <a:gd name="connsiteY0" fmla="*/ 0 h 21700"/>
              <a:gd name="connsiteX1" fmla="*/ 1854 w 21600"/>
              <a:gd name="connsiteY1" fmla="*/ 21700 h 21700"/>
              <a:gd name="connsiteX2" fmla="*/ 21600 w 21600"/>
              <a:gd name="connsiteY2" fmla="*/ 7125 h 21700"/>
              <a:gd name="connsiteX3" fmla="*/ 0 w 21600"/>
              <a:gd name="connsiteY3" fmla="*/ 0 h 21700"/>
              <a:gd name="connsiteX0" fmla="*/ 0 w 21600"/>
              <a:gd name="connsiteY0" fmla="*/ 0 h 21733"/>
              <a:gd name="connsiteX1" fmla="*/ 1868 w 21600"/>
              <a:gd name="connsiteY1" fmla="*/ 21733 h 21733"/>
              <a:gd name="connsiteX2" fmla="*/ 21600 w 21600"/>
              <a:gd name="connsiteY2" fmla="*/ 7125 h 21733"/>
              <a:gd name="connsiteX3" fmla="*/ 0 w 21600"/>
              <a:gd name="connsiteY3" fmla="*/ 0 h 21733"/>
              <a:gd name="connsiteX0" fmla="*/ 0 w 21614"/>
              <a:gd name="connsiteY0" fmla="*/ 0 h 21683"/>
              <a:gd name="connsiteX1" fmla="*/ 1882 w 21614"/>
              <a:gd name="connsiteY1" fmla="*/ 21683 h 21683"/>
              <a:gd name="connsiteX2" fmla="*/ 21614 w 21614"/>
              <a:gd name="connsiteY2" fmla="*/ 7075 h 21683"/>
              <a:gd name="connsiteX3" fmla="*/ 0 w 21614"/>
              <a:gd name="connsiteY3" fmla="*/ 0 h 21683"/>
              <a:gd name="connsiteX0" fmla="*/ 0 w 21614"/>
              <a:gd name="connsiteY0" fmla="*/ 0 h 21700"/>
              <a:gd name="connsiteX1" fmla="*/ 1882 w 21614"/>
              <a:gd name="connsiteY1" fmla="*/ 21700 h 21700"/>
              <a:gd name="connsiteX2" fmla="*/ 21614 w 21614"/>
              <a:gd name="connsiteY2" fmla="*/ 7092 h 21700"/>
              <a:gd name="connsiteX3" fmla="*/ 0 w 21614"/>
              <a:gd name="connsiteY3" fmla="*/ 0 h 21700"/>
            </a:gdLst>
            <a:ahLst/>
            <a:cxnLst>
              <a:cxn ang="0">
                <a:pos x="connsiteX0" y="connsiteY0"/>
              </a:cxn>
              <a:cxn ang="0">
                <a:pos x="connsiteX1" y="connsiteY1"/>
              </a:cxn>
              <a:cxn ang="0">
                <a:pos x="connsiteX2" y="connsiteY2"/>
              </a:cxn>
              <a:cxn ang="0">
                <a:pos x="connsiteX3" y="connsiteY3"/>
              </a:cxn>
            </a:cxnLst>
            <a:rect l="l" t="t" r="r" b="b"/>
            <a:pathLst>
              <a:path w="21614" h="21700" extrusionOk="0">
                <a:moveTo>
                  <a:pt x="0" y="0"/>
                </a:moveTo>
                <a:lnTo>
                  <a:pt x="1882" y="21700"/>
                </a:lnTo>
                <a:lnTo>
                  <a:pt x="21614" y="7092"/>
                </a:lnTo>
                <a:lnTo>
                  <a:pt x="0" y="0"/>
                </a:lnTo>
                <a:close/>
              </a:path>
            </a:pathLst>
          </a:custGeom>
          <a:solidFill>
            <a:schemeClr val="accent4"/>
          </a:solidFill>
          <a:ln w="12700">
            <a:miter lim="400000"/>
          </a:ln>
        </p:spPr>
        <p:txBody>
          <a:bodyPr lIns="38100" tIns="38100" rIns="38100" bIns="38100" anchor="ctr"/>
          <a:lstStyle/>
          <a:p>
            <a:pPr>
              <a:defRPr sz="3000">
                <a:solidFill>
                  <a:srgbClr val="FFFFFF"/>
                </a:solidFill>
              </a:defRPr>
            </a:pPr>
            <a:endParaRPr sz="3000"/>
          </a:p>
        </p:txBody>
      </p:sp>
      <p:sp>
        <p:nvSpPr>
          <p:cNvPr id="19" name="Triangle">
            <a:extLst>
              <a:ext uri="{FF2B5EF4-FFF2-40B4-BE49-F238E27FC236}">
                <a16:creationId xmlns:a16="http://schemas.microsoft.com/office/drawing/2014/main" id="{A80809B4-BD6F-4EE0-8452-5F2F340A7C7E}"/>
              </a:ext>
            </a:extLst>
          </p:cNvPr>
          <p:cNvSpPr/>
          <p:nvPr userDrawn="1"/>
        </p:nvSpPr>
        <p:spPr>
          <a:xfrm>
            <a:off x="618028" y="4185774"/>
            <a:ext cx="2320970" cy="1761592"/>
          </a:xfrm>
          <a:custGeom>
            <a:avLst/>
            <a:gdLst>
              <a:gd name="connsiteX0" fmla="*/ 0 w 21600"/>
              <a:gd name="connsiteY0" fmla="*/ 21629 h 21629"/>
              <a:gd name="connsiteX1" fmla="*/ 21600 w 21600"/>
              <a:gd name="connsiteY1" fmla="*/ 6883 h 21629"/>
              <a:gd name="connsiteX2" fmla="*/ 6018 w 21600"/>
              <a:gd name="connsiteY2" fmla="*/ 0 h 21629"/>
              <a:gd name="connsiteX3" fmla="*/ 0 w 21600"/>
              <a:gd name="connsiteY3" fmla="*/ 21629 h 21629"/>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83"/>
              <a:gd name="connsiteY0" fmla="*/ 21717 h 21717"/>
              <a:gd name="connsiteX1" fmla="*/ 21683 w 21683"/>
              <a:gd name="connsiteY1" fmla="*/ 6883 h 21717"/>
              <a:gd name="connsiteX2" fmla="*/ 6101 w 21683"/>
              <a:gd name="connsiteY2" fmla="*/ 0 h 21717"/>
              <a:gd name="connsiteX3" fmla="*/ 0 w 21683"/>
              <a:gd name="connsiteY3" fmla="*/ 21717 h 21717"/>
              <a:gd name="connsiteX0" fmla="*/ 0 w 21600"/>
              <a:gd name="connsiteY0" fmla="*/ 21717 h 21717"/>
              <a:gd name="connsiteX1" fmla="*/ 21600 w 21600"/>
              <a:gd name="connsiteY1" fmla="*/ 6854 h 21717"/>
              <a:gd name="connsiteX2" fmla="*/ 6101 w 21600"/>
              <a:gd name="connsiteY2" fmla="*/ 0 h 21717"/>
              <a:gd name="connsiteX3" fmla="*/ 0 w 21600"/>
              <a:gd name="connsiteY3" fmla="*/ 21717 h 21717"/>
            </a:gdLst>
            <a:ahLst/>
            <a:cxnLst>
              <a:cxn ang="0">
                <a:pos x="connsiteX0" y="connsiteY0"/>
              </a:cxn>
              <a:cxn ang="0">
                <a:pos x="connsiteX1" y="connsiteY1"/>
              </a:cxn>
              <a:cxn ang="0">
                <a:pos x="connsiteX2" y="connsiteY2"/>
              </a:cxn>
              <a:cxn ang="0">
                <a:pos x="connsiteX3" y="connsiteY3"/>
              </a:cxn>
            </a:cxnLst>
            <a:rect l="l" t="t" r="r" b="b"/>
            <a:pathLst>
              <a:path w="21600" h="21717" extrusionOk="0">
                <a:moveTo>
                  <a:pt x="0" y="21717"/>
                </a:moveTo>
                <a:lnTo>
                  <a:pt x="21600" y="6854"/>
                </a:lnTo>
                <a:lnTo>
                  <a:pt x="6101" y="0"/>
                </a:lnTo>
                <a:cubicBezTo>
                  <a:pt x="4067" y="7200"/>
                  <a:pt x="2034" y="14517"/>
                  <a:pt x="0" y="21717"/>
                </a:cubicBez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0" name="Triangle">
            <a:extLst>
              <a:ext uri="{FF2B5EF4-FFF2-40B4-BE49-F238E27FC236}">
                <a16:creationId xmlns:a16="http://schemas.microsoft.com/office/drawing/2014/main" id="{084D9879-E9E7-4C5C-9AE7-659EB9C83A47}"/>
              </a:ext>
            </a:extLst>
          </p:cNvPr>
          <p:cNvSpPr/>
          <p:nvPr userDrawn="1"/>
        </p:nvSpPr>
        <p:spPr>
          <a:xfrm>
            <a:off x="1270011" y="2407275"/>
            <a:ext cx="2533781" cy="2338350"/>
          </a:xfrm>
          <a:custGeom>
            <a:avLst/>
            <a:gdLst>
              <a:gd name="connsiteX0" fmla="*/ 0 w 21707"/>
              <a:gd name="connsiteY0" fmla="*/ 16486 h 21600"/>
              <a:gd name="connsiteX1" fmla="*/ 14405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344 w 21707"/>
              <a:gd name="connsiteY1" fmla="*/ 21600 h 21600"/>
              <a:gd name="connsiteX2" fmla="*/ 21707 w 21707"/>
              <a:gd name="connsiteY2" fmla="*/ 0 h 21600"/>
              <a:gd name="connsiteX3" fmla="*/ 0 w 21707"/>
              <a:gd name="connsiteY3" fmla="*/ 16486 h 21600"/>
              <a:gd name="connsiteX0" fmla="*/ 0 w 21707"/>
              <a:gd name="connsiteY0" fmla="*/ 16486 h 21600"/>
              <a:gd name="connsiteX1" fmla="*/ 14283 w 21707"/>
              <a:gd name="connsiteY1" fmla="*/ 21600 h 21600"/>
              <a:gd name="connsiteX2" fmla="*/ 21707 w 21707"/>
              <a:gd name="connsiteY2" fmla="*/ 0 h 21600"/>
              <a:gd name="connsiteX3" fmla="*/ 0 w 21707"/>
              <a:gd name="connsiteY3" fmla="*/ 16486 h 21600"/>
              <a:gd name="connsiteX0" fmla="*/ 0 w 21753"/>
              <a:gd name="connsiteY0" fmla="*/ 16464 h 21600"/>
              <a:gd name="connsiteX1" fmla="*/ 14329 w 21753"/>
              <a:gd name="connsiteY1" fmla="*/ 21600 h 21600"/>
              <a:gd name="connsiteX2" fmla="*/ 21753 w 21753"/>
              <a:gd name="connsiteY2" fmla="*/ 0 h 21600"/>
              <a:gd name="connsiteX3" fmla="*/ 0 w 21753"/>
              <a:gd name="connsiteY3" fmla="*/ 16464 h 21600"/>
            </a:gdLst>
            <a:ahLst/>
            <a:cxnLst>
              <a:cxn ang="0">
                <a:pos x="connsiteX0" y="connsiteY0"/>
              </a:cxn>
              <a:cxn ang="0">
                <a:pos x="connsiteX1" y="connsiteY1"/>
              </a:cxn>
              <a:cxn ang="0">
                <a:pos x="connsiteX2" y="connsiteY2"/>
              </a:cxn>
              <a:cxn ang="0">
                <a:pos x="connsiteX3" y="connsiteY3"/>
              </a:cxn>
            </a:cxnLst>
            <a:rect l="l" t="t" r="r" b="b"/>
            <a:pathLst>
              <a:path w="21753" h="21600" extrusionOk="0">
                <a:moveTo>
                  <a:pt x="0" y="16464"/>
                </a:moveTo>
                <a:lnTo>
                  <a:pt x="14329" y="21600"/>
                </a:lnTo>
                <a:lnTo>
                  <a:pt x="21753" y="0"/>
                </a:lnTo>
                <a:lnTo>
                  <a:pt x="0" y="16464"/>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sz="3000"/>
          </a:p>
        </p:txBody>
      </p:sp>
      <p:sp>
        <p:nvSpPr>
          <p:cNvPr id="21" name="Freeform: Shape 20">
            <a:extLst>
              <a:ext uri="{FF2B5EF4-FFF2-40B4-BE49-F238E27FC236}">
                <a16:creationId xmlns:a16="http://schemas.microsoft.com/office/drawing/2014/main" id="{2E79B751-B3EB-4903-935C-90296C8D8F8A}"/>
              </a:ext>
            </a:extLst>
          </p:cNvPr>
          <p:cNvSpPr/>
          <p:nvPr userDrawn="1"/>
        </p:nvSpPr>
        <p:spPr>
          <a:xfrm>
            <a:off x="8017967" y="0"/>
            <a:ext cx="1133147"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Lst>
            <a:ahLst/>
            <a:cxnLst>
              <a:cxn ang="0">
                <a:pos x="connsiteX0" y="connsiteY0"/>
              </a:cxn>
              <a:cxn ang="0">
                <a:pos x="connsiteX1" y="connsiteY1"/>
              </a:cxn>
              <a:cxn ang="0">
                <a:pos x="connsiteX2" y="connsiteY2"/>
              </a:cxn>
              <a:cxn ang="0">
                <a:pos x="connsiteX3" y="connsiteY3"/>
              </a:cxn>
            </a:cxnLst>
            <a:rect l="l" t="t" r="r" b="b"/>
            <a:pathLst>
              <a:path w="1510863" h="3008684">
                <a:moveTo>
                  <a:pt x="1493910" y="0"/>
                </a:moveTo>
                <a:lnTo>
                  <a:pt x="1510863" y="0"/>
                </a:lnTo>
                <a:lnTo>
                  <a:pt x="1501377" y="3008684"/>
                </a:lnTo>
                <a:lnTo>
                  <a:pt x="0" y="1880948"/>
                </a:ln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22" name="Triangle">
            <a:extLst>
              <a:ext uri="{FF2B5EF4-FFF2-40B4-BE49-F238E27FC236}">
                <a16:creationId xmlns:a16="http://schemas.microsoft.com/office/drawing/2014/main" id="{7C236AE2-14EC-4C46-BD36-67CA42AA0A66}"/>
              </a:ext>
            </a:extLst>
          </p:cNvPr>
          <p:cNvSpPr/>
          <p:nvPr userDrawn="1"/>
        </p:nvSpPr>
        <p:spPr>
          <a:xfrm>
            <a:off x="4029164" y="3433425"/>
            <a:ext cx="2532885" cy="2083738"/>
          </a:xfrm>
          <a:custGeom>
            <a:avLst/>
            <a:gdLst>
              <a:gd name="connsiteX0" fmla="*/ 0 w 22612"/>
              <a:gd name="connsiteY0" fmla="*/ 23211 h 23211"/>
              <a:gd name="connsiteX1" fmla="*/ 14398 w 22612"/>
              <a:gd name="connsiteY1" fmla="*/ 14410 h 23211"/>
              <a:gd name="connsiteX2" fmla="*/ 22612 w 22612"/>
              <a:gd name="connsiteY2" fmla="*/ 0 h 23211"/>
              <a:gd name="connsiteX3" fmla="*/ 0 w 22612"/>
              <a:gd name="connsiteY3" fmla="*/ 23211 h 23211"/>
              <a:gd name="connsiteX0" fmla="*/ 0 w 21585"/>
              <a:gd name="connsiteY0" fmla="*/ 21625 h 21625"/>
              <a:gd name="connsiteX1" fmla="*/ 13371 w 21585"/>
              <a:gd name="connsiteY1" fmla="*/ 14410 h 21625"/>
              <a:gd name="connsiteX2" fmla="*/ 21585 w 21585"/>
              <a:gd name="connsiteY2" fmla="*/ 0 h 21625"/>
              <a:gd name="connsiteX3" fmla="*/ 0 w 21585"/>
              <a:gd name="connsiteY3" fmla="*/ 21625 h 21625"/>
              <a:gd name="connsiteX0" fmla="*/ 0 w 21585"/>
              <a:gd name="connsiteY0" fmla="*/ 21625 h 21625"/>
              <a:gd name="connsiteX1" fmla="*/ 13294 w 21585"/>
              <a:gd name="connsiteY1" fmla="*/ 14311 h 21625"/>
              <a:gd name="connsiteX2" fmla="*/ 21585 w 21585"/>
              <a:gd name="connsiteY2" fmla="*/ 0 h 21625"/>
              <a:gd name="connsiteX3" fmla="*/ 0 w 21585"/>
              <a:gd name="connsiteY3" fmla="*/ 21625 h 21625"/>
              <a:gd name="connsiteX0" fmla="*/ 0 w 21585"/>
              <a:gd name="connsiteY0" fmla="*/ 21699 h 21699"/>
              <a:gd name="connsiteX1" fmla="*/ 13294 w 21585"/>
              <a:gd name="connsiteY1" fmla="*/ 14311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585"/>
              <a:gd name="connsiteY0" fmla="*/ 21699 h 21699"/>
              <a:gd name="connsiteX1" fmla="*/ 13294 w 21585"/>
              <a:gd name="connsiteY1" fmla="*/ 14460 h 21699"/>
              <a:gd name="connsiteX2" fmla="*/ 21585 w 21585"/>
              <a:gd name="connsiteY2" fmla="*/ 0 h 21699"/>
              <a:gd name="connsiteX3" fmla="*/ 0 w 21585"/>
              <a:gd name="connsiteY3" fmla="*/ 21699 h 21699"/>
              <a:gd name="connsiteX0" fmla="*/ 0 w 21623"/>
              <a:gd name="connsiteY0" fmla="*/ 21699 h 21699"/>
              <a:gd name="connsiteX1" fmla="*/ 13294 w 21623"/>
              <a:gd name="connsiteY1" fmla="*/ 14460 h 21699"/>
              <a:gd name="connsiteX2" fmla="*/ 21623 w 21623"/>
              <a:gd name="connsiteY2" fmla="*/ 0 h 21699"/>
              <a:gd name="connsiteX3" fmla="*/ 0 w 21623"/>
              <a:gd name="connsiteY3" fmla="*/ 21699 h 21699"/>
              <a:gd name="connsiteX0" fmla="*/ 0 w 21654"/>
              <a:gd name="connsiteY0" fmla="*/ 21649 h 21649"/>
              <a:gd name="connsiteX1" fmla="*/ 13325 w 21654"/>
              <a:gd name="connsiteY1" fmla="*/ 14460 h 21649"/>
              <a:gd name="connsiteX2" fmla="*/ 21654 w 21654"/>
              <a:gd name="connsiteY2" fmla="*/ 0 h 21649"/>
              <a:gd name="connsiteX3" fmla="*/ 0 w 21654"/>
              <a:gd name="connsiteY3" fmla="*/ 21649 h 21649"/>
              <a:gd name="connsiteX0" fmla="*/ 0 w 21838"/>
              <a:gd name="connsiteY0" fmla="*/ 21715 h 21715"/>
              <a:gd name="connsiteX1" fmla="*/ 13509 w 21838"/>
              <a:gd name="connsiteY1" fmla="*/ 14460 h 21715"/>
              <a:gd name="connsiteX2" fmla="*/ 21838 w 21838"/>
              <a:gd name="connsiteY2" fmla="*/ 0 h 21715"/>
              <a:gd name="connsiteX3" fmla="*/ 0 w 21838"/>
              <a:gd name="connsiteY3" fmla="*/ 21715 h 21715"/>
              <a:gd name="connsiteX0" fmla="*/ 0 w 21761"/>
              <a:gd name="connsiteY0" fmla="*/ 21641 h 21641"/>
              <a:gd name="connsiteX1" fmla="*/ 13432 w 21761"/>
              <a:gd name="connsiteY1" fmla="*/ 14460 h 21641"/>
              <a:gd name="connsiteX2" fmla="*/ 21761 w 21761"/>
              <a:gd name="connsiteY2" fmla="*/ 0 h 21641"/>
              <a:gd name="connsiteX3" fmla="*/ 0 w 21761"/>
              <a:gd name="connsiteY3" fmla="*/ 21641 h 21641"/>
              <a:gd name="connsiteX0" fmla="*/ 0 w 21746"/>
              <a:gd name="connsiteY0" fmla="*/ 21691 h 21691"/>
              <a:gd name="connsiteX1" fmla="*/ 13417 w 21746"/>
              <a:gd name="connsiteY1" fmla="*/ 14460 h 21691"/>
              <a:gd name="connsiteX2" fmla="*/ 21746 w 21746"/>
              <a:gd name="connsiteY2" fmla="*/ 0 h 21691"/>
              <a:gd name="connsiteX3" fmla="*/ 0 w 21746"/>
              <a:gd name="connsiteY3" fmla="*/ 21691 h 21691"/>
              <a:gd name="connsiteX0" fmla="*/ 0 w 21746"/>
              <a:gd name="connsiteY0" fmla="*/ 21691 h 21691"/>
              <a:gd name="connsiteX1" fmla="*/ 13397 w 21746"/>
              <a:gd name="connsiteY1" fmla="*/ 14386 h 21691"/>
              <a:gd name="connsiteX2" fmla="*/ 21746 w 21746"/>
              <a:gd name="connsiteY2" fmla="*/ 0 h 21691"/>
              <a:gd name="connsiteX3" fmla="*/ 0 w 21746"/>
              <a:gd name="connsiteY3" fmla="*/ 21691 h 21691"/>
            </a:gdLst>
            <a:ahLst/>
            <a:cxnLst>
              <a:cxn ang="0">
                <a:pos x="connsiteX0" y="connsiteY0"/>
              </a:cxn>
              <a:cxn ang="0">
                <a:pos x="connsiteX1" y="connsiteY1"/>
              </a:cxn>
              <a:cxn ang="0">
                <a:pos x="connsiteX2" y="connsiteY2"/>
              </a:cxn>
              <a:cxn ang="0">
                <a:pos x="connsiteX3" y="connsiteY3"/>
              </a:cxn>
            </a:cxnLst>
            <a:rect l="l" t="t" r="r" b="b"/>
            <a:pathLst>
              <a:path w="21746" h="21691" extrusionOk="0">
                <a:moveTo>
                  <a:pt x="0" y="21691"/>
                </a:moveTo>
                <a:lnTo>
                  <a:pt x="13397" y="14386"/>
                </a:lnTo>
                <a:lnTo>
                  <a:pt x="21746" y="0"/>
                </a:lnTo>
                <a:lnTo>
                  <a:pt x="0" y="21691"/>
                </a:lnTo>
                <a:close/>
              </a:path>
            </a:pathLst>
          </a:custGeom>
          <a:solidFill>
            <a:schemeClr val="accent5">
              <a:lumMod val="50000"/>
            </a:schemeClr>
          </a:solidFill>
          <a:ln w="12700">
            <a:miter lim="400000"/>
          </a:ln>
        </p:spPr>
        <p:txBody>
          <a:bodyPr lIns="38100" tIns="38100" rIns="38100" bIns="38100" anchor="ctr"/>
          <a:lstStyle/>
          <a:p>
            <a:pPr>
              <a:defRPr sz="3000">
                <a:solidFill>
                  <a:srgbClr val="FFFFFF"/>
                </a:solidFill>
              </a:defRPr>
            </a:pPr>
            <a:endParaRPr sz="3000" dirty="0"/>
          </a:p>
        </p:txBody>
      </p:sp>
      <p:sp>
        <p:nvSpPr>
          <p:cNvPr id="24" name="Shape">
            <a:extLst>
              <a:ext uri="{FF2B5EF4-FFF2-40B4-BE49-F238E27FC236}">
                <a16:creationId xmlns:a16="http://schemas.microsoft.com/office/drawing/2014/main" id="{7D8C9FB4-53B9-426C-AFCF-33A2041A8B93}"/>
              </a:ext>
            </a:extLst>
          </p:cNvPr>
          <p:cNvSpPr/>
          <p:nvPr userDrawn="1"/>
        </p:nvSpPr>
        <p:spPr>
          <a:xfrm>
            <a:off x="7630725" y="1878951"/>
            <a:ext cx="1513276" cy="2702746"/>
          </a:xfrm>
          <a:custGeom>
            <a:avLst/>
            <a:gdLst>
              <a:gd name="connsiteX0" fmla="*/ 0 w 22093"/>
              <a:gd name="connsiteY0" fmla="*/ 21600 h 21600"/>
              <a:gd name="connsiteX1" fmla="*/ 22093 w 22093"/>
              <a:gd name="connsiteY1" fmla="*/ 16051 h 21600"/>
              <a:gd name="connsiteX2" fmla="*/ 22093 w 22093"/>
              <a:gd name="connsiteY2" fmla="*/ 8936 h 21600"/>
              <a:gd name="connsiteX3" fmla="*/ 5903 w 22093"/>
              <a:gd name="connsiteY3" fmla="*/ 0 h 21600"/>
              <a:gd name="connsiteX4" fmla="*/ 0 w 22093"/>
              <a:gd name="connsiteY4" fmla="*/ 21600 h 21600"/>
              <a:gd name="connsiteX0" fmla="*/ 0 w 21911"/>
              <a:gd name="connsiteY0" fmla="*/ 21600 h 21600"/>
              <a:gd name="connsiteX1" fmla="*/ 21911 w 21911"/>
              <a:gd name="connsiteY1" fmla="*/ 16051 h 21600"/>
              <a:gd name="connsiteX2" fmla="*/ 21911 w 21911"/>
              <a:gd name="connsiteY2" fmla="*/ 8936 h 21600"/>
              <a:gd name="connsiteX3" fmla="*/ 5721 w 21911"/>
              <a:gd name="connsiteY3" fmla="*/ 0 h 21600"/>
              <a:gd name="connsiteX4" fmla="*/ 0 w 21911"/>
              <a:gd name="connsiteY4" fmla="*/ 21600 h 21600"/>
              <a:gd name="connsiteX0" fmla="*/ 0 w 22171"/>
              <a:gd name="connsiteY0" fmla="*/ 21600 h 21600"/>
              <a:gd name="connsiteX1" fmla="*/ 22171 w 22171"/>
              <a:gd name="connsiteY1" fmla="*/ 16051 h 21600"/>
              <a:gd name="connsiteX2" fmla="*/ 22171 w 22171"/>
              <a:gd name="connsiteY2" fmla="*/ 8936 h 21600"/>
              <a:gd name="connsiteX3" fmla="*/ 5981 w 22171"/>
              <a:gd name="connsiteY3" fmla="*/ 0 h 21600"/>
              <a:gd name="connsiteX4" fmla="*/ 0 w 22171"/>
              <a:gd name="connsiteY4" fmla="*/ 21600 h 21600"/>
              <a:gd name="connsiteX0" fmla="*/ 0 w 22145"/>
              <a:gd name="connsiteY0" fmla="*/ 21657 h 21657"/>
              <a:gd name="connsiteX1" fmla="*/ 22145 w 22145"/>
              <a:gd name="connsiteY1" fmla="*/ 16051 h 21657"/>
              <a:gd name="connsiteX2" fmla="*/ 22145 w 22145"/>
              <a:gd name="connsiteY2" fmla="*/ 8936 h 21657"/>
              <a:gd name="connsiteX3" fmla="*/ 5955 w 22145"/>
              <a:gd name="connsiteY3" fmla="*/ 0 h 21657"/>
              <a:gd name="connsiteX4" fmla="*/ 0 w 22145"/>
              <a:gd name="connsiteY4" fmla="*/ 21657 h 21657"/>
              <a:gd name="connsiteX0" fmla="*/ 0 w 21989"/>
              <a:gd name="connsiteY0" fmla="*/ 21619 h 21619"/>
              <a:gd name="connsiteX1" fmla="*/ 21989 w 21989"/>
              <a:gd name="connsiteY1" fmla="*/ 16051 h 21619"/>
              <a:gd name="connsiteX2" fmla="*/ 21989 w 21989"/>
              <a:gd name="connsiteY2" fmla="*/ 8936 h 21619"/>
              <a:gd name="connsiteX3" fmla="*/ 5799 w 21989"/>
              <a:gd name="connsiteY3" fmla="*/ 0 h 21619"/>
              <a:gd name="connsiteX4" fmla="*/ 0 w 21989"/>
              <a:gd name="connsiteY4" fmla="*/ 21619 h 21619"/>
              <a:gd name="connsiteX0" fmla="*/ 0 w 21937"/>
              <a:gd name="connsiteY0" fmla="*/ 21600 h 21600"/>
              <a:gd name="connsiteX1" fmla="*/ 21937 w 21937"/>
              <a:gd name="connsiteY1" fmla="*/ 16051 h 21600"/>
              <a:gd name="connsiteX2" fmla="*/ 21937 w 21937"/>
              <a:gd name="connsiteY2" fmla="*/ 8936 h 21600"/>
              <a:gd name="connsiteX3" fmla="*/ 5747 w 21937"/>
              <a:gd name="connsiteY3" fmla="*/ 0 h 21600"/>
              <a:gd name="connsiteX4" fmla="*/ 0 w 21937"/>
              <a:gd name="connsiteY4" fmla="*/ 21600 h 21600"/>
              <a:gd name="connsiteX0" fmla="*/ 0 w 21937"/>
              <a:gd name="connsiteY0" fmla="*/ 21600 h 21600"/>
              <a:gd name="connsiteX1" fmla="*/ 21937 w 21937"/>
              <a:gd name="connsiteY1" fmla="*/ 16051 h 21600"/>
              <a:gd name="connsiteX2" fmla="*/ 21937 w 21937"/>
              <a:gd name="connsiteY2" fmla="*/ 8936 h 21600"/>
              <a:gd name="connsiteX3" fmla="*/ 5617 w 21937"/>
              <a:gd name="connsiteY3" fmla="*/ 0 h 21600"/>
              <a:gd name="connsiteX4" fmla="*/ 0 w 21937"/>
              <a:gd name="connsiteY4" fmla="*/ 21600 h 21600"/>
              <a:gd name="connsiteX0" fmla="*/ 0 w 22002"/>
              <a:gd name="connsiteY0" fmla="*/ 21600 h 21600"/>
              <a:gd name="connsiteX1" fmla="*/ 22002 w 22002"/>
              <a:gd name="connsiteY1" fmla="*/ 16051 h 21600"/>
              <a:gd name="connsiteX2" fmla="*/ 22002 w 22002"/>
              <a:gd name="connsiteY2" fmla="*/ 8936 h 21600"/>
              <a:gd name="connsiteX3" fmla="*/ 5682 w 22002"/>
              <a:gd name="connsiteY3" fmla="*/ 0 h 21600"/>
              <a:gd name="connsiteX4" fmla="*/ 0 w 22002"/>
              <a:gd name="connsiteY4" fmla="*/ 21600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002" h="21600" extrusionOk="0">
                <a:moveTo>
                  <a:pt x="0" y="21600"/>
                </a:moveTo>
                <a:lnTo>
                  <a:pt x="22002" y="16051"/>
                </a:lnTo>
                <a:lnTo>
                  <a:pt x="22002" y="8936"/>
                </a:lnTo>
                <a:lnTo>
                  <a:pt x="5682" y="0"/>
                </a:lnTo>
                <a:cubicBezTo>
                  <a:pt x="3879" y="7200"/>
                  <a:pt x="1803" y="14400"/>
                  <a:pt x="0" y="21600"/>
                </a:cubicBezTo>
                <a:close/>
              </a:path>
            </a:pathLst>
          </a:custGeom>
          <a:solidFill>
            <a:schemeClr val="accent6"/>
          </a:solidFill>
          <a:ln w="12700">
            <a:miter lim="400000"/>
          </a:ln>
        </p:spPr>
        <p:txBody>
          <a:bodyPr lIns="38100" tIns="38100" rIns="38100" bIns="38100" anchor="ctr"/>
          <a:lstStyle/>
          <a:p>
            <a:pPr>
              <a:defRPr sz="3000">
                <a:solidFill>
                  <a:srgbClr val="FFFFFF"/>
                </a:solidFill>
              </a:defRPr>
            </a:pPr>
            <a:endParaRPr sz="3000"/>
          </a:p>
        </p:txBody>
      </p:sp>
      <p:sp>
        <p:nvSpPr>
          <p:cNvPr id="25" name="Triangle">
            <a:extLst>
              <a:ext uri="{FF2B5EF4-FFF2-40B4-BE49-F238E27FC236}">
                <a16:creationId xmlns:a16="http://schemas.microsoft.com/office/drawing/2014/main" id="{3E42078D-024D-4943-8778-76FAA47347C3}"/>
              </a:ext>
            </a:extLst>
          </p:cNvPr>
          <p:cNvSpPr/>
          <p:nvPr userDrawn="1"/>
        </p:nvSpPr>
        <p:spPr>
          <a:xfrm>
            <a:off x="7620890" y="3886184"/>
            <a:ext cx="1523111"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7" name="Freeform: Shape 26">
            <a:extLst>
              <a:ext uri="{FF2B5EF4-FFF2-40B4-BE49-F238E27FC236}">
                <a16:creationId xmlns:a16="http://schemas.microsoft.com/office/drawing/2014/main" id="{6363BACF-DC74-4296-89B4-4786CAF79D10}"/>
              </a:ext>
            </a:extLst>
          </p:cNvPr>
          <p:cNvSpPr/>
          <p:nvPr userDrawn="1"/>
        </p:nvSpPr>
        <p:spPr>
          <a:xfrm>
            <a:off x="6134878" y="3"/>
            <a:ext cx="3016731"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8" name="Freeform: Shape 27">
            <a:extLst>
              <a:ext uri="{FF2B5EF4-FFF2-40B4-BE49-F238E27FC236}">
                <a16:creationId xmlns:a16="http://schemas.microsoft.com/office/drawing/2014/main" id="{6199F9AD-399B-491E-9F06-CDBE26A97AA3}"/>
              </a:ext>
            </a:extLst>
          </p:cNvPr>
          <p:cNvSpPr/>
          <p:nvPr userDrawn="1"/>
        </p:nvSpPr>
        <p:spPr>
          <a:xfrm>
            <a:off x="8340080" y="5304509"/>
            <a:ext cx="803921"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9" name="Triangle">
            <a:extLst>
              <a:ext uri="{FF2B5EF4-FFF2-40B4-BE49-F238E27FC236}">
                <a16:creationId xmlns:a16="http://schemas.microsoft.com/office/drawing/2014/main" id="{1E6F5B1C-F251-4D8D-B7CC-6395A582805C}"/>
              </a:ext>
            </a:extLst>
          </p:cNvPr>
          <p:cNvSpPr/>
          <p:nvPr userDrawn="1"/>
        </p:nvSpPr>
        <p:spPr>
          <a:xfrm>
            <a:off x="3792399" y="1778487"/>
            <a:ext cx="2772838" cy="1653279"/>
          </a:xfrm>
          <a:custGeom>
            <a:avLst/>
            <a:gdLst>
              <a:gd name="connsiteX0" fmla="*/ 21600 w 21600"/>
              <a:gd name="connsiteY0" fmla="*/ 21631 h 21631"/>
              <a:gd name="connsiteX1" fmla="*/ 15161 w 21600"/>
              <a:gd name="connsiteY1" fmla="*/ 0 h 21631"/>
              <a:gd name="connsiteX2" fmla="*/ 0 w 21600"/>
              <a:gd name="connsiteY2" fmla="*/ 8267 h 21631"/>
              <a:gd name="connsiteX3" fmla="*/ 21600 w 21600"/>
              <a:gd name="connsiteY3" fmla="*/ 21631 h 21631"/>
              <a:gd name="connsiteX0" fmla="*/ 21670 w 21670"/>
              <a:gd name="connsiteY0" fmla="*/ 21631 h 21631"/>
              <a:gd name="connsiteX1" fmla="*/ 15231 w 21670"/>
              <a:gd name="connsiteY1" fmla="*/ 0 h 21631"/>
              <a:gd name="connsiteX2" fmla="*/ 0 w 21670"/>
              <a:gd name="connsiteY2" fmla="*/ 8360 h 21631"/>
              <a:gd name="connsiteX3" fmla="*/ 21670 w 21670"/>
              <a:gd name="connsiteY3" fmla="*/ 21631 h 21631"/>
            </a:gdLst>
            <a:ahLst/>
            <a:cxnLst>
              <a:cxn ang="0">
                <a:pos x="connsiteX0" y="connsiteY0"/>
              </a:cxn>
              <a:cxn ang="0">
                <a:pos x="connsiteX1" y="connsiteY1"/>
              </a:cxn>
              <a:cxn ang="0">
                <a:pos x="connsiteX2" y="connsiteY2"/>
              </a:cxn>
              <a:cxn ang="0">
                <a:pos x="connsiteX3" y="connsiteY3"/>
              </a:cxn>
            </a:cxnLst>
            <a:rect l="l" t="t" r="r" b="b"/>
            <a:pathLst>
              <a:path w="21670" h="21631" extrusionOk="0">
                <a:moveTo>
                  <a:pt x="21670" y="21631"/>
                </a:moveTo>
                <a:lnTo>
                  <a:pt x="15231" y="0"/>
                </a:lnTo>
                <a:lnTo>
                  <a:pt x="0" y="8360"/>
                </a:lnTo>
                <a:lnTo>
                  <a:pt x="21670" y="21631"/>
                </a:lnTo>
                <a:close/>
              </a:path>
            </a:pathLst>
          </a:custGeom>
          <a:solidFill>
            <a:schemeClr val="accent4">
              <a:lumMod val="60000"/>
              <a:lumOff val="40000"/>
            </a:schemeClr>
          </a:solidFill>
          <a:ln w="12700">
            <a:miter lim="400000"/>
          </a:ln>
        </p:spPr>
        <p:txBody>
          <a:bodyPr lIns="38100" tIns="38100" rIns="38100" bIns="38100" anchor="ctr"/>
          <a:lstStyle/>
          <a:p>
            <a:pPr>
              <a:defRPr sz="3000">
                <a:solidFill>
                  <a:srgbClr val="FFFFFF"/>
                </a:solidFill>
              </a:defRPr>
            </a:pPr>
            <a:endParaRPr sz="3000"/>
          </a:p>
        </p:txBody>
      </p:sp>
      <p:sp>
        <p:nvSpPr>
          <p:cNvPr id="30" name="Freeform: Shape 29">
            <a:extLst>
              <a:ext uri="{FF2B5EF4-FFF2-40B4-BE49-F238E27FC236}">
                <a16:creationId xmlns:a16="http://schemas.microsoft.com/office/drawing/2014/main" id="{A2E19868-BA7F-4F13-8F65-1E9903607213}"/>
              </a:ext>
            </a:extLst>
          </p:cNvPr>
          <p:cNvSpPr/>
          <p:nvPr userDrawn="1"/>
        </p:nvSpPr>
        <p:spPr>
          <a:xfrm>
            <a:off x="1" y="1763488"/>
            <a:ext cx="1271768" cy="4191726"/>
          </a:xfrm>
          <a:custGeom>
            <a:avLst/>
            <a:gdLst>
              <a:gd name="connsiteX0" fmla="*/ 0 w 1695691"/>
              <a:gd name="connsiteY0" fmla="*/ 0 h 4191726"/>
              <a:gd name="connsiteX1" fmla="*/ 1695691 w 1695691"/>
              <a:gd name="connsiteY1" fmla="*/ 2429905 h 4191726"/>
              <a:gd name="connsiteX2" fmla="*/ 831233 w 1695691"/>
              <a:gd name="connsiteY2" fmla="*/ 4191726 h 4191726"/>
              <a:gd name="connsiteX3" fmla="*/ 0 w 1695691"/>
              <a:gd name="connsiteY3" fmla="*/ 215320 h 4191726"/>
            </a:gdLst>
            <a:ahLst/>
            <a:cxnLst>
              <a:cxn ang="0">
                <a:pos x="connsiteX0" y="connsiteY0"/>
              </a:cxn>
              <a:cxn ang="0">
                <a:pos x="connsiteX1" y="connsiteY1"/>
              </a:cxn>
              <a:cxn ang="0">
                <a:pos x="connsiteX2" y="connsiteY2"/>
              </a:cxn>
              <a:cxn ang="0">
                <a:pos x="connsiteX3" y="connsiteY3"/>
              </a:cxn>
            </a:cxnLst>
            <a:rect l="l" t="t" r="r" b="b"/>
            <a:pathLst>
              <a:path w="1695691" h="4191726">
                <a:moveTo>
                  <a:pt x="0" y="0"/>
                </a:moveTo>
                <a:lnTo>
                  <a:pt x="1695691" y="2429905"/>
                </a:lnTo>
                <a:lnTo>
                  <a:pt x="831233" y="4191726"/>
                </a:lnTo>
                <a:lnTo>
                  <a:pt x="0" y="21532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1" name="Freeform: Shape 30">
            <a:extLst>
              <a:ext uri="{FF2B5EF4-FFF2-40B4-BE49-F238E27FC236}">
                <a16:creationId xmlns:a16="http://schemas.microsoft.com/office/drawing/2014/main" id="{1EF2EEF3-2FBD-4AA8-BB69-DBDC6D37096C}"/>
              </a:ext>
            </a:extLst>
          </p:cNvPr>
          <p:cNvSpPr/>
          <p:nvPr userDrawn="1"/>
        </p:nvSpPr>
        <p:spPr>
          <a:xfrm>
            <a:off x="1" y="1942265"/>
            <a:ext cx="629247"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2" name="Freeform: Shape 31">
            <a:extLst>
              <a:ext uri="{FF2B5EF4-FFF2-40B4-BE49-F238E27FC236}">
                <a16:creationId xmlns:a16="http://schemas.microsoft.com/office/drawing/2014/main" id="{3B05F5B3-715E-43B9-9938-FF3467FF9228}"/>
              </a:ext>
            </a:extLst>
          </p:cNvPr>
          <p:cNvSpPr/>
          <p:nvPr userDrawn="1"/>
        </p:nvSpPr>
        <p:spPr>
          <a:xfrm>
            <a:off x="626948" y="4734880"/>
            <a:ext cx="2313785" cy="2123120"/>
          </a:xfrm>
          <a:custGeom>
            <a:avLst/>
            <a:gdLst>
              <a:gd name="connsiteX0" fmla="*/ 3092191 w 3092191"/>
              <a:gd name="connsiteY0" fmla="*/ 0 h 2120739"/>
              <a:gd name="connsiteX1" fmla="*/ 1181259 w 3092191"/>
              <a:gd name="connsiteY1" fmla="*/ 2120739 h 2120739"/>
              <a:gd name="connsiteX2" fmla="*/ 0 w 3092191"/>
              <a:gd name="connsiteY2" fmla="*/ 1198457 h 2120739"/>
              <a:gd name="connsiteX0" fmla="*/ 3085047 w 3085047"/>
              <a:gd name="connsiteY0" fmla="*/ 0 h 2123120"/>
              <a:gd name="connsiteX1" fmla="*/ 1181259 w 3085047"/>
              <a:gd name="connsiteY1" fmla="*/ 2123120 h 2123120"/>
              <a:gd name="connsiteX2" fmla="*/ 0 w 3085047"/>
              <a:gd name="connsiteY2" fmla="*/ 1200838 h 2123120"/>
              <a:gd name="connsiteX3" fmla="*/ 3085047 w 3085047"/>
              <a:gd name="connsiteY3" fmla="*/ 0 h 2123120"/>
            </a:gdLst>
            <a:ahLst/>
            <a:cxnLst>
              <a:cxn ang="0">
                <a:pos x="connsiteX0" y="connsiteY0"/>
              </a:cxn>
              <a:cxn ang="0">
                <a:pos x="connsiteX1" y="connsiteY1"/>
              </a:cxn>
              <a:cxn ang="0">
                <a:pos x="connsiteX2" y="connsiteY2"/>
              </a:cxn>
              <a:cxn ang="0">
                <a:pos x="connsiteX3" y="connsiteY3"/>
              </a:cxn>
            </a:cxnLst>
            <a:rect l="l" t="t" r="r" b="b"/>
            <a:pathLst>
              <a:path w="3085047" h="2123120">
                <a:moveTo>
                  <a:pt x="3085047" y="0"/>
                </a:moveTo>
                <a:lnTo>
                  <a:pt x="1181259" y="2123120"/>
                </a:lnTo>
                <a:lnTo>
                  <a:pt x="0" y="1200838"/>
                </a:lnTo>
                <a:lnTo>
                  <a:pt x="3085047" y="0"/>
                </a:lnTo>
                <a:close/>
              </a:path>
            </a:pathLst>
          </a:custGeom>
          <a:solidFill>
            <a:schemeClr val="accent1"/>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3" name="Freeform: Shape 32">
            <a:extLst>
              <a:ext uri="{FF2B5EF4-FFF2-40B4-BE49-F238E27FC236}">
                <a16:creationId xmlns:a16="http://schemas.microsoft.com/office/drawing/2014/main" id="{E2D32984-E94A-4E3D-8935-7EF17B3FD245}"/>
              </a:ext>
            </a:extLst>
          </p:cNvPr>
          <p:cNvSpPr/>
          <p:nvPr userDrawn="1"/>
        </p:nvSpPr>
        <p:spPr>
          <a:xfrm>
            <a:off x="1" y="5935728"/>
            <a:ext cx="1515146"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1">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4" name="Freeform: Shape 33">
            <a:extLst>
              <a:ext uri="{FF2B5EF4-FFF2-40B4-BE49-F238E27FC236}">
                <a16:creationId xmlns:a16="http://schemas.microsoft.com/office/drawing/2014/main" id="{2F09BF06-C9DC-43A7-BB18-BBB60E7093C9}"/>
              </a:ext>
            </a:extLst>
          </p:cNvPr>
          <p:cNvSpPr/>
          <p:nvPr userDrawn="1"/>
        </p:nvSpPr>
        <p:spPr>
          <a:xfrm>
            <a:off x="1507952" y="4733268"/>
            <a:ext cx="1948932" cy="2124735"/>
          </a:xfrm>
          <a:custGeom>
            <a:avLst/>
            <a:gdLst>
              <a:gd name="connsiteX0" fmla="*/ 1910266 w 2598576"/>
              <a:gd name="connsiteY0" fmla="*/ 0 h 2124735"/>
              <a:gd name="connsiteX1" fmla="*/ 2598576 w 2598576"/>
              <a:gd name="connsiteY1" fmla="*/ 2124735 h 2124735"/>
              <a:gd name="connsiteX2" fmla="*/ 0 w 2598576"/>
              <a:gd name="connsiteY2" fmla="*/ 2124735 h 2124735"/>
            </a:gdLst>
            <a:ahLst/>
            <a:cxnLst>
              <a:cxn ang="0">
                <a:pos x="connsiteX0" y="connsiteY0"/>
              </a:cxn>
              <a:cxn ang="0">
                <a:pos x="connsiteX1" y="connsiteY1"/>
              </a:cxn>
              <a:cxn ang="0">
                <a:pos x="connsiteX2" y="connsiteY2"/>
              </a:cxn>
            </a:cxnLst>
            <a:rect l="l" t="t" r="r" b="b"/>
            <a:pathLst>
              <a:path w="2598576" h="2124735">
                <a:moveTo>
                  <a:pt x="1910266" y="0"/>
                </a:moveTo>
                <a:lnTo>
                  <a:pt x="2598576" y="2124735"/>
                </a:lnTo>
                <a:lnTo>
                  <a:pt x="0" y="2124735"/>
                </a:lnTo>
                <a:close/>
              </a:path>
            </a:pathLst>
          </a:custGeom>
          <a:solidFill>
            <a:schemeClr val="accent3"/>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5" name="Freeform: Shape 34">
            <a:extLst>
              <a:ext uri="{FF2B5EF4-FFF2-40B4-BE49-F238E27FC236}">
                <a16:creationId xmlns:a16="http://schemas.microsoft.com/office/drawing/2014/main" id="{ED5FE4D1-38EE-4404-8607-2487C7371A4A}"/>
              </a:ext>
            </a:extLst>
          </p:cNvPr>
          <p:cNvSpPr/>
          <p:nvPr userDrawn="1"/>
        </p:nvSpPr>
        <p:spPr>
          <a:xfrm>
            <a:off x="5585460" y="4573495"/>
            <a:ext cx="2557521" cy="2284505"/>
          </a:xfrm>
          <a:custGeom>
            <a:avLst/>
            <a:gdLst>
              <a:gd name="connsiteX0" fmla="*/ 2740219 w 3416378"/>
              <a:gd name="connsiteY0" fmla="*/ 0 h 2286886"/>
              <a:gd name="connsiteX1" fmla="*/ 3416378 w 3416378"/>
              <a:gd name="connsiteY1" fmla="*/ 2286886 h 2286886"/>
              <a:gd name="connsiteX2" fmla="*/ 2362278 w 3416378"/>
              <a:gd name="connsiteY2" fmla="*/ 2286886 h 2286886"/>
              <a:gd name="connsiteX3" fmla="*/ 0 w 3416378"/>
              <a:gd name="connsiteY3" fmla="*/ 235888 h 2286886"/>
              <a:gd name="connsiteX0" fmla="*/ 2743394 w 3416378"/>
              <a:gd name="connsiteY0" fmla="*/ 0 h 2282123"/>
              <a:gd name="connsiteX1" fmla="*/ 3416378 w 3416378"/>
              <a:gd name="connsiteY1" fmla="*/ 2282123 h 2282123"/>
              <a:gd name="connsiteX2" fmla="*/ 2362278 w 3416378"/>
              <a:gd name="connsiteY2" fmla="*/ 2282123 h 2282123"/>
              <a:gd name="connsiteX3" fmla="*/ 0 w 3416378"/>
              <a:gd name="connsiteY3" fmla="*/ 231125 h 2282123"/>
              <a:gd name="connsiteX4" fmla="*/ 2743394 w 3416378"/>
              <a:gd name="connsiteY4" fmla="*/ 0 h 2282123"/>
              <a:gd name="connsiteX0" fmla="*/ 2743394 w 3416378"/>
              <a:gd name="connsiteY0" fmla="*/ 0 h 2284505"/>
              <a:gd name="connsiteX1" fmla="*/ 3416378 w 3416378"/>
              <a:gd name="connsiteY1" fmla="*/ 2284505 h 2284505"/>
              <a:gd name="connsiteX2" fmla="*/ 2362278 w 3416378"/>
              <a:gd name="connsiteY2" fmla="*/ 2284505 h 2284505"/>
              <a:gd name="connsiteX3" fmla="*/ 0 w 3416378"/>
              <a:gd name="connsiteY3" fmla="*/ 233507 h 2284505"/>
              <a:gd name="connsiteX4" fmla="*/ 2743394 w 3416378"/>
              <a:gd name="connsiteY4" fmla="*/ 0 h 2284505"/>
              <a:gd name="connsiteX0" fmla="*/ 2737043 w 3410027"/>
              <a:gd name="connsiteY0" fmla="*/ 0 h 2284505"/>
              <a:gd name="connsiteX1" fmla="*/ 3410027 w 3410027"/>
              <a:gd name="connsiteY1" fmla="*/ 2284505 h 2284505"/>
              <a:gd name="connsiteX2" fmla="*/ 2355927 w 3410027"/>
              <a:gd name="connsiteY2" fmla="*/ 2284505 h 2284505"/>
              <a:gd name="connsiteX3" fmla="*/ 0 w 3410027"/>
              <a:gd name="connsiteY3" fmla="*/ 235888 h 2284505"/>
              <a:gd name="connsiteX4" fmla="*/ 2737043 w 3410027"/>
              <a:gd name="connsiteY4" fmla="*/ 0 h 228450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0027" h="2284505">
                <a:moveTo>
                  <a:pt x="2737043" y="0"/>
                </a:moveTo>
                <a:lnTo>
                  <a:pt x="3410027" y="2284505"/>
                </a:lnTo>
                <a:lnTo>
                  <a:pt x="2355927" y="2284505"/>
                </a:lnTo>
                <a:lnTo>
                  <a:pt x="0" y="235888"/>
                </a:lnTo>
                <a:lnTo>
                  <a:pt x="2737043" y="0"/>
                </a:lnTo>
                <a:close/>
              </a:path>
            </a:pathLst>
          </a:custGeom>
          <a:solidFill>
            <a:schemeClr val="accent5">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6" name="Freeform: Shape 35">
            <a:extLst>
              <a:ext uri="{FF2B5EF4-FFF2-40B4-BE49-F238E27FC236}">
                <a16:creationId xmlns:a16="http://schemas.microsoft.com/office/drawing/2014/main" id="{14205BE4-B972-46D6-90F5-2A91A1EBC9FE}"/>
              </a:ext>
            </a:extLst>
          </p:cNvPr>
          <p:cNvSpPr/>
          <p:nvPr userDrawn="1"/>
        </p:nvSpPr>
        <p:spPr>
          <a:xfrm>
            <a:off x="4041583" y="4807002"/>
            <a:ext cx="1548471" cy="2050998"/>
          </a:xfrm>
          <a:custGeom>
            <a:avLst/>
            <a:gdLst>
              <a:gd name="connsiteX0" fmla="*/ 2059865 w 2059865"/>
              <a:gd name="connsiteY0" fmla="*/ 0 h 2050998"/>
              <a:gd name="connsiteX1" fmla="*/ 1984234 w 2059865"/>
              <a:gd name="connsiteY1" fmla="*/ 1562365 h 2050998"/>
              <a:gd name="connsiteX2" fmla="*/ 1959303 w 2059865"/>
              <a:gd name="connsiteY2" fmla="*/ 2050998 h 2050998"/>
              <a:gd name="connsiteX3" fmla="*/ 1775360 w 2059865"/>
              <a:gd name="connsiteY3" fmla="*/ 2050998 h 2050998"/>
              <a:gd name="connsiteX4" fmla="*/ 0 w 2059865"/>
              <a:gd name="connsiteY4" fmla="*/ 707310 h 2050998"/>
              <a:gd name="connsiteX0" fmla="*/ 2064628 w 2064628"/>
              <a:gd name="connsiteY0" fmla="*/ 0 h 2050998"/>
              <a:gd name="connsiteX1" fmla="*/ 1988997 w 2064628"/>
              <a:gd name="connsiteY1" fmla="*/ 1562365 h 2050998"/>
              <a:gd name="connsiteX2" fmla="*/ 1964066 w 2064628"/>
              <a:gd name="connsiteY2" fmla="*/ 2050998 h 2050998"/>
              <a:gd name="connsiteX3" fmla="*/ 1780123 w 2064628"/>
              <a:gd name="connsiteY3" fmla="*/ 2050998 h 2050998"/>
              <a:gd name="connsiteX4" fmla="*/ 0 w 2064628"/>
              <a:gd name="connsiteY4" fmla="*/ 702547 h 2050998"/>
              <a:gd name="connsiteX5" fmla="*/ 2064628 w 2064628"/>
              <a:gd name="connsiteY5" fmla="*/ 0 h 2050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64628" h="2050998">
                <a:moveTo>
                  <a:pt x="2064628" y="0"/>
                </a:moveTo>
                <a:cubicBezTo>
                  <a:pt x="2036765" y="512750"/>
                  <a:pt x="2014207" y="1041577"/>
                  <a:pt x="1988997" y="1562365"/>
                </a:cubicBezTo>
                <a:lnTo>
                  <a:pt x="1964066" y="2050998"/>
                </a:lnTo>
                <a:lnTo>
                  <a:pt x="1780123" y="2050998"/>
                </a:lnTo>
                <a:lnTo>
                  <a:pt x="0" y="702547"/>
                </a:lnTo>
                <a:lnTo>
                  <a:pt x="20646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7" name="Freeform: Shape 36">
            <a:extLst>
              <a:ext uri="{FF2B5EF4-FFF2-40B4-BE49-F238E27FC236}">
                <a16:creationId xmlns:a16="http://schemas.microsoft.com/office/drawing/2014/main" id="{E40B5FC9-B1D8-4C95-956F-51015C200F05}"/>
              </a:ext>
            </a:extLst>
          </p:cNvPr>
          <p:cNvSpPr/>
          <p:nvPr userDrawn="1"/>
        </p:nvSpPr>
        <p:spPr>
          <a:xfrm>
            <a:off x="3464546" y="5500062"/>
            <a:ext cx="1917903" cy="1357938"/>
          </a:xfrm>
          <a:custGeom>
            <a:avLst/>
            <a:gdLst>
              <a:gd name="connsiteX0" fmla="*/ 767763 w 2557204"/>
              <a:gd name="connsiteY0" fmla="*/ 0 h 1357938"/>
              <a:gd name="connsiteX1" fmla="*/ 2557204 w 2557204"/>
              <a:gd name="connsiteY1" fmla="*/ 1357937 h 1357938"/>
              <a:gd name="connsiteX2" fmla="*/ 2557060 w 2557204"/>
              <a:gd name="connsiteY2" fmla="*/ 1357938 h 1357938"/>
              <a:gd name="connsiteX3" fmla="*/ 0 w 2557204"/>
              <a:gd name="connsiteY3" fmla="*/ 1357938 h 1357938"/>
              <a:gd name="connsiteX4" fmla="*/ 186961 w 2557204"/>
              <a:gd name="connsiteY4" fmla="*/ 1029800 h 1357938"/>
              <a:gd name="connsiteX5" fmla="*/ 384138 w 2557204"/>
              <a:gd name="connsiteY5" fmla="*/ 683732 h 1357938"/>
              <a:gd name="connsiteX6" fmla="*/ 767763 w 2557204"/>
              <a:gd name="connsiteY6" fmla="*/ 0 h 13579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57204" h="1357938">
                <a:moveTo>
                  <a:pt x="767763" y="0"/>
                </a:moveTo>
                <a:lnTo>
                  <a:pt x="2557204" y="1357937"/>
                </a:lnTo>
                <a:lnTo>
                  <a:pt x="2557060" y="1357938"/>
                </a:lnTo>
                <a:lnTo>
                  <a:pt x="0" y="1357938"/>
                </a:lnTo>
                <a:lnTo>
                  <a:pt x="186961" y="1029800"/>
                </a:lnTo>
                <a:cubicBezTo>
                  <a:pt x="252192" y="912950"/>
                  <a:pt x="317422" y="796100"/>
                  <a:pt x="384138" y="683732"/>
                </a:cubicBezTo>
                <a:cubicBezTo>
                  <a:pt x="519725" y="459988"/>
                  <a:pt x="638642" y="226720"/>
                  <a:pt x="767763" y="0"/>
                </a:cubicBezTo>
                <a:close/>
              </a:path>
            </a:pathLst>
          </a:custGeom>
          <a:solidFill>
            <a:schemeClr val="accent3">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nvGrpSpPr>
          <p:cNvPr id="7" name="Group 6">
            <a:extLst>
              <a:ext uri="{FF2B5EF4-FFF2-40B4-BE49-F238E27FC236}">
                <a16:creationId xmlns:a16="http://schemas.microsoft.com/office/drawing/2014/main" id="{B677B0F3-94CC-466F-9CB4-7594F98A90FD}"/>
              </a:ext>
            </a:extLst>
          </p:cNvPr>
          <p:cNvGrpSpPr/>
          <p:nvPr userDrawn="1"/>
        </p:nvGrpSpPr>
        <p:grpSpPr>
          <a:xfrm>
            <a:off x="2795871" y="2"/>
            <a:ext cx="2946826" cy="2421229"/>
            <a:chOff x="5027595" y="978581"/>
            <a:chExt cx="2946826" cy="2421229"/>
          </a:xfrm>
        </p:grpSpPr>
        <p:sp>
          <p:nvSpPr>
            <p:cNvPr id="11" name="Triangle">
              <a:extLst>
                <a:ext uri="{FF2B5EF4-FFF2-40B4-BE49-F238E27FC236}">
                  <a16:creationId xmlns:a16="http://schemas.microsoft.com/office/drawing/2014/main" id="{68F062DE-159C-4E32-BA70-24CF3B0E40FF}"/>
                </a:ext>
              </a:extLst>
            </p:cNvPr>
            <p:cNvSpPr/>
            <p:nvPr/>
          </p:nvSpPr>
          <p:spPr>
            <a:xfrm>
              <a:off x="5027595" y="2306746"/>
              <a:ext cx="2945666" cy="1093064"/>
            </a:xfrm>
            <a:custGeom>
              <a:avLst/>
              <a:gdLst>
                <a:gd name="connsiteX0" fmla="*/ 21666 w 21666"/>
                <a:gd name="connsiteY0" fmla="*/ 9172 h 21743"/>
                <a:gd name="connsiteX1" fmla="*/ 0 w 21666"/>
                <a:gd name="connsiteY1" fmla="*/ 0 h 21743"/>
                <a:gd name="connsiteX2" fmla="*/ 7353 w 21666"/>
                <a:gd name="connsiteY2" fmla="*/ 21743 h 21743"/>
                <a:gd name="connsiteX3" fmla="*/ 21666 w 21666"/>
                <a:gd name="connsiteY3" fmla="*/ 9172 h 21743"/>
                <a:gd name="connsiteX0" fmla="*/ 21600 w 21600"/>
                <a:gd name="connsiteY0" fmla="*/ 9077 h 21743"/>
                <a:gd name="connsiteX1" fmla="*/ 0 w 21600"/>
                <a:gd name="connsiteY1" fmla="*/ 0 h 21743"/>
                <a:gd name="connsiteX2" fmla="*/ 7353 w 21600"/>
                <a:gd name="connsiteY2" fmla="*/ 21743 h 21743"/>
                <a:gd name="connsiteX3" fmla="*/ 21600 w 21600"/>
                <a:gd name="connsiteY3" fmla="*/ 9077 h 21743"/>
                <a:gd name="connsiteX0" fmla="*/ 21470 w 21470"/>
                <a:gd name="connsiteY0" fmla="*/ 8802 h 21468"/>
                <a:gd name="connsiteX1" fmla="*/ 0 w 21470"/>
                <a:gd name="connsiteY1" fmla="*/ 0 h 21468"/>
                <a:gd name="connsiteX2" fmla="*/ 7223 w 21470"/>
                <a:gd name="connsiteY2" fmla="*/ 21468 h 21468"/>
                <a:gd name="connsiteX3" fmla="*/ 21470 w 21470"/>
                <a:gd name="connsiteY3" fmla="*/ 8802 h 21468"/>
                <a:gd name="connsiteX0" fmla="*/ 21366 w 21366"/>
                <a:gd name="connsiteY0" fmla="*/ 8756 h 21422"/>
                <a:gd name="connsiteX1" fmla="*/ 0 w 21366"/>
                <a:gd name="connsiteY1" fmla="*/ 0 h 21422"/>
                <a:gd name="connsiteX2" fmla="*/ 7119 w 21366"/>
                <a:gd name="connsiteY2" fmla="*/ 21422 h 21422"/>
                <a:gd name="connsiteX3" fmla="*/ 21366 w 21366"/>
                <a:gd name="connsiteY3" fmla="*/ 8756 h 21422"/>
                <a:gd name="connsiteX0" fmla="*/ 21366 w 21366"/>
                <a:gd name="connsiteY0" fmla="*/ 8756 h 21055"/>
                <a:gd name="connsiteX1" fmla="*/ 0 w 21366"/>
                <a:gd name="connsiteY1" fmla="*/ 0 h 21055"/>
                <a:gd name="connsiteX2" fmla="*/ 7274 w 21366"/>
                <a:gd name="connsiteY2" fmla="*/ 21055 h 21055"/>
                <a:gd name="connsiteX3" fmla="*/ 21366 w 21366"/>
                <a:gd name="connsiteY3" fmla="*/ 8756 h 21055"/>
              </a:gdLst>
              <a:ahLst/>
              <a:cxnLst>
                <a:cxn ang="0">
                  <a:pos x="connsiteX0" y="connsiteY0"/>
                </a:cxn>
                <a:cxn ang="0">
                  <a:pos x="connsiteX1" y="connsiteY1"/>
                </a:cxn>
                <a:cxn ang="0">
                  <a:pos x="connsiteX2" y="connsiteY2"/>
                </a:cxn>
                <a:cxn ang="0">
                  <a:pos x="connsiteX3" y="connsiteY3"/>
                </a:cxn>
              </a:cxnLst>
              <a:rect l="l" t="t" r="r" b="b"/>
              <a:pathLst>
                <a:path w="21366" h="21055" extrusionOk="0">
                  <a:moveTo>
                    <a:pt x="21366" y="8756"/>
                  </a:moveTo>
                  <a:lnTo>
                    <a:pt x="0" y="0"/>
                  </a:lnTo>
                  <a:lnTo>
                    <a:pt x="7274" y="21055"/>
                  </a:lnTo>
                  <a:lnTo>
                    <a:pt x="21366" y="8756"/>
                  </a:lnTo>
                  <a:close/>
                </a:path>
              </a:pathLst>
            </a:custGeom>
            <a:solidFill>
              <a:schemeClr val="accent5"/>
            </a:solidFill>
            <a:ln w="12700">
              <a:miter lim="400000"/>
            </a:ln>
          </p:spPr>
          <p:txBody>
            <a:bodyPr lIns="38100" tIns="38100" rIns="38100" bIns="38100" anchor="ctr"/>
            <a:lstStyle/>
            <a:p>
              <a:pPr>
                <a:defRPr sz="3000">
                  <a:solidFill>
                    <a:srgbClr val="FFFFFF"/>
                  </a:solidFill>
                </a:defRPr>
              </a:pPr>
              <a:endParaRPr sz="3000"/>
            </a:p>
          </p:txBody>
        </p:sp>
        <p:sp>
          <p:nvSpPr>
            <p:cNvPr id="39" name="Freeform: Shape 38">
              <a:extLst>
                <a:ext uri="{FF2B5EF4-FFF2-40B4-BE49-F238E27FC236}">
                  <a16:creationId xmlns:a16="http://schemas.microsoft.com/office/drawing/2014/main" id="{79D0A1AF-CEAC-4D0F-B72E-83779B48169C}"/>
                </a:ext>
              </a:extLst>
            </p:cNvPr>
            <p:cNvSpPr/>
            <p:nvPr/>
          </p:nvSpPr>
          <p:spPr>
            <a:xfrm>
              <a:off x="5027893" y="978581"/>
              <a:ext cx="2946528" cy="1784475"/>
            </a:xfrm>
            <a:custGeom>
              <a:avLst/>
              <a:gdLst>
                <a:gd name="connsiteX0" fmla="*/ 2220585 w 3921561"/>
                <a:gd name="connsiteY0" fmla="*/ 0 h 1784475"/>
                <a:gd name="connsiteX1" fmla="*/ 3921561 w 3921561"/>
                <a:gd name="connsiteY1" fmla="*/ 1784475 h 1784475"/>
                <a:gd name="connsiteX2" fmla="*/ 0 w 3921561"/>
                <a:gd name="connsiteY2" fmla="*/ 1338356 h 1784475"/>
                <a:gd name="connsiteX0" fmla="*/ 2227728 w 3928704"/>
                <a:gd name="connsiteY0" fmla="*/ 0 h 1784475"/>
                <a:gd name="connsiteX1" fmla="*/ 3928704 w 3928704"/>
                <a:gd name="connsiteY1" fmla="*/ 1784475 h 1784475"/>
                <a:gd name="connsiteX2" fmla="*/ 0 w 3928704"/>
                <a:gd name="connsiteY2" fmla="*/ 1333593 h 1784475"/>
                <a:gd name="connsiteX3" fmla="*/ 2227728 w 3928704"/>
                <a:gd name="connsiteY3" fmla="*/ 0 h 1784475"/>
              </a:gdLst>
              <a:ahLst/>
              <a:cxnLst>
                <a:cxn ang="0">
                  <a:pos x="connsiteX0" y="connsiteY0"/>
                </a:cxn>
                <a:cxn ang="0">
                  <a:pos x="connsiteX1" y="connsiteY1"/>
                </a:cxn>
                <a:cxn ang="0">
                  <a:pos x="connsiteX2" y="connsiteY2"/>
                </a:cxn>
                <a:cxn ang="0">
                  <a:pos x="connsiteX3" y="connsiteY3"/>
                </a:cxn>
              </a:cxnLst>
              <a:rect l="l" t="t" r="r" b="b"/>
              <a:pathLst>
                <a:path w="3928704" h="1784475">
                  <a:moveTo>
                    <a:pt x="2227728" y="0"/>
                  </a:moveTo>
                  <a:lnTo>
                    <a:pt x="3928704" y="1784475"/>
                  </a:lnTo>
                  <a:lnTo>
                    <a:pt x="0" y="1333593"/>
                  </a:lnTo>
                  <a:lnTo>
                    <a:pt x="2227728" y="0"/>
                  </a:lnTo>
                  <a:close/>
                </a:path>
              </a:pathLst>
            </a:custGeom>
            <a:solidFill>
              <a:schemeClr val="accent5">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grpSp>
      <p:sp>
        <p:nvSpPr>
          <p:cNvPr id="42" name="Freeform: Shape 41">
            <a:extLst>
              <a:ext uri="{FF2B5EF4-FFF2-40B4-BE49-F238E27FC236}">
                <a16:creationId xmlns:a16="http://schemas.microsoft.com/office/drawing/2014/main" id="{F44CC3C5-D6B6-46CC-8D7F-B7A82EFE9882}"/>
              </a:ext>
            </a:extLst>
          </p:cNvPr>
          <p:cNvSpPr/>
          <p:nvPr userDrawn="1"/>
        </p:nvSpPr>
        <p:spPr>
          <a:xfrm>
            <a:off x="5735398" y="2"/>
            <a:ext cx="2104754" cy="1786788"/>
          </a:xfrm>
          <a:custGeom>
            <a:avLst/>
            <a:gdLst>
              <a:gd name="connsiteX0" fmla="*/ 536202 w 2806338"/>
              <a:gd name="connsiteY0" fmla="*/ 0 h 1786788"/>
              <a:gd name="connsiteX1" fmla="*/ 2806338 w 2806338"/>
              <a:gd name="connsiteY1" fmla="*/ 581359 h 1786788"/>
              <a:gd name="connsiteX2" fmla="*/ 0 w 2806338"/>
              <a:gd name="connsiteY2" fmla="*/ 1786788 h 1786788"/>
            </a:gdLst>
            <a:ahLst/>
            <a:cxnLst>
              <a:cxn ang="0">
                <a:pos x="connsiteX0" y="connsiteY0"/>
              </a:cxn>
              <a:cxn ang="0">
                <a:pos x="connsiteX1" y="connsiteY1"/>
              </a:cxn>
              <a:cxn ang="0">
                <a:pos x="connsiteX2" y="connsiteY2"/>
              </a:cxn>
            </a:cxnLst>
            <a:rect l="l" t="t" r="r" b="b"/>
            <a:pathLst>
              <a:path w="2806338" h="1786788">
                <a:moveTo>
                  <a:pt x="536202" y="0"/>
                </a:moveTo>
                <a:lnTo>
                  <a:pt x="2806338" y="581359"/>
                </a:lnTo>
                <a:lnTo>
                  <a:pt x="0" y="1786788"/>
                </a:lnTo>
                <a:close/>
              </a:path>
            </a:pathLst>
          </a:custGeom>
          <a:solidFill>
            <a:schemeClr val="accent2">
              <a:lumMod val="75000"/>
            </a:schemeClr>
          </a:solidFill>
          <a:ln w="12700">
            <a:miter lim="400000"/>
          </a:ln>
        </p:spPr>
        <p:txBody>
          <a:bodyPr wrap="square" lIns="38100" tIns="38100" rIns="38100" bIns="38100" anchor="ctr">
            <a:noAutofit/>
          </a:bodyPr>
          <a:lstStyle/>
          <a:p>
            <a:pPr lvl="0"/>
            <a:endParaRPr sz="3000">
              <a:solidFill>
                <a:srgbClr val="FFFFFF"/>
              </a:solidFill>
            </a:endParaRPr>
          </a:p>
        </p:txBody>
      </p:sp>
      <p:sp>
        <p:nvSpPr>
          <p:cNvPr id="43" name="Freeform: Shape 42">
            <a:extLst>
              <a:ext uri="{FF2B5EF4-FFF2-40B4-BE49-F238E27FC236}">
                <a16:creationId xmlns:a16="http://schemas.microsoft.com/office/drawing/2014/main" id="{0B7FF3D4-CE2B-4948-9C4A-E901D3933FC3}"/>
              </a:ext>
            </a:extLst>
          </p:cNvPr>
          <p:cNvSpPr/>
          <p:nvPr userDrawn="1"/>
        </p:nvSpPr>
        <p:spPr>
          <a:xfrm>
            <a:off x="7632127" y="4572434"/>
            <a:ext cx="1511876" cy="2285570"/>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25360"/>
              <a:gd name="connsiteY0" fmla="*/ 0 h 2292713"/>
              <a:gd name="connsiteX1" fmla="*/ 2025360 w 2025360"/>
              <a:gd name="connsiteY1" fmla="*/ 456004 h 2292713"/>
              <a:gd name="connsiteX2" fmla="*/ 2025360 w 2025360"/>
              <a:gd name="connsiteY2" fmla="*/ 739218 h 2292713"/>
              <a:gd name="connsiteX3" fmla="*/ 1061515 w 2025360"/>
              <a:gd name="connsiteY3" fmla="*/ 2292713 h 2292713"/>
              <a:gd name="connsiteX4" fmla="*/ 621004 w 2025360"/>
              <a:gd name="connsiteY4" fmla="*/ 2292713 h 2292713"/>
              <a:gd name="connsiteX5" fmla="*/ 0 w 2025360"/>
              <a:gd name="connsiteY5" fmla="*/ 0 h 2292713"/>
              <a:gd name="connsiteX0" fmla="*/ 0 w 2022185"/>
              <a:gd name="connsiteY0" fmla="*/ 0 h 2280807"/>
              <a:gd name="connsiteX1" fmla="*/ 2022185 w 2022185"/>
              <a:gd name="connsiteY1" fmla="*/ 444098 h 2280807"/>
              <a:gd name="connsiteX2" fmla="*/ 2022185 w 2022185"/>
              <a:gd name="connsiteY2" fmla="*/ 727312 h 2280807"/>
              <a:gd name="connsiteX3" fmla="*/ 1058340 w 2022185"/>
              <a:gd name="connsiteY3" fmla="*/ 2280807 h 2280807"/>
              <a:gd name="connsiteX4" fmla="*/ 617829 w 2022185"/>
              <a:gd name="connsiteY4" fmla="*/ 2280807 h 2280807"/>
              <a:gd name="connsiteX5" fmla="*/ 0 w 2022185"/>
              <a:gd name="connsiteY5" fmla="*/ 0 h 2280807"/>
              <a:gd name="connsiteX0" fmla="*/ 0 w 2015834"/>
              <a:gd name="connsiteY0" fmla="*/ 0 h 2285570"/>
              <a:gd name="connsiteX1" fmla="*/ 2015834 w 2015834"/>
              <a:gd name="connsiteY1" fmla="*/ 448861 h 2285570"/>
              <a:gd name="connsiteX2" fmla="*/ 2015834 w 2015834"/>
              <a:gd name="connsiteY2" fmla="*/ 732075 h 2285570"/>
              <a:gd name="connsiteX3" fmla="*/ 1051989 w 2015834"/>
              <a:gd name="connsiteY3" fmla="*/ 2285570 h 2285570"/>
              <a:gd name="connsiteX4" fmla="*/ 611478 w 2015834"/>
              <a:gd name="connsiteY4" fmla="*/ 2285570 h 2285570"/>
              <a:gd name="connsiteX5" fmla="*/ 0 w 2015834"/>
              <a:gd name="connsiteY5" fmla="*/ 0 h 22855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15834" h="2285570">
                <a:moveTo>
                  <a:pt x="0" y="0"/>
                </a:moveTo>
                <a:lnTo>
                  <a:pt x="2015834" y="448861"/>
                </a:lnTo>
                <a:lnTo>
                  <a:pt x="2015834" y="732075"/>
                </a:lnTo>
                <a:lnTo>
                  <a:pt x="1051989" y="2285570"/>
                </a:lnTo>
                <a:lnTo>
                  <a:pt x="611478" y="2285570"/>
                </a:lnTo>
                <a:cubicBezTo>
                  <a:pt x="400243" y="1519745"/>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4" name="Freeform: Shape 43">
            <a:extLst>
              <a:ext uri="{FF2B5EF4-FFF2-40B4-BE49-F238E27FC236}">
                <a16:creationId xmlns:a16="http://schemas.microsoft.com/office/drawing/2014/main" id="{71F127DA-3BD5-4B3D-9962-AC64F09050F0}"/>
              </a:ext>
            </a:extLst>
          </p:cNvPr>
          <p:cNvSpPr/>
          <p:nvPr userDrawn="1"/>
        </p:nvSpPr>
        <p:spPr>
          <a:xfrm>
            <a:off x="2" y="2"/>
            <a:ext cx="2808481" cy="1745240"/>
          </a:xfrm>
          <a:custGeom>
            <a:avLst/>
            <a:gdLst>
              <a:gd name="connsiteX0" fmla="*/ 0 w 3744641"/>
              <a:gd name="connsiteY0" fmla="*/ 0 h 1745240"/>
              <a:gd name="connsiteX1" fmla="*/ 649937 w 3744641"/>
              <a:gd name="connsiteY1" fmla="*/ 0 h 1745240"/>
              <a:gd name="connsiteX2" fmla="*/ 3744641 w 3744641"/>
              <a:gd name="connsiteY2" fmla="*/ 1332382 h 1745240"/>
              <a:gd name="connsiteX3" fmla="*/ 0 w 3744641"/>
              <a:gd name="connsiteY3" fmla="*/ 1745240 h 1745240"/>
            </a:gdLst>
            <a:ahLst/>
            <a:cxnLst>
              <a:cxn ang="0">
                <a:pos x="connsiteX0" y="connsiteY0"/>
              </a:cxn>
              <a:cxn ang="0">
                <a:pos x="connsiteX1" y="connsiteY1"/>
              </a:cxn>
              <a:cxn ang="0">
                <a:pos x="connsiteX2" y="connsiteY2"/>
              </a:cxn>
              <a:cxn ang="0">
                <a:pos x="connsiteX3" y="connsiteY3"/>
              </a:cxn>
            </a:cxnLst>
            <a:rect l="l" t="t" r="r" b="b"/>
            <a:pathLst>
              <a:path w="3744641" h="1745240">
                <a:moveTo>
                  <a:pt x="0" y="0"/>
                </a:moveTo>
                <a:lnTo>
                  <a:pt x="649937" y="0"/>
                </a:lnTo>
                <a:lnTo>
                  <a:pt x="3744641" y="1332382"/>
                </a:lnTo>
                <a:lnTo>
                  <a:pt x="0" y="1745240"/>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4" name="Date Placeholder 3">
            <a:extLst>
              <a:ext uri="{FF2B5EF4-FFF2-40B4-BE49-F238E27FC236}">
                <a16:creationId xmlns:a16="http://schemas.microsoft.com/office/drawing/2014/main" id="{F2AF1672-E347-4B79-9780-452F1AEC4603}"/>
              </a:ext>
            </a:extLst>
          </p:cNvPr>
          <p:cNvSpPr>
            <a:spLocks noGrp="1"/>
          </p:cNvSpPr>
          <p:nvPr userDrawn="1">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70EBC13E-2D6A-417E-B9F2-5A560CF881C2}"/>
              </a:ext>
            </a:extLst>
          </p:cNvPr>
          <p:cNvSpPr>
            <a:spLocks noGrp="1"/>
          </p:cNvSpPr>
          <p:nvPr userDrawn="1">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D6F5FC6-D3F9-488E-BBCF-95A37DB94E1E}"/>
              </a:ext>
            </a:extLst>
          </p:cNvPr>
          <p:cNvSpPr>
            <a:spLocks noGrp="1"/>
          </p:cNvSpPr>
          <p:nvPr userDrawn="1">
            <p:ph type="sldNum" sz="quarter" idx="12"/>
          </p:nvPr>
        </p:nvSpPr>
        <p:spPr/>
        <p:txBody>
          <a:bodyPr/>
          <a:lstStyle/>
          <a:p>
            <a:fld id="{8FEDEAA1-555E-4D4C-A4A4-06CA711D9CA7}" type="slidenum">
              <a:rPr lang="en-US" smtClean="0"/>
              <a:t>‹#›</a:t>
            </a:fld>
            <a:endParaRPr lang="en-US"/>
          </a:p>
        </p:txBody>
      </p:sp>
      <p:sp>
        <p:nvSpPr>
          <p:cNvPr id="45" name="Text Placeholder 2">
            <a:extLst>
              <a:ext uri="{FF2B5EF4-FFF2-40B4-BE49-F238E27FC236}">
                <a16:creationId xmlns:a16="http://schemas.microsoft.com/office/drawing/2014/main" id="{92E752D1-A334-4603-B97F-D2A10647B9BF}"/>
              </a:ext>
            </a:extLst>
          </p:cNvPr>
          <p:cNvSpPr>
            <a:spLocks noGrp="1"/>
          </p:cNvSpPr>
          <p:nvPr userDrawn="1">
            <p:ph type="body" idx="1"/>
          </p:nvPr>
        </p:nvSpPr>
        <p:spPr>
          <a:xfrm>
            <a:off x="605208" y="5021388"/>
            <a:ext cx="4071817" cy="424732"/>
          </a:xfrm>
          <a:prstGeom prst="rect">
            <a:avLst/>
          </a:prstGeom>
          <a:solidFill>
            <a:schemeClr val="bg1">
              <a:alpha val="52000"/>
            </a:schemeClr>
          </a:solidFill>
        </p:spPr>
        <p:txBody>
          <a:bodyPr wrap="square" anchor="t">
            <a:spAutoFit/>
          </a:bodyPr>
          <a:lstStyle>
            <a:lvl1pPr marL="0" indent="0" algn="ctr">
              <a:buNone/>
              <a:defRPr sz="2400">
                <a:solidFill>
                  <a:schemeClr val="tx1"/>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dirty="0"/>
              <a:t>Click to edit Master text styles</a:t>
            </a:r>
          </a:p>
        </p:txBody>
      </p:sp>
      <p:sp>
        <p:nvSpPr>
          <p:cNvPr id="26" name="Triangle">
            <a:extLst>
              <a:ext uri="{FF2B5EF4-FFF2-40B4-BE49-F238E27FC236}">
                <a16:creationId xmlns:a16="http://schemas.microsoft.com/office/drawing/2014/main" id="{B8800870-D628-486C-B552-21DE541BB8B4}"/>
              </a:ext>
            </a:extLst>
          </p:cNvPr>
          <p:cNvSpPr/>
          <p:nvPr/>
        </p:nvSpPr>
        <p:spPr>
          <a:xfrm>
            <a:off x="5740315" y="566054"/>
            <a:ext cx="2113733" cy="2861136"/>
          </a:xfrm>
          <a:custGeom>
            <a:avLst/>
            <a:gdLst>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 name="connsiteX0" fmla="*/ 21655 w 21655"/>
              <a:gd name="connsiteY0" fmla="*/ 0 h 21600"/>
              <a:gd name="connsiteX1" fmla="*/ 0 w 21655"/>
              <a:gd name="connsiteY1" fmla="*/ 9173 h 21600"/>
              <a:gd name="connsiteX2" fmla="*/ 8404 w 21655"/>
              <a:gd name="connsiteY2" fmla="*/ 21600 h 21600"/>
              <a:gd name="connsiteX3" fmla="*/ 21655 w 21655"/>
              <a:gd name="connsiteY3" fmla="*/ 0 h 21600"/>
            </a:gdLst>
            <a:ahLst/>
            <a:cxnLst>
              <a:cxn ang="0">
                <a:pos x="connsiteX0" y="connsiteY0"/>
              </a:cxn>
              <a:cxn ang="0">
                <a:pos x="connsiteX1" y="connsiteY1"/>
              </a:cxn>
              <a:cxn ang="0">
                <a:pos x="connsiteX2" y="connsiteY2"/>
              </a:cxn>
              <a:cxn ang="0">
                <a:pos x="connsiteX3" y="connsiteY3"/>
              </a:cxn>
            </a:cxnLst>
            <a:rect l="l" t="t" r="r" b="b"/>
            <a:pathLst>
              <a:path w="21655" h="21600" extrusionOk="0">
                <a:moveTo>
                  <a:pt x="21655" y="0"/>
                </a:moveTo>
                <a:lnTo>
                  <a:pt x="0" y="9173"/>
                </a:lnTo>
                <a:lnTo>
                  <a:pt x="8404" y="21600"/>
                </a:lnTo>
                <a:lnTo>
                  <a:pt x="21655" y="0"/>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sz="3000"/>
          </a:p>
        </p:txBody>
      </p:sp>
      <p:sp>
        <p:nvSpPr>
          <p:cNvPr id="16" name="Triangle">
            <a:extLst>
              <a:ext uri="{FF2B5EF4-FFF2-40B4-BE49-F238E27FC236}">
                <a16:creationId xmlns:a16="http://schemas.microsoft.com/office/drawing/2014/main" id="{C518C34C-915F-4135-80F5-D34FE1C9FE44}"/>
              </a:ext>
            </a:extLst>
          </p:cNvPr>
          <p:cNvSpPr/>
          <p:nvPr/>
        </p:nvSpPr>
        <p:spPr>
          <a:xfrm>
            <a:off x="6559029" y="566333"/>
            <a:ext cx="1467698" cy="2868377"/>
          </a:xfrm>
          <a:custGeom>
            <a:avLst/>
            <a:gdLst>
              <a:gd name="connsiteX0" fmla="*/ 20951 w 20951"/>
              <a:gd name="connsiteY0" fmla="*/ 10243 h 21600"/>
              <a:gd name="connsiteX1" fmla="*/ 18997 w 20951"/>
              <a:gd name="connsiteY1" fmla="*/ 0 h 21600"/>
              <a:gd name="connsiteX2" fmla="*/ 0 w 20951"/>
              <a:gd name="connsiteY2" fmla="*/ 21600 h 21600"/>
              <a:gd name="connsiteX3" fmla="*/ 20951 w 20951"/>
              <a:gd name="connsiteY3" fmla="*/ 10243 h 21600"/>
              <a:gd name="connsiteX0" fmla="*/ 20951 w 20951"/>
              <a:gd name="connsiteY0" fmla="*/ 9604 h 20961"/>
              <a:gd name="connsiteX1" fmla="*/ 18664 w 20951"/>
              <a:gd name="connsiteY1" fmla="*/ 0 h 20961"/>
              <a:gd name="connsiteX2" fmla="*/ 0 w 20951"/>
              <a:gd name="connsiteY2" fmla="*/ 20961 h 20961"/>
              <a:gd name="connsiteX3" fmla="*/ 20951 w 20951"/>
              <a:gd name="connsiteY3" fmla="*/ 9604 h 20961"/>
              <a:gd name="connsiteX0" fmla="*/ 20951 w 20951"/>
              <a:gd name="connsiteY0" fmla="*/ 9467 h 20824"/>
              <a:gd name="connsiteX1" fmla="*/ 18398 w 20951"/>
              <a:gd name="connsiteY1" fmla="*/ 0 h 20824"/>
              <a:gd name="connsiteX2" fmla="*/ 0 w 20951"/>
              <a:gd name="connsiteY2" fmla="*/ 20824 h 20824"/>
              <a:gd name="connsiteX3" fmla="*/ 20951 w 20951"/>
              <a:gd name="connsiteY3" fmla="*/ 9467 h 20824"/>
              <a:gd name="connsiteX0" fmla="*/ 20826 w 20826"/>
              <a:gd name="connsiteY0" fmla="*/ 9467 h 20824"/>
              <a:gd name="connsiteX1" fmla="*/ 18398 w 20826"/>
              <a:gd name="connsiteY1" fmla="*/ 0 h 20824"/>
              <a:gd name="connsiteX2" fmla="*/ 0 w 20826"/>
              <a:gd name="connsiteY2" fmla="*/ 20824 h 20824"/>
              <a:gd name="connsiteX3" fmla="*/ 20826 w 20826"/>
              <a:gd name="connsiteY3" fmla="*/ 9467 h 20824"/>
              <a:gd name="connsiteX0" fmla="*/ 20560 w 20560"/>
              <a:gd name="connsiteY0" fmla="*/ 9467 h 20636"/>
              <a:gd name="connsiteX1" fmla="*/ 18132 w 20560"/>
              <a:gd name="connsiteY1" fmla="*/ 0 h 20636"/>
              <a:gd name="connsiteX2" fmla="*/ 0 w 20560"/>
              <a:gd name="connsiteY2" fmla="*/ 20636 h 20636"/>
              <a:gd name="connsiteX3" fmla="*/ 20560 w 20560"/>
              <a:gd name="connsiteY3" fmla="*/ 9467 h 20636"/>
              <a:gd name="connsiteX0" fmla="*/ 20493 w 20493"/>
              <a:gd name="connsiteY0" fmla="*/ 9467 h 20619"/>
              <a:gd name="connsiteX1" fmla="*/ 18065 w 20493"/>
              <a:gd name="connsiteY1" fmla="*/ 0 h 20619"/>
              <a:gd name="connsiteX2" fmla="*/ 0 w 20493"/>
              <a:gd name="connsiteY2" fmla="*/ 20619 h 20619"/>
              <a:gd name="connsiteX3" fmla="*/ 20493 w 20493"/>
              <a:gd name="connsiteY3" fmla="*/ 9467 h 20619"/>
              <a:gd name="connsiteX0" fmla="*/ 20526 w 20526"/>
              <a:gd name="connsiteY0" fmla="*/ 9433 h 20619"/>
              <a:gd name="connsiteX1" fmla="*/ 18065 w 20526"/>
              <a:gd name="connsiteY1" fmla="*/ 0 h 20619"/>
              <a:gd name="connsiteX2" fmla="*/ 0 w 20526"/>
              <a:gd name="connsiteY2" fmla="*/ 20619 h 20619"/>
              <a:gd name="connsiteX3" fmla="*/ 20526 w 20526"/>
              <a:gd name="connsiteY3" fmla="*/ 9433 h 20619"/>
            </a:gdLst>
            <a:ahLst/>
            <a:cxnLst>
              <a:cxn ang="0">
                <a:pos x="connsiteX0" y="connsiteY0"/>
              </a:cxn>
              <a:cxn ang="0">
                <a:pos x="connsiteX1" y="connsiteY1"/>
              </a:cxn>
              <a:cxn ang="0">
                <a:pos x="connsiteX2" y="connsiteY2"/>
              </a:cxn>
              <a:cxn ang="0">
                <a:pos x="connsiteX3" y="connsiteY3"/>
              </a:cxn>
            </a:cxnLst>
            <a:rect l="l" t="t" r="r" b="b"/>
            <a:pathLst>
              <a:path w="20526" h="20619" extrusionOk="0">
                <a:moveTo>
                  <a:pt x="20526" y="9433"/>
                </a:moveTo>
                <a:lnTo>
                  <a:pt x="18065" y="0"/>
                </a:lnTo>
                <a:lnTo>
                  <a:pt x="0" y="20619"/>
                </a:lnTo>
                <a:lnTo>
                  <a:pt x="20526" y="9433"/>
                </a:lnTo>
                <a:close/>
              </a:path>
            </a:pathLst>
          </a:custGeom>
          <a:solidFill>
            <a:schemeClr val="accent2">
              <a:lumMod val="50000"/>
            </a:schemeClr>
          </a:solidFill>
          <a:ln w="12700">
            <a:miter lim="400000"/>
          </a:ln>
        </p:spPr>
        <p:txBody>
          <a:bodyPr lIns="38100" tIns="38100" rIns="38100" bIns="38100" anchor="ctr"/>
          <a:lstStyle/>
          <a:p>
            <a:pPr>
              <a:defRPr sz="3000">
                <a:solidFill>
                  <a:srgbClr val="FFFFFF"/>
                </a:solidFill>
              </a:defRPr>
            </a:pPr>
            <a:endParaRPr sz="3000"/>
          </a:p>
        </p:txBody>
      </p:sp>
      <p:sp>
        <p:nvSpPr>
          <p:cNvPr id="58" name="Title 1">
            <a:extLst>
              <a:ext uri="{FF2B5EF4-FFF2-40B4-BE49-F238E27FC236}">
                <a16:creationId xmlns:a16="http://schemas.microsoft.com/office/drawing/2014/main" id="{4C36C69B-F858-4533-8FF4-9B7E67603E8A}"/>
              </a:ext>
            </a:extLst>
          </p:cNvPr>
          <p:cNvSpPr>
            <a:spLocks noGrp="1"/>
          </p:cNvSpPr>
          <p:nvPr>
            <p:ph type="ctrTitle"/>
          </p:nvPr>
        </p:nvSpPr>
        <p:spPr>
          <a:xfrm>
            <a:off x="605208" y="2067321"/>
            <a:ext cx="4071817" cy="2585323"/>
          </a:xfrm>
          <a:prstGeom prst="rect">
            <a:avLst/>
          </a:prstGeom>
          <a:solidFill>
            <a:schemeClr val="bg1">
              <a:alpha val="80000"/>
            </a:schemeClr>
          </a:solidFill>
        </p:spPr>
        <p:txBody>
          <a:bodyPr wrap="square" anchor="b">
            <a:spAutoFit/>
          </a:bodyPr>
          <a:lstStyle>
            <a:lvl1pPr algn="ctr">
              <a:defRPr sz="6000" b="1"/>
            </a:lvl1pPr>
          </a:lstStyle>
          <a:p>
            <a:r>
              <a:rPr lang="en-US" dirty="0"/>
              <a:t>Click to edit Master title style</a:t>
            </a:r>
          </a:p>
        </p:txBody>
      </p:sp>
    </p:spTree>
    <p:extLst>
      <p:ext uri="{BB962C8B-B14F-4D97-AF65-F5344CB8AC3E}">
        <p14:creationId xmlns:p14="http://schemas.microsoft.com/office/powerpoint/2010/main" val="6986996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668AE-F5FB-4BB6-AAA5-0A614623FC00}"/>
              </a:ext>
            </a:extLst>
          </p:cNvPr>
          <p:cNvSpPr>
            <a:spLocks noGrp="1"/>
          </p:cNvSpPr>
          <p:nvPr>
            <p:ph type="title"/>
          </p:nvPr>
        </p:nvSpPr>
        <p:spPr>
          <a:xfrm>
            <a:off x="628651" y="768989"/>
            <a:ext cx="6863715" cy="993888"/>
          </a:xfrm>
        </p:spPr>
        <p:txBody>
          <a:bodyPr/>
          <a:lstStyle/>
          <a:p>
            <a:r>
              <a:rPr lang="en-US" dirty="0"/>
              <a:t>Click to edit Master title style</a:t>
            </a:r>
          </a:p>
        </p:txBody>
      </p:sp>
      <p:sp>
        <p:nvSpPr>
          <p:cNvPr id="3" name="Content Placeholder 2">
            <a:extLst>
              <a:ext uri="{FF2B5EF4-FFF2-40B4-BE49-F238E27FC236}">
                <a16:creationId xmlns:a16="http://schemas.microsoft.com/office/drawing/2014/main" id="{22135058-5031-4672-9FFE-9C4C433A0F2E}"/>
              </a:ext>
            </a:extLst>
          </p:cNvPr>
          <p:cNvSpPr>
            <a:spLocks noGrp="1"/>
          </p:cNvSpPr>
          <p:nvPr>
            <p:ph idx="1"/>
          </p:nvPr>
        </p:nvSpPr>
        <p:spPr>
          <a:xfrm>
            <a:off x="628651" y="1927380"/>
            <a:ext cx="6863715" cy="42495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15C773-EAD7-4F8B-9216-16E48C551F19}"/>
              </a:ext>
            </a:extLst>
          </p:cNvPr>
          <p:cNvSpPr>
            <a:spLocks noGrp="1"/>
          </p:cNvSpPr>
          <p:nvPr>
            <p:ph type="dt" sz="half" idx="10"/>
          </p:nvPr>
        </p:nvSpPr>
        <p:spPr/>
        <p:txBody>
          <a:bodyPr/>
          <a:lstStyle/>
          <a:p>
            <a:r>
              <a:rPr lang="en-US"/>
              <a:t>Date</a:t>
            </a:r>
            <a:endParaRPr lang="en-US" dirty="0"/>
          </a:p>
        </p:txBody>
      </p:sp>
      <p:sp>
        <p:nvSpPr>
          <p:cNvPr id="5" name="Footer Placeholder 4">
            <a:extLst>
              <a:ext uri="{FF2B5EF4-FFF2-40B4-BE49-F238E27FC236}">
                <a16:creationId xmlns:a16="http://schemas.microsoft.com/office/drawing/2014/main" id="{3A21868B-54AA-472A-8791-665F38A2499C}"/>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
        <p:nvSpPr>
          <p:cNvPr id="6" name="Slide Number Placeholder 5">
            <a:extLst>
              <a:ext uri="{FF2B5EF4-FFF2-40B4-BE49-F238E27FC236}">
                <a16:creationId xmlns:a16="http://schemas.microsoft.com/office/drawing/2014/main" id="{1EDF41A5-9F33-482A-B041-CCB6882FA77E}"/>
              </a:ext>
            </a:extLst>
          </p:cNvPr>
          <p:cNvSpPr>
            <a:spLocks noGrp="1"/>
          </p:cNvSpPr>
          <p:nvPr>
            <p:ph type="sldNum" sz="quarter" idx="12"/>
          </p:nvPr>
        </p:nvSpPr>
        <p:spPr/>
        <p:txBody>
          <a:bodyPr/>
          <a:lstStyle/>
          <a:p>
            <a:fld id="{8FEDEAA1-555E-4D4C-A4A4-06CA711D9CA7}" type="slidenum">
              <a:rPr lang="en-US" smtClean="0"/>
              <a:t>‹#›</a:t>
            </a:fld>
            <a:endParaRPr lang="en-US"/>
          </a:p>
        </p:txBody>
      </p:sp>
    </p:spTree>
    <p:extLst>
      <p:ext uri="{BB962C8B-B14F-4D97-AF65-F5344CB8AC3E}">
        <p14:creationId xmlns:p14="http://schemas.microsoft.com/office/powerpoint/2010/main" val="3713545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19B92-74B9-49F5-9DA8-367E8BC5C6BC}"/>
              </a:ext>
            </a:extLst>
          </p:cNvPr>
          <p:cNvSpPr>
            <a:spLocks noGrp="1"/>
          </p:cNvSpPr>
          <p:nvPr>
            <p:ph type="title"/>
          </p:nvPr>
        </p:nvSpPr>
        <p:spPr>
          <a:xfrm>
            <a:off x="623888" y="1709741"/>
            <a:ext cx="6868477" cy="2852737"/>
          </a:xfrm>
        </p:spPr>
        <p:txBody>
          <a:bodyPr anchor="b"/>
          <a:lstStyle>
            <a:lvl1pPr>
              <a:defRPr sz="6000"/>
            </a:lvl1pPr>
          </a:lstStyle>
          <a:p>
            <a:r>
              <a:rPr lang="en-US" dirty="0"/>
              <a:t>Click to edit Master title style</a:t>
            </a:r>
          </a:p>
        </p:txBody>
      </p:sp>
      <p:sp>
        <p:nvSpPr>
          <p:cNvPr id="3" name="Text Placeholder 2">
            <a:extLst>
              <a:ext uri="{FF2B5EF4-FFF2-40B4-BE49-F238E27FC236}">
                <a16:creationId xmlns:a16="http://schemas.microsoft.com/office/drawing/2014/main" id="{F1F14477-3685-4E97-A259-18C373A87C19}"/>
              </a:ext>
            </a:extLst>
          </p:cNvPr>
          <p:cNvSpPr>
            <a:spLocks noGrp="1"/>
          </p:cNvSpPr>
          <p:nvPr>
            <p:ph type="body" idx="1"/>
          </p:nvPr>
        </p:nvSpPr>
        <p:spPr>
          <a:xfrm>
            <a:off x="623888" y="4589466"/>
            <a:ext cx="6868477" cy="1500187"/>
          </a:xfrm>
        </p:spPr>
        <p:txBody>
          <a:bodyPr/>
          <a:lstStyle>
            <a:lvl1pPr marL="0" indent="0">
              <a:buNone/>
              <a:defRPr sz="2400">
                <a:solidFill>
                  <a:schemeClr val="tx1">
                    <a:tint val="75000"/>
                  </a:schemeClr>
                </a:solidFill>
              </a:defRPr>
            </a:lvl1pPr>
            <a:lvl2pPr marL="457189" indent="0">
              <a:buNone/>
              <a:defRPr sz="2000">
                <a:solidFill>
                  <a:schemeClr val="tx1">
                    <a:tint val="75000"/>
                  </a:schemeClr>
                </a:solidFill>
              </a:defRPr>
            </a:lvl2pPr>
            <a:lvl3pPr marL="914377" indent="0">
              <a:buNone/>
              <a:defRPr sz="1800">
                <a:solidFill>
                  <a:schemeClr val="tx1">
                    <a:tint val="75000"/>
                  </a:schemeClr>
                </a:solidFill>
              </a:defRPr>
            </a:lvl3pPr>
            <a:lvl4pPr marL="1371566" indent="0">
              <a:buNone/>
              <a:defRPr sz="1600">
                <a:solidFill>
                  <a:schemeClr val="tx1">
                    <a:tint val="75000"/>
                  </a:schemeClr>
                </a:solidFill>
              </a:defRPr>
            </a:lvl4pPr>
            <a:lvl5pPr marL="1828754" indent="0">
              <a:buNone/>
              <a:defRPr sz="1600">
                <a:solidFill>
                  <a:schemeClr val="tx1">
                    <a:tint val="75000"/>
                  </a:schemeClr>
                </a:solidFill>
              </a:defRPr>
            </a:lvl5pPr>
            <a:lvl6pPr marL="2285943" indent="0">
              <a:buNone/>
              <a:defRPr sz="1600">
                <a:solidFill>
                  <a:schemeClr val="tx1">
                    <a:tint val="75000"/>
                  </a:schemeClr>
                </a:solidFill>
              </a:defRPr>
            </a:lvl6pPr>
            <a:lvl7pPr marL="2743131" indent="0">
              <a:buNone/>
              <a:defRPr sz="1600">
                <a:solidFill>
                  <a:schemeClr val="tx1">
                    <a:tint val="75000"/>
                  </a:schemeClr>
                </a:solidFill>
              </a:defRPr>
            </a:lvl7pPr>
            <a:lvl8pPr marL="3200320" indent="0">
              <a:buNone/>
              <a:defRPr sz="1600">
                <a:solidFill>
                  <a:schemeClr val="tx1">
                    <a:tint val="75000"/>
                  </a:schemeClr>
                </a:solidFill>
              </a:defRPr>
            </a:lvl8pPr>
            <a:lvl9pPr marL="3657509"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EF8FF8-3BBB-4021-8FF9-D84AEFD7713F}"/>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5C53451B-8B8A-4E61-9B34-AD1B31EA0F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2EC6DF76-4EFE-4101-B40E-6CD2794C7AA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12715947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C59BC-783E-491E-A445-94BA10C3468A}"/>
              </a:ext>
            </a:extLst>
          </p:cNvPr>
          <p:cNvSpPr>
            <a:spLocks noGrp="1"/>
          </p:cNvSpPr>
          <p:nvPr>
            <p:ph type="title"/>
          </p:nvPr>
        </p:nvSpPr>
        <p:spPr>
          <a:xfrm>
            <a:off x="628652" y="750665"/>
            <a:ext cx="6863714" cy="1012212"/>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87158101-2245-4E35-9DF4-6D13A6ED13E9}"/>
              </a:ext>
            </a:extLst>
          </p:cNvPr>
          <p:cNvSpPr>
            <a:spLocks noGrp="1"/>
          </p:cNvSpPr>
          <p:nvPr>
            <p:ph sz="half" idx="1"/>
          </p:nvPr>
        </p:nvSpPr>
        <p:spPr>
          <a:xfrm>
            <a:off x="628650" y="1927379"/>
            <a:ext cx="3301512" cy="42495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AFDB51E-1CA4-41C8-9896-A8AF978232B3}"/>
              </a:ext>
            </a:extLst>
          </p:cNvPr>
          <p:cNvSpPr>
            <a:spLocks noGrp="1"/>
          </p:cNvSpPr>
          <p:nvPr>
            <p:ph sz="half" idx="2"/>
          </p:nvPr>
        </p:nvSpPr>
        <p:spPr>
          <a:xfrm>
            <a:off x="4185138" y="1927379"/>
            <a:ext cx="3301512" cy="42495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4A7B7BD0-F3D1-466F-AFCE-48454870D7AC}"/>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6A718AC-662E-46FF-BD83-E02C6A1D8C6F}"/>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4" name="Footer Placeholder 4">
            <a:extLst>
              <a:ext uri="{FF2B5EF4-FFF2-40B4-BE49-F238E27FC236}">
                <a16:creationId xmlns:a16="http://schemas.microsoft.com/office/drawing/2014/main" id="{DD210BD7-4806-48A3-819E-55AA12D20EA4}"/>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200601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CFA44-FC5F-4707-A6B6-DE095E9D26AB}"/>
              </a:ext>
            </a:extLst>
          </p:cNvPr>
          <p:cNvSpPr>
            <a:spLocks noGrp="1"/>
          </p:cNvSpPr>
          <p:nvPr>
            <p:ph type="title"/>
          </p:nvPr>
        </p:nvSpPr>
        <p:spPr>
          <a:xfrm>
            <a:off x="629841" y="768989"/>
            <a:ext cx="6856809" cy="993888"/>
          </a:xfrm>
        </p:spPr>
        <p:txBody>
          <a:bodyPr/>
          <a:lstStyle/>
          <a:p>
            <a:r>
              <a:rPr lang="en-US"/>
              <a:t>Click to edit Master title style</a:t>
            </a:r>
          </a:p>
        </p:txBody>
      </p:sp>
      <p:sp>
        <p:nvSpPr>
          <p:cNvPr id="3" name="Text Placeholder 2">
            <a:extLst>
              <a:ext uri="{FF2B5EF4-FFF2-40B4-BE49-F238E27FC236}">
                <a16:creationId xmlns:a16="http://schemas.microsoft.com/office/drawing/2014/main" id="{2289D36C-136C-497A-A44D-D0F5DBE7D7A1}"/>
              </a:ext>
            </a:extLst>
          </p:cNvPr>
          <p:cNvSpPr>
            <a:spLocks noGrp="1"/>
          </p:cNvSpPr>
          <p:nvPr>
            <p:ph type="body" idx="1"/>
          </p:nvPr>
        </p:nvSpPr>
        <p:spPr>
          <a:xfrm>
            <a:off x="629842" y="1926429"/>
            <a:ext cx="3300320"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BF905B0-10FD-4A13-BEB8-3B28AB1C9B40}"/>
              </a:ext>
            </a:extLst>
          </p:cNvPr>
          <p:cNvSpPr>
            <a:spLocks noGrp="1"/>
          </p:cNvSpPr>
          <p:nvPr>
            <p:ph sz="half" idx="2"/>
          </p:nvPr>
        </p:nvSpPr>
        <p:spPr>
          <a:xfrm>
            <a:off x="629842" y="2750341"/>
            <a:ext cx="3300320" cy="34266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71402DA-DF54-4D31-B3F9-C2974A7C6437}"/>
              </a:ext>
            </a:extLst>
          </p:cNvPr>
          <p:cNvSpPr>
            <a:spLocks noGrp="1"/>
          </p:cNvSpPr>
          <p:nvPr>
            <p:ph type="body" sz="quarter" idx="3"/>
          </p:nvPr>
        </p:nvSpPr>
        <p:spPr>
          <a:xfrm>
            <a:off x="4185139" y="1926429"/>
            <a:ext cx="3301512" cy="823912"/>
          </a:xfrm>
        </p:spPr>
        <p:txBody>
          <a:bodyPr anchor="b"/>
          <a:lstStyle>
            <a:lvl1pPr marL="0" indent="0">
              <a:buNone/>
              <a:defRPr sz="2400" b="1"/>
            </a:lvl1pPr>
            <a:lvl2pPr marL="457189" indent="0">
              <a:buNone/>
              <a:defRPr sz="2000" b="1"/>
            </a:lvl2pPr>
            <a:lvl3pPr marL="914377" indent="0">
              <a:buNone/>
              <a:defRPr sz="1800" b="1"/>
            </a:lvl3pPr>
            <a:lvl4pPr marL="1371566" indent="0">
              <a:buNone/>
              <a:defRPr sz="1600" b="1"/>
            </a:lvl4pPr>
            <a:lvl5pPr marL="1828754" indent="0">
              <a:buNone/>
              <a:defRPr sz="1600" b="1"/>
            </a:lvl5pPr>
            <a:lvl6pPr marL="2285943" indent="0">
              <a:buNone/>
              <a:defRPr sz="1600" b="1"/>
            </a:lvl6pPr>
            <a:lvl7pPr marL="2743131" indent="0">
              <a:buNone/>
              <a:defRPr sz="1600" b="1"/>
            </a:lvl7pPr>
            <a:lvl8pPr marL="3200320" indent="0">
              <a:buNone/>
              <a:defRPr sz="1600" b="1"/>
            </a:lvl8pPr>
            <a:lvl9pPr marL="3657509"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86D62C8-3CE5-40A5-AB60-DA26236331A2}"/>
              </a:ext>
            </a:extLst>
          </p:cNvPr>
          <p:cNvSpPr>
            <a:spLocks noGrp="1"/>
          </p:cNvSpPr>
          <p:nvPr>
            <p:ph sz="quarter" idx="4"/>
          </p:nvPr>
        </p:nvSpPr>
        <p:spPr>
          <a:xfrm>
            <a:off x="4185139" y="2750341"/>
            <a:ext cx="3301512" cy="34266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A3B1AEE-B147-4DD3-8FF7-6DAB5522A3D3}"/>
              </a:ext>
            </a:extLst>
          </p:cNvPr>
          <p:cNvSpPr>
            <a:spLocks noGrp="1"/>
          </p:cNvSpPr>
          <p:nvPr>
            <p:ph type="dt" sz="half" idx="10"/>
          </p:nvPr>
        </p:nvSpPr>
        <p:spPr/>
        <p:txBody>
          <a:bodyPr/>
          <a:lstStyle/>
          <a:p>
            <a:r>
              <a:rPr lang="en-US"/>
              <a:t>Date</a:t>
            </a:r>
          </a:p>
        </p:txBody>
      </p:sp>
      <p:sp>
        <p:nvSpPr>
          <p:cNvPr id="9" name="Slide Number Placeholder 8">
            <a:extLst>
              <a:ext uri="{FF2B5EF4-FFF2-40B4-BE49-F238E27FC236}">
                <a16:creationId xmlns:a16="http://schemas.microsoft.com/office/drawing/2014/main" id="{C93FFF81-F259-4FE0-9001-84DA6F107511}"/>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10" name="Footer Placeholder 4">
            <a:extLst>
              <a:ext uri="{FF2B5EF4-FFF2-40B4-BE49-F238E27FC236}">
                <a16:creationId xmlns:a16="http://schemas.microsoft.com/office/drawing/2014/main" id="{BDEDD0E2-B372-4EB1-B607-21DF5D77AE46}"/>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39458983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6B56C-D406-41A2-9926-B8B2FDF6F5A9}"/>
              </a:ext>
            </a:extLst>
          </p:cNvPr>
          <p:cNvSpPr>
            <a:spLocks noGrp="1"/>
          </p:cNvSpPr>
          <p:nvPr>
            <p:ph type="title"/>
          </p:nvPr>
        </p:nvSpPr>
        <p:spPr>
          <a:xfrm>
            <a:off x="628651" y="750664"/>
            <a:ext cx="6857999" cy="1012213"/>
          </a:xfrm>
        </p:spPr>
        <p:txBody>
          <a:bodyPr/>
          <a:lstStyle/>
          <a:p>
            <a:r>
              <a:rPr lang="en-US"/>
              <a:t>Click to edit Master title style</a:t>
            </a:r>
          </a:p>
        </p:txBody>
      </p:sp>
      <p:sp>
        <p:nvSpPr>
          <p:cNvPr id="3" name="Date Placeholder 2">
            <a:extLst>
              <a:ext uri="{FF2B5EF4-FFF2-40B4-BE49-F238E27FC236}">
                <a16:creationId xmlns:a16="http://schemas.microsoft.com/office/drawing/2014/main" id="{21E0A7F0-C8B7-42C6-9E3A-6178441CE427}"/>
              </a:ext>
            </a:extLst>
          </p:cNvPr>
          <p:cNvSpPr>
            <a:spLocks noGrp="1"/>
          </p:cNvSpPr>
          <p:nvPr>
            <p:ph type="dt" sz="half" idx="10"/>
          </p:nvPr>
        </p:nvSpPr>
        <p:spPr/>
        <p:txBody>
          <a:bodyPr/>
          <a:lstStyle/>
          <a:p>
            <a:r>
              <a:rPr lang="en-US"/>
              <a:t>Date</a:t>
            </a:r>
          </a:p>
        </p:txBody>
      </p:sp>
      <p:sp>
        <p:nvSpPr>
          <p:cNvPr id="5" name="Slide Number Placeholder 4">
            <a:extLst>
              <a:ext uri="{FF2B5EF4-FFF2-40B4-BE49-F238E27FC236}">
                <a16:creationId xmlns:a16="http://schemas.microsoft.com/office/drawing/2014/main" id="{ACAB8A42-CC99-457F-9138-C238B7CD5629}"/>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6" name="Footer Placeholder 4">
            <a:extLst>
              <a:ext uri="{FF2B5EF4-FFF2-40B4-BE49-F238E27FC236}">
                <a16:creationId xmlns:a16="http://schemas.microsoft.com/office/drawing/2014/main" id="{7209F7A7-5A31-453B-A96A-9026F41B47AD}"/>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11282773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91CF7F-F6CA-45D1-B389-20D27864D31E}"/>
              </a:ext>
            </a:extLst>
          </p:cNvPr>
          <p:cNvSpPr>
            <a:spLocks noGrp="1"/>
          </p:cNvSpPr>
          <p:nvPr>
            <p:ph type="dt" sz="half" idx="10"/>
          </p:nvPr>
        </p:nvSpPr>
        <p:spPr/>
        <p:txBody>
          <a:bodyPr/>
          <a:lstStyle/>
          <a:p>
            <a:r>
              <a:rPr lang="en-US"/>
              <a:t>Date</a:t>
            </a:r>
          </a:p>
        </p:txBody>
      </p:sp>
      <p:sp>
        <p:nvSpPr>
          <p:cNvPr id="4" name="Slide Number Placeholder 3">
            <a:extLst>
              <a:ext uri="{FF2B5EF4-FFF2-40B4-BE49-F238E27FC236}">
                <a16:creationId xmlns:a16="http://schemas.microsoft.com/office/drawing/2014/main" id="{EEAE4731-20B8-42E9-A029-811FE615A167}"/>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5" name="Footer Placeholder 4">
            <a:extLst>
              <a:ext uri="{FF2B5EF4-FFF2-40B4-BE49-F238E27FC236}">
                <a16:creationId xmlns:a16="http://schemas.microsoft.com/office/drawing/2014/main" id="{7CBBD7FE-ABA7-41D8-AD1E-6A4F4EBEDC0E}"/>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87585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E60B7-C236-478A-9A8B-D8D2E6644707}"/>
              </a:ext>
            </a:extLst>
          </p:cNvPr>
          <p:cNvSpPr>
            <a:spLocks noGrp="1"/>
          </p:cNvSpPr>
          <p:nvPr>
            <p:ph type="title"/>
          </p:nvPr>
        </p:nvSpPr>
        <p:spPr>
          <a:xfrm>
            <a:off x="629840" y="768988"/>
            <a:ext cx="3300321" cy="993889"/>
          </a:xfrm>
        </p:spPr>
        <p:txBody>
          <a:bodyPr anchor="b"/>
          <a:lstStyle>
            <a:lvl1pPr>
              <a:defRPr sz="3200"/>
            </a:lvl1pPr>
          </a:lstStyle>
          <a:p>
            <a:r>
              <a:rPr lang="en-US" dirty="0"/>
              <a:t>Click to edit Master title style</a:t>
            </a:r>
          </a:p>
        </p:txBody>
      </p:sp>
      <p:sp>
        <p:nvSpPr>
          <p:cNvPr id="3" name="Content Placeholder 2">
            <a:extLst>
              <a:ext uri="{FF2B5EF4-FFF2-40B4-BE49-F238E27FC236}">
                <a16:creationId xmlns:a16="http://schemas.microsoft.com/office/drawing/2014/main" id="{E1676EDB-D65A-46BC-B54C-53F31E235A64}"/>
              </a:ext>
            </a:extLst>
          </p:cNvPr>
          <p:cNvSpPr>
            <a:spLocks noGrp="1"/>
          </p:cNvSpPr>
          <p:nvPr>
            <p:ph idx="1"/>
          </p:nvPr>
        </p:nvSpPr>
        <p:spPr>
          <a:xfrm>
            <a:off x="4185138" y="768988"/>
            <a:ext cx="3301512" cy="540797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3838D81-9052-43A7-8E11-29CD5640F3F1}"/>
              </a:ext>
            </a:extLst>
          </p:cNvPr>
          <p:cNvSpPr>
            <a:spLocks noGrp="1"/>
          </p:cNvSpPr>
          <p:nvPr>
            <p:ph type="body" sz="half" idx="2"/>
          </p:nvPr>
        </p:nvSpPr>
        <p:spPr>
          <a:xfrm>
            <a:off x="629840" y="1927379"/>
            <a:ext cx="3300321" cy="4249585"/>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106C345-CECC-4318-82FE-8E3112BB1DC2}"/>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F06E6696-2A82-48C9-AA8E-C1E3B8AADFDE}"/>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8" name="Footer Placeholder 4">
            <a:extLst>
              <a:ext uri="{FF2B5EF4-FFF2-40B4-BE49-F238E27FC236}">
                <a16:creationId xmlns:a16="http://schemas.microsoft.com/office/drawing/2014/main" id="{B169A4B5-03A1-4569-B8F0-18473070A94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3765013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7495D-C72A-4928-8330-837C40F002FE}"/>
              </a:ext>
            </a:extLst>
          </p:cNvPr>
          <p:cNvSpPr>
            <a:spLocks noGrp="1"/>
          </p:cNvSpPr>
          <p:nvPr>
            <p:ph type="title"/>
          </p:nvPr>
        </p:nvSpPr>
        <p:spPr>
          <a:xfrm>
            <a:off x="629841" y="768988"/>
            <a:ext cx="2949178" cy="993889"/>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0B6D2F1-59B3-4BB3-9B4A-3CC34645BDCE}"/>
              </a:ext>
            </a:extLst>
          </p:cNvPr>
          <p:cNvSpPr>
            <a:spLocks noGrp="1"/>
          </p:cNvSpPr>
          <p:nvPr>
            <p:ph type="pic" idx="1"/>
          </p:nvPr>
        </p:nvSpPr>
        <p:spPr>
          <a:xfrm>
            <a:off x="3887391" y="768988"/>
            <a:ext cx="3599259" cy="5407976"/>
          </a:xfrm>
        </p:spPr>
        <p:txBody>
          <a:bodyPr/>
          <a:lstStyle>
            <a:lvl1pPr marL="0" indent="0">
              <a:buNone/>
              <a:defRPr sz="3200"/>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endParaRPr lang="en-US"/>
          </a:p>
        </p:txBody>
      </p:sp>
      <p:sp>
        <p:nvSpPr>
          <p:cNvPr id="4" name="Text Placeholder 3">
            <a:extLst>
              <a:ext uri="{FF2B5EF4-FFF2-40B4-BE49-F238E27FC236}">
                <a16:creationId xmlns:a16="http://schemas.microsoft.com/office/drawing/2014/main" id="{EAAD61AB-EB74-4E06-BE4E-CAED669E59AE}"/>
              </a:ext>
            </a:extLst>
          </p:cNvPr>
          <p:cNvSpPr>
            <a:spLocks noGrp="1"/>
          </p:cNvSpPr>
          <p:nvPr>
            <p:ph type="body" sz="half" idx="2"/>
          </p:nvPr>
        </p:nvSpPr>
        <p:spPr>
          <a:xfrm>
            <a:off x="629841" y="1927379"/>
            <a:ext cx="2949178" cy="4249585"/>
          </a:xfrm>
        </p:spPr>
        <p:txBody>
          <a:bodyPr/>
          <a:lstStyle>
            <a:lvl1pPr marL="0" indent="0">
              <a:buNone/>
              <a:defRPr sz="1600"/>
            </a:lvl1pPr>
            <a:lvl2pPr marL="457189" indent="0">
              <a:buNone/>
              <a:defRPr sz="1400"/>
            </a:lvl2pPr>
            <a:lvl3pPr marL="914377" indent="0">
              <a:buNone/>
              <a:defRPr sz="1200"/>
            </a:lvl3pPr>
            <a:lvl4pPr marL="1371566" indent="0">
              <a:buNone/>
              <a:defRPr sz="1000"/>
            </a:lvl4pPr>
            <a:lvl5pPr marL="1828754" indent="0">
              <a:buNone/>
              <a:defRPr sz="1000"/>
            </a:lvl5pPr>
            <a:lvl6pPr marL="2285943" indent="0">
              <a:buNone/>
              <a:defRPr sz="1000"/>
            </a:lvl6pPr>
            <a:lvl7pPr marL="2743131" indent="0">
              <a:buNone/>
              <a:defRPr sz="1000"/>
            </a:lvl7pPr>
            <a:lvl8pPr marL="3200320" indent="0">
              <a:buNone/>
              <a:defRPr sz="1000"/>
            </a:lvl8pPr>
            <a:lvl9pPr marL="3657509"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CD293A4-DA9D-49E5-9F9B-57CCD5AE5B16}"/>
              </a:ext>
            </a:extLst>
          </p:cNvPr>
          <p:cNvSpPr>
            <a:spLocks noGrp="1"/>
          </p:cNvSpPr>
          <p:nvPr>
            <p:ph type="dt" sz="half" idx="10"/>
          </p:nvPr>
        </p:nvSpPr>
        <p:spPr/>
        <p:txBody>
          <a:bodyPr/>
          <a:lstStyle/>
          <a:p>
            <a:r>
              <a:rPr lang="en-US"/>
              <a:t>Date</a:t>
            </a:r>
          </a:p>
        </p:txBody>
      </p:sp>
      <p:sp>
        <p:nvSpPr>
          <p:cNvPr id="7" name="Slide Number Placeholder 6">
            <a:extLst>
              <a:ext uri="{FF2B5EF4-FFF2-40B4-BE49-F238E27FC236}">
                <a16:creationId xmlns:a16="http://schemas.microsoft.com/office/drawing/2014/main" id="{E7CB1D39-766B-4989-9458-D75D172646FB}"/>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8" name="Footer Placeholder 4">
            <a:extLst>
              <a:ext uri="{FF2B5EF4-FFF2-40B4-BE49-F238E27FC236}">
                <a16:creationId xmlns:a16="http://schemas.microsoft.com/office/drawing/2014/main" id="{63107C09-DB43-429C-86FD-C53A0CB2BE30}"/>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4919514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3A168-4147-4657-A623-FC34E43BB105}"/>
              </a:ext>
            </a:extLst>
          </p:cNvPr>
          <p:cNvSpPr>
            <a:spLocks noGrp="1"/>
          </p:cNvSpPr>
          <p:nvPr>
            <p:ph type="title"/>
          </p:nvPr>
        </p:nvSpPr>
        <p:spPr>
          <a:xfrm>
            <a:off x="628651" y="750664"/>
            <a:ext cx="6857999" cy="1012213"/>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DA22B5C-F772-46B9-9E19-D3F22A581795}"/>
              </a:ext>
            </a:extLst>
          </p:cNvPr>
          <p:cNvSpPr>
            <a:spLocks noGrp="1"/>
          </p:cNvSpPr>
          <p:nvPr>
            <p:ph type="body" orient="vert" idx="1"/>
          </p:nvPr>
        </p:nvSpPr>
        <p:spPr>
          <a:xfrm>
            <a:off x="628651" y="1927379"/>
            <a:ext cx="6857999" cy="424958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CB83046-779C-4A69-B876-BFDE6B609E3A}"/>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1C49F90-263E-4929-BA18-7F79A3673713}"/>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E50961E8-21D9-4FD2-8BC9-D5888303488A}"/>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1411366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4813FDD-81C3-441B-B4A2-E6DF0E7AA6F6}"/>
              </a:ext>
            </a:extLst>
          </p:cNvPr>
          <p:cNvSpPr>
            <a:spLocks noGrp="1"/>
          </p:cNvSpPr>
          <p:nvPr>
            <p:ph type="title" orient="vert"/>
          </p:nvPr>
        </p:nvSpPr>
        <p:spPr>
          <a:xfrm>
            <a:off x="5514975" y="768989"/>
            <a:ext cx="1971675" cy="5407974"/>
          </a:xfrm>
        </p:spPr>
        <p:txBody>
          <a:bodyPr vert="eaVert"/>
          <a:lstStyle/>
          <a:p>
            <a:r>
              <a:rPr lang="en-US" dirty="0"/>
              <a:t>Click to edit Master title style</a:t>
            </a:r>
          </a:p>
        </p:txBody>
      </p:sp>
      <p:sp>
        <p:nvSpPr>
          <p:cNvPr id="3" name="Vertical Text Placeholder 2">
            <a:extLst>
              <a:ext uri="{FF2B5EF4-FFF2-40B4-BE49-F238E27FC236}">
                <a16:creationId xmlns:a16="http://schemas.microsoft.com/office/drawing/2014/main" id="{D7513846-69F6-447B-877C-EB70D33B9277}"/>
              </a:ext>
            </a:extLst>
          </p:cNvPr>
          <p:cNvSpPr>
            <a:spLocks noGrp="1"/>
          </p:cNvSpPr>
          <p:nvPr>
            <p:ph type="body" orient="vert" idx="1"/>
          </p:nvPr>
        </p:nvSpPr>
        <p:spPr>
          <a:xfrm>
            <a:off x="628651" y="768989"/>
            <a:ext cx="4886323" cy="540797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7F9C2C9-E187-48F8-9D9D-D317DADA0806}"/>
              </a:ext>
            </a:extLst>
          </p:cNvPr>
          <p:cNvSpPr>
            <a:spLocks noGrp="1"/>
          </p:cNvSpPr>
          <p:nvPr>
            <p:ph type="dt" sz="half" idx="10"/>
          </p:nvPr>
        </p:nvSpPr>
        <p:spPr/>
        <p:txBody>
          <a:bodyPr/>
          <a:lstStyle/>
          <a:p>
            <a:r>
              <a:rPr lang="en-US"/>
              <a:t>Date</a:t>
            </a:r>
          </a:p>
        </p:txBody>
      </p:sp>
      <p:sp>
        <p:nvSpPr>
          <p:cNvPr id="6" name="Slide Number Placeholder 5">
            <a:extLst>
              <a:ext uri="{FF2B5EF4-FFF2-40B4-BE49-F238E27FC236}">
                <a16:creationId xmlns:a16="http://schemas.microsoft.com/office/drawing/2014/main" id="{4FADF45F-062C-47D1-95A2-69CC36A68CB6}"/>
              </a:ext>
            </a:extLst>
          </p:cNvPr>
          <p:cNvSpPr>
            <a:spLocks noGrp="1"/>
          </p:cNvSpPr>
          <p:nvPr>
            <p:ph type="sldNum" sz="quarter" idx="12"/>
          </p:nvPr>
        </p:nvSpPr>
        <p:spPr/>
        <p:txBody>
          <a:bodyPr/>
          <a:lstStyle/>
          <a:p>
            <a:fld id="{8FEDEAA1-555E-4D4C-A4A4-06CA711D9CA7}" type="slidenum">
              <a:rPr lang="en-US" smtClean="0"/>
              <a:t>‹#›</a:t>
            </a:fld>
            <a:endParaRPr lang="en-US"/>
          </a:p>
        </p:txBody>
      </p:sp>
      <p:sp>
        <p:nvSpPr>
          <p:cNvPr id="7" name="Footer Placeholder 4">
            <a:extLst>
              <a:ext uri="{FF2B5EF4-FFF2-40B4-BE49-F238E27FC236}">
                <a16:creationId xmlns:a16="http://schemas.microsoft.com/office/drawing/2014/main" id="{55325535-3305-4AAE-B632-07CCF29655B6}"/>
              </a:ext>
            </a:extLst>
          </p:cNvPr>
          <p:cNvSpPr>
            <a:spLocks noGrp="1"/>
          </p:cNvSpPr>
          <p:nvPr>
            <p:ph type="ftr" sz="quarter" idx="11"/>
          </p:nvPr>
        </p:nvSpPr>
        <p:spPr>
          <a:xfrm>
            <a:off x="2517458" y="6356352"/>
            <a:ext cx="3086100" cy="365125"/>
          </a:xfrm>
        </p:spPr>
        <p:txBody>
          <a:bodyPr/>
          <a:lstStyle/>
          <a:p>
            <a:r>
              <a:rPr lang="en-US"/>
              <a:t>Your Footer Here</a:t>
            </a:r>
            <a:endParaRPr lang="en-US" dirty="0"/>
          </a:p>
        </p:txBody>
      </p:sp>
    </p:spTree>
    <p:extLst>
      <p:ext uri="{BB962C8B-B14F-4D97-AF65-F5344CB8AC3E}">
        <p14:creationId xmlns:p14="http://schemas.microsoft.com/office/powerpoint/2010/main" val="27731348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476784" y="5982900"/>
            <a:ext cx="4190430"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49837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hyperlink" Target="http://www.presentationgo.com/" TargetMode="Externa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8" name="Freeform: Shape 67">
            <a:extLst>
              <a:ext uri="{FF2B5EF4-FFF2-40B4-BE49-F238E27FC236}">
                <a16:creationId xmlns:a16="http://schemas.microsoft.com/office/drawing/2014/main" id="{777DE41D-4A16-4482-B20B-D3C036B0D826}"/>
              </a:ext>
            </a:extLst>
          </p:cNvPr>
          <p:cNvSpPr/>
          <p:nvPr userDrawn="1"/>
        </p:nvSpPr>
        <p:spPr>
          <a:xfrm>
            <a:off x="1" y="1942268"/>
            <a:ext cx="1515146" cy="4915735"/>
          </a:xfrm>
          <a:custGeom>
            <a:avLst/>
            <a:gdLst>
              <a:gd name="connsiteX0" fmla="*/ 0 w 2020195"/>
              <a:gd name="connsiteY0" fmla="*/ 0 h 4915735"/>
              <a:gd name="connsiteX1" fmla="*/ 836748 w 2020195"/>
              <a:gd name="connsiteY1" fmla="*/ 3994633 h 4915735"/>
              <a:gd name="connsiteX2" fmla="*/ 839036 w 2020195"/>
              <a:gd name="connsiteY2" fmla="*/ 3993463 h 4915735"/>
              <a:gd name="connsiteX3" fmla="*/ 2020195 w 2020195"/>
              <a:gd name="connsiteY3" fmla="*/ 4915735 h 4915735"/>
              <a:gd name="connsiteX4" fmla="*/ 0 w 2020195"/>
              <a:gd name="connsiteY4" fmla="*/ 4915735 h 4915735"/>
              <a:gd name="connsiteX5" fmla="*/ 0 w 2020195"/>
              <a:gd name="connsiteY5" fmla="*/ 4434396 h 4915735"/>
              <a:gd name="connsiteX6" fmla="*/ 0 w 2020195"/>
              <a:gd name="connsiteY6" fmla="*/ 4422448 h 49157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020195" h="4915735">
                <a:moveTo>
                  <a:pt x="0" y="0"/>
                </a:moveTo>
                <a:lnTo>
                  <a:pt x="836748" y="3994633"/>
                </a:lnTo>
                <a:lnTo>
                  <a:pt x="839036" y="3993463"/>
                </a:lnTo>
                <a:lnTo>
                  <a:pt x="2020195" y="4915735"/>
                </a:lnTo>
                <a:lnTo>
                  <a:pt x="0" y="4915735"/>
                </a:lnTo>
                <a:lnTo>
                  <a:pt x="0" y="4434396"/>
                </a:lnTo>
                <a:lnTo>
                  <a:pt x="0" y="4422448"/>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65" name="Freeform: Shape 64">
            <a:extLst>
              <a:ext uri="{FF2B5EF4-FFF2-40B4-BE49-F238E27FC236}">
                <a16:creationId xmlns:a16="http://schemas.microsoft.com/office/drawing/2014/main" id="{07946DD7-D273-4CFE-87CC-3EE2DD72A256}"/>
              </a:ext>
            </a:extLst>
          </p:cNvPr>
          <p:cNvSpPr/>
          <p:nvPr userDrawn="1"/>
        </p:nvSpPr>
        <p:spPr>
          <a:xfrm>
            <a:off x="475716" y="1"/>
            <a:ext cx="3998141" cy="754380"/>
          </a:xfrm>
          <a:custGeom>
            <a:avLst/>
            <a:gdLst>
              <a:gd name="connsiteX0" fmla="*/ 2614192 w 5330854"/>
              <a:gd name="connsiteY0" fmla="*/ 0 h 754380"/>
              <a:gd name="connsiteX1" fmla="*/ 5330854 w 5330854"/>
              <a:gd name="connsiteY1" fmla="*/ 0 h 754380"/>
              <a:gd name="connsiteX2" fmla="*/ 3114940 w 5330854"/>
              <a:gd name="connsiteY2" fmla="*/ 749071 h 754380"/>
              <a:gd name="connsiteX3" fmla="*/ 3118447 w 5330854"/>
              <a:gd name="connsiteY3" fmla="*/ 754380 h 754380"/>
              <a:gd name="connsiteX4" fmla="*/ 0 w 5330854"/>
              <a:gd name="connsiteY4" fmla="*/ 1 h 754380"/>
              <a:gd name="connsiteX5" fmla="*/ 2614193 w 5330854"/>
              <a:gd name="connsiteY5" fmla="*/ 1 h 7543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30854" h="754380">
                <a:moveTo>
                  <a:pt x="2614192" y="0"/>
                </a:moveTo>
                <a:lnTo>
                  <a:pt x="5330854" y="0"/>
                </a:lnTo>
                <a:lnTo>
                  <a:pt x="3114940" y="749071"/>
                </a:lnTo>
                <a:lnTo>
                  <a:pt x="3118447" y="754380"/>
                </a:lnTo>
                <a:lnTo>
                  <a:pt x="0" y="1"/>
                </a:lnTo>
                <a:lnTo>
                  <a:pt x="2614193" y="1"/>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53" name="Freeform: Shape 52">
            <a:extLst>
              <a:ext uri="{FF2B5EF4-FFF2-40B4-BE49-F238E27FC236}">
                <a16:creationId xmlns:a16="http://schemas.microsoft.com/office/drawing/2014/main" id="{03756B07-EE5E-4120-A327-F1E6CDCC284F}"/>
              </a:ext>
            </a:extLst>
          </p:cNvPr>
          <p:cNvSpPr/>
          <p:nvPr userDrawn="1"/>
        </p:nvSpPr>
        <p:spPr>
          <a:xfrm>
            <a:off x="6127270" y="3"/>
            <a:ext cx="3016731" cy="3008685"/>
          </a:xfrm>
          <a:custGeom>
            <a:avLst/>
            <a:gdLst>
              <a:gd name="connsiteX0" fmla="*/ 3819676 w 4022308"/>
              <a:gd name="connsiteY0" fmla="*/ 0 h 3008685"/>
              <a:gd name="connsiteX1" fmla="*/ 4012163 w 4022308"/>
              <a:gd name="connsiteY1" fmla="*/ 0 h 3008685"/>
              <a:gd name="connsiteX2" fmla="*/ 4012163 w 4022308"/>
              <a:gd name="connsiteY2" fmla="*/ 1 h 3008685"/>
              <a:gd name="connsiteX3" fmla="*/ 4021648 w 4022308"/>
              <a:gd name="connsiteY3" fmla="*/ 1 h 3008685"/>
              <a:gd name="connsiteX4" fmla="*/ 4022308 w 4022308"/>
              <a:gd name="connsiteY4" fmla="*/ 1 h 3008685"/>
              <a:gd name="connsiteX5" fmla="*/ 4021647 w 4022308"/>
              <a:gd name="connsiteY5" fmla="*/ 223 h 3008685"/>
              <a:gd name="connsiteX6" fmla="*/ 4012162 w 4022308"/>
              <a:gd name="connsiteY6" fmla="*/ 3008685 h 3008685"/>
              <a:gd name="connsiteX7" fmla="*/ 2500628 w 4022308"/>
              <a:gd name="connsiteY7" fmla="*/ 2010868 h 3008685"/>
              <a:gd name="connsiteX8" fmla="*/ 2500317 w 4022308"/>
              <a:gd name="connsiteY8" fmla="*/ 2011243 h 3008685"/>
              <a:gd name="connsiteX9" fmla="*/ 2500206 w 4022308"/>
              <a:gd name="connsiteY9" fmla="*/ 2010589 h 3008685"/>
              <a:gd name="connsiteX10" fmla="*/ 2497338 w 4022308"/>
              <a:gd name="connsiteY10" fmla="*/ 2008696 h 3008685"/>
              <a:gd name="connsiteX11" fmla="*/ 2499420 w 4022308"/>
              <a:gd name="connsiteY11" fmla="*/ 2005979 h 3008685"/>
              <a:gd name="connsiteX12" fmla="*/ 2436133 w 4022308"/>
              <a:gd name="connsiteY12" fmla="*/ 1634798 h 3008685"/>
              <a:gd name="connsiteX13" fmla="*/ 2308720 w 4022308"/>
              <a:gd name="connsiteY13" fmla="*/ 807792 h 3008685"/>
              <a:gd name="connsiteX14" fmla="*/ 2269935 w 4022308"/>
              <a:gd name="connsiteY14" fmla="*/ 584222 h 3008685"/>
              <a:gd name="connsiteX15" fmla="*/ 0 w 4022308"/>
              <a:gd name="connsiteY15" fmla="*/ 1 h 3008685"/>
              <a:gd name="connsiteX16" fmla="*/ 3819673 w 4022308"/>
              <a:gd name="connsiteY16" fmla="*/ 1 h 30086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22308" h="3008685">
                <a:moveTo>
                  <a:pt x="3819676" y="0"/>
                </a:moveTo>
                <a:lnTo>
                  <a:pt x="4012163" y="0"/>
                </a:lnTo>
                <a:lnTo>
                  <a:pt x="4012163" y="1"/>
                </a:lnTo>
                <a:lnTo>
                  <a:pt x="4021648" y="1"/>
                </a:lnTo>
                <a:lnTo>
                  <a:pt x="4022308" y="1"/>
                </a:lnTo>
                <a:lnTo>
                  <a:pt x="4021647" y="223"/>
                </a:lnTo>
                <a:lnTo>
                  <a:pt x="4012162" y="3008685"/>
                </a:lnTo>
                <a:lnTo>
                  <a:pt x="2500628" y="2010868"/>
                </a:lnTo>
                <a:lnTo>
                  <a:pt x="2500317" y="2011243"/>
                </a:lnTo>
                <a:lnTo>
                  <a:pt x="2500206" y="2010589"/>
                </a:lnTo>
                <a:lnTo>
                  <a:pt x="2497338" y="2008696"/>
                </a:lnTo>
                <a:lnTo>
                  <a:pt x="2499420" y="2005979"/>
                </a:lnTo>
                <a:lnTo>
                  <a:pt x="2436133" y="1634798"/>
                </a:lnTo>
                <a:cubicBezTo>
                  <a:pt x="2391981" y="1357152"/>
                  <a:pt x="2354554" y="1087416"/>
                  <a:pt x="2308720" y="807792"/>
                </a:cubicBezTo>
                <a:lnTo>
                  <a:pt x="2269935" y="584222"/>
                </a:lnTo>
                <a:lnTo>
                  <a:pt x="0" y="1"/>
                </a:lnTo>
                <a:lnTo>
                  <a:pt x="3819673" y="1"/>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9" name="Freeform: Shape 48">
            <a:extLst>
              <a:ext uri="{FF2B5EF4-FFF2-40B4-BE49-F238E27FC236}">
                <a16:creationId xmlns:a16="http://schemas.microsoft.com/office/drawing/2014/main" id="{F893B248-09FA-4E89-904B-CC88E2CA847E}"/>
              </a:ext>
            </a:extLst>
          </p:cNvPr>
          <p:cNvSpPr/>
          <p:nvPr userDrawn="1"/>
        </p:nvSpPr>
        <p:spPr>
          <a:xfrm>
            <a:off x="7620890" y="3886187"/>
            <a:ext cx="1523111" cy="2971817"/>
          </a:xfrm>
          <a:custGeom>
            <a:avLst/>
            <a:gdLst>
              <a:gd name="connsiteX0" fmla="*/ 2030814 w 2030814"/>
              <a:gd name="connsiteY0" fmla="*/ 0 h 2971817"/>
              <a:gd name="connsiteX1" fmla="*/ 2030814 w 2030814"/>
              <a:gd name="connsiteY1" fmla="*/ 1135108 h 2971817"/>
              <a:gd name="connsiteX2" fmla="*/ 2030814 w 2030814"/>
              <a:gd name="connsiteY2" fmla="*/ 1144500 h 2971817"/>
              <a:gd name="connsiteX3" fmla="*/ 2030814 w 2030814"/>
              <a:gd name="connsiteY3" fmla="*/ 1418322 h 2971817"/>
              <a:gd name="connsiteX4" fmla="*/ 2030813 w 2030814"/>
              <a:gd name="connsiteY4" fmla="*/ 1418324 h 2971817"/>
              <a:gd name="connsiteX5" fmla="*/ 2030813 w 2030814"/>
              <a:gd name="connsiteY5" fmla="*/ 2971815 h 2971817"/>
              <a:gd name="connsiteX6" fmla="*/ 1066970 w 2030814"/>
              <a:gd name="connsiteY6" fmla="*/ 2971815 h 2971817"/>
              <a:gd name="connsiteX7" fmla="*/ 1066969 w 2030814"/>
              <a:gd name="connsiteY7" fmla="*/ 2971817 h 2971817"/>
              <a:gd name="connsiteX8" fmla="*/ 626458 w 2030814"/>
              <a:gd name="connsiteY8" fmla="*/ 2971817 h 2971817"/>
              <a:gd name="connsiteX9" fmla="*/ 316750 w 2030814"/>
              <a:gd name="connsiteY9" fmla="*/ 1832605 h 2971817"/>
              <a:gd name="connsiteX10" fmla="*/ 8458 w 2030814"/>
              <a:gd name="connsiteY10" fmla="*/ 698601 h 2971817"/>
              <a:gd name="connsiteX11" fmla="*/ 0 w 2030814"/>
              <a:gd name="connsiteY11" fmla="*/ 696715 h 2971817"/>
              <a:gd name="connsiteX12" fmla="*/ 7268 w 2030814"/>
              <a:gd name="connsiteY12" fmla="*/ 694222 h 2971817"/>
              <a:gd name="connsiteX13" fmla="*/ 7042 w 2030814"/>
              <a:gd name="connsiteY13" fmla="*/ 693392 h 2971817"/>
              <a:gd name="connsiteX14" fmla="*/ 8657 w 2030814"/>
              <a:gd name="connsiteY14" fmla="*/ 693745 h 29718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030814" h="2971817">
                <a:moveTo>
                  <a:pt x="2030814" y="0"/>
                </a:moveTo>
                <a:lnTo>
                  <a:pt x="2030814" y="1135108"/>
                </a:lnTo>
                <a:lnTo>
                  <a:pt x="2030814" y="1144500"/>
                </a:lnTo>
                <a:lnTo>
                  <a:pt x="2030814" y="1418322"/>
                </a:lnTo>
                <a:lnTo>
                  <a:pt x="2030813" y="1418324"/>
                </a:lnTo>
                <a:lnTo>
                  <a:pt x="2030813" y="2971815"/>
                </a:lnTo>
                <a:lnTo>
                  <a:pt x="1066970" y="2971815"/>
                </a:lnTo>
                <a:lnTo>
                  <a:pt x="1066969" y="2971817"/>
                </a:lnTo>
                <a:lnTo>
                  <a:pt x="626458" y="2971817"/>
                </a:lnTo>
                <a:cubicBezTo>
                  <a:pt x="520841" y="2588905"/>
                  <a:pt x="418796" y="2210755"/>
                  <a:pt x="316750" y="1832605"/>
                </a:cubicBezTo>
                <a:lnTo>
                  <a:pt x="8458" y="698601"/>
                </a:lnTo>
                <a:lnTo>
                  <a:pt x="0" y="696715"/>
                </a:lnTo>
                <a:lnTo>
                  <a:pt x="7268" y="694222"/>
                </a:lnTo>
                <a:lnTo>
                  <a:pt x="7042" y="693392"/>
                </a:lnTo>
                <a:lnTo>
                  <a:pt x="8657" y="693745"/>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0" name="Freeform: Shape 9">
            <a:extLst>
              <a:ext uri="{FF2B5EF4-FFF2-40B4-BE49-F238E27FC236}">
                <a16:creationId xmlns:a16="http://schemas.microsoft.com/office/drawing/2014/main" id="{5EC2EBE8-16FE-44DD-81A4-E1B9B72F499D}"/>
              </a:ext>
            </a:extLst>
          </p:cNvPr>
          <p:cNvSpPr/>
          <p:nvPr/>
        </p:nvSpPr>
        <p:spPr>
          <a:xfrm>
            <a:off x="7829522" y="-1"/>
            <a:ext cx="1314479" cy="2011243"/>
          </a:xfrm>
          <a:custGeom>
            <a:avLst/>
            <a:gdLst>
              <a:gd name="connsiteX0" fmla="*/ 1593490 w 1785977"/>
              <a:gd name="connsiteY0" fmla="*/ 0 h 2058868"/>
              <a:gd name="connsiteX1" fmla="*/ 1785977 w 1785977"/>
              <a:gd name="connsiteY1" fmla="*/ 0 h 2058868"/>
              <a:gd name="connsiteX2" fmla="*/ 1785977 w 1785977"/>
              <a:gd name="connsiteY2" fmla="*/ 188029 h 2058868"/>
              <a:gd name="connsiteX3" fmla="*/ 271750 w 1785977"/>
              <a:gd name="connsiteY3" fmla="*/ 2058868 h 2058868"/>
              <a:gd name="connsiteX4" fmla="*/ 0 w 1785977"/>
              <a:gd name="connsiteY4" fmla="*/ 521831 h 2058868"/>
              <a:gd name="connsiteX0" fmla="*/ 1560152 w 1752639"/>
              <a:gd name="connsiteY0" fmla="*/ 0 h 2058868"/>
              <a:gd name="connsiteX1" fmla="*/ 1752639 w 1752639"/>
              <a:gd name="connsiteY1" fmla="*/ 0 h 2058868"/>
              <a:gd name="connsiteX2" fmla="*/ 1752639 w 1752639"/>
              <a:gd name="connsiteY2" fmla="*/ 188029 h 2058868"/>
              <a:gd name="connsiteX3" fmla="*/ 238412 w 1752639"/>
              <a:gd name="connsiteY3" fmla="*/ 2058868 h 2058868"/>
              <a:gd name="connsiteX4" fmla="*/ 0 w 1752639"/>
              <a:gd name="connsiteY4" fmla="*/ 524212 h 2058868"/>
              <a:gd name="connsiteX5" fmla="*/ 1560152 w 1752639"/>
              <a:gd name="connsiteY5" fmla="*/ 0 h 2058868"/>
              <a:gd name="connsiteX0" fmla="*/ 1560152 w 1752639"/>
              <a:gd name="connsiteY0" fmla="*/ 0 h 2020768"/>
              <a:gd name="connsiteX1" fmla="*/ 1752639 w 1752639"/>
              <a:gd name="connsiteY1" fmla="*/ 0 h 2020768"/>
              <a:gd name="connsiteX2" fmla="*/ 1752639 w 1752639"/>
              <a:gd name="connsiteY2" fmla="*/ 188029 h 2020768"/>
              <a:gd name="connsiteX3" fmla="*/ 240793 w 1752639"/>
              <a:gd name="connsiteY3" fmla="*/ 2020768 h 2020768"/>
              <a:gd name="connsiteX4" fmla="*/ 0 w 1752639"/>
              <a:gd name="connsiteY4" fmla="*/ 524212 h 2020768"/>
              <a:gd name="connsiteX5" fmla="*/ 1560152 w 1752639"/>
              <a:gd name="connsiteY5" fmla="*/ 0 h 2020768"/>
              <a:gd name="connsiteX0" fmla="*/ 1560152 w 1752639"/>
              <a:gd name="connsiteY0" fmla="*/ 0 h 2011243"/>
              <a:gd name="connsiteX1" fmla="*/ 1752639 w 1752639"/>
              <a:gd name="connsiteY1" fmla="*/ 0 h 2011243"/>
              <a:gd name="connsiteX2" fmla="*/ 1752639 w 1752639"/>
              <a:gd name="connsiteY2" fmla="*/ 188029 h 2011243"/>
              <a:gd name="connsiteX3" fmla="*/ 240793 w 1752639"/>
              <a:gd name="connsiteY3" fmla="*/ 2011243 h 2011243"/>
              <a:gd name="connsiteX4" fmla="*/ 0 w 1752639"/>
              <a:gd name="connsiteY4" fmla="*/ 524212 h 2011243"/>
              <a:gd name="connsiteX5" fmla="*/ 1560152 w 1752639"/>
              <a:gd name="connsiteY5" fmla="*/ 0 h 2011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52639" h="2011243">
                <a:moveTo>
                  <a:pt x="1560152" y="0"/>
                </a:moveTo>
                <a:lnTo>
                  <a:pt x="1752639" y="0"/>
                </a:lnTo>
                <a:lnTo>
                  <a:pt x="1752639" y="188029"/>
                </a:lnTo>
                <a:lnTo>
                  <a:pt x="240793" y="2011243"/>
                </a:lnTo>
                <a:cubicBezTo>
                  <a:pt x="146358" y="1498898"/>
                  <a:pt x="94434" y="1036558"/>
                  <a:pt x="0" y="524212"/>
                </a:cubicBezTo>
                <a:lnTo>
                  <a:pt x="1560152" y="0"/>
                </a:lnTo>
                <a:close/>
              </a:path>
            </a:pathLst>
          </a:custGeom>
          <a:solidFill>
            <a:schemeClr val="tx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1" name="Freeform: Shape 20">
            <a:extLst>
              <a:ext uri="{FF2B5EF4-FFF2-40B4-BE49-F238E27FC236}">
                <a16:creationId xmlns:a16="http://schemas.microsoft.com/office/drawing/2014/main" id="{64FF8480-20C7-4529-9F16-6A50789E421B}"/>
              </a:ext>
            </a:extLst>
          </p:cNvPr>
          <p:cNvSpPr/>
          <p:nvPr/>
        </p:nvSpPr>
        <p:spPr>
          <a:xfrm>
            <a:off x="8007881" y="0"/>
            <a:ext cx="1143233" cy="3008684"/>
          </a:xfrm>
          <a:custGeom>
            <a:avLst/>
            <a:gdLst>
              <a:gd name="connsiteX0" fmla="*/ 1493910 w 1510863"/>
              <a:gd name="connsiteY0" fmla="*/ 0 h 3008684"/>
              <a:gd name="connsiteX1" fmla="*/ 1510863 w 1510863"/>
              <a:gd name="connsiteY1" fmla="*/ 0 h 3008684"/>
              <a:gd name="connsiteX2" fmla="*/ 1501377 w 1510863"/>
              <a:gd name="connsiteY2" fmla="*/ 3008684 h 3008684"/>
              <a:gd name="connsiteX3" fmla="*/ 0 w 1510863"/>
              <a:gd name="connsiteY3" fmla="*/ 1880948 h 3008684"/>
              <a:gd name="connsiteX0" fmla="*/ 1507357 w 1524310"/>
              <a:gd name="connsiteY0" fmla="*/ 0 h 3008684"/>
              <a:gd name="connsiteX1" fmla="*/ 1524310 w 1524310"/>
              <a:gd name="connsiteY1" fmla="*/ 0 h 3008684"/>
              <a:gd name="connsiteX2" fmla="*/ 1514824 w 1524310"/>
              <a:gd name="connsiteY2" fmla="*/ 3008684 h 3008684"/>
              <a:gd name="connsiteX3" fmla="*/ 0 w 1524310"/>
              <a:gd name="connsiteY3" fmla="*/ 2008695 h 3008684"/>
              <a:gd name="connsiteX4" fmla="*/ 1507357 w 1524310"/>
              <a:gd name="connsiteY4" fmla="*/ 0 h 30086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24310" h="3008684">
                <a:moveTo>
                  <a:pt x="1507357" y="0"/>
                </a:moveTo>
                <a:lnTo>
                  <a:pt x="1524310" y="0"/>
                </a:lnTo>
                <a:lnTo>
                  <a:pt x="1514824" y="3008684"/>
                </a:lnTo>
                <a:lnTo>
                  <a:pt x="0" y="2008695"/>
                </a:lnTo>
                <a:cubicBezTo>
                  <a:pt x="497970" y="1381712"/>
                  <a:pt x="1009387" y="626983"/>
                  <a:pt x="1507357" y="0"/>
                </a:cubicBezTo>
                <a:close/>
              </a:path>
            </a:pathLst>
          </a:custGeom>
          <a:solidFill>
            <a:schemeClr val="tx2"/>
          </a:solidFill>
          <a:ln w="12700">
            <a:miter lim="400000"/>
          </a:ln>
        </p:spPr>
        <p:txBody>
          <a:bodyPr wrap="square" lIns="38100" tIns="38100" rIns="38100" bIns="38100" anchor="ctr">
            <a:noAutofit/>
          </a:bodyPr>
          <a:lstStyle/>
          <a:p>
            <a:pPr>
              <a:defRPr sz="3000">
                <a:solidFill>
                  <a:srgbClr val="FFFFFF"/>
                </a:solidFill>
              </a:defRPr>
            </a:pPr>
            <a:endParaRPr sz="3000" dirty="0"/>
          </a:p>
        </p:txBody>
      </p:sp>
      <p:sp>
        <p:nvSpPr>
          <p:cNvPr id="25" name="Triangle">
            <a:extLst>
              <a:ext uri="{FF2B5EF4-FFF2-40B4-BE49-F238E27FC236}">
                <a16:creationId xmlns:a16="http://schemas.microsoft.com/office/drawing/2014/main" id="{7B0B215D-E2C3-486A-83B8-D589B752E74A}"/>
              </a:ext>
            </a:extLst>
          </p:cNvPr>
          <p:cNvSpPr/>
          <p:nvPr/>
        </p:nvSpPr>
        <p:spPr>
          <a:xfrm>
            <a:off x="7620890" y="3886184"/>
            <a:ext cx="1523111" cy="1144500"/>
          </a:xfrm>
          <a:custGeom>
            <a:avLst/>
            <a:gdLst>
              <a:gd name="connsiteX0" fmla="*/ 22067 w 22067"/>
              <a:gd name="connsiteY0" fmla="*/ 21600 h 21600"/>
              <a:gd name="connsiteX1" fmla="*/ 22067 w 22067"/>
              <a:gd name="connsiteY1" fmla="*/ 0 h 21600"/>
              <a:gd name="connsiteX2" fmla="*/ 0 w 22067"/>
              <a:gd name="connsiteY2" fmla="*/ 13239 h 21600"/>
              <a:gd name="connsiteX3" fmla="*/ 22067 w 22067"/>
              <a:gd name="connsiteY3" fmla="*/ 21600 h 21600"/>
              <a:gd name="connsiteX0" fmla="*/ 22145 w 22145"/>
              <a:gd name="connsiteY0" fmla="*/ 21600 h 21600"/>
              <a:gd name="connsiteX1" fmla="*/ 22145 w 22145"/>
              <a:gd name="connsiteY1" fmla="*/ 0 h 21600"/>
              <a:gd name="connsiteX2" fmla="*/ 0 w 22145"/>
              <a:gd name="connsiteY2" fmla="*/ 13149 h 21600"/>
              <a:gd name="connsiteX3" fmla="*/ 22145 w 22145"/>
              <a:gd name="connsiteY3" fmla="*/ 21600 h 21600"/>
            </a:gdLst>
            <a:ahLst/>
            <a:cxnLst>
              <a:cxn ang="0">
                <a:pos x="connsiteX0" y="connsiteY0"/>
              </a:cxn>
              <a:cxn ang="0">
                <a:pos x="connsiteX1" y="connsiteY1"/>
              </a:cxn>
              <a:cxn ang="0">
                <a:pos x="connsiteX2" y="connsiteY2"/>
              </a:cxn>
              <a:cxn ang="0">
                <a:pos x="connsiteX3" y="connsiteY3"/>
              </a:cxn>
            </a:cxnLst>
            <a:rect l="l" t="t" r="r" b="b"/>
            <a:pathLst>
              <a:path w="22145" h="21600" extrusionOk="0">
                <a:moveTo>
                  <a:pt x="22145" y="21600"/>
                </a:moveTo>
                <a:lnTo>
                  <a:pt x="22145" y="0"/>
                </a:lnTo>
                <a:lnTo>
                  <a:pt x="0" y="13149"/>
                </a:lnTo>
                <a:cubicBezTo>
                  <a:pt x="7200" y="15981"/>
                  <a:pt x="14945" y="18768"/>
                  <a:pt x="22145"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sz="3000"/>
          </a:p>
        </p:txBody>
      </p:sp>
      <p:sp>
        <p:nvSpPr>
          <p:cNvPr id="27" name="Freeform: Shape 26">
            <a:extLst>
              <a:ext uri="{FF2B5EF4-FFF2-40B4-BE49-F238E27FC236}">
                <a16:creationId xmlns:a16="http://schemas.microsoft.com/office/drawing/2014/main" id="{8300D959-BB96-4967-9B00-95DE27BA278C}"/>
              </a:ext>
            </a:extLst>
          </p:cNvPr>
          <p:cNvSpPr/>
          <p:nvPr/>
        </p:nvSpPr>
        <p:spPr>
          <a:xfrm>
            <a:off x="6134878" y="3"/>
            <a:ext cx="3016731" cy="586159"/>
          </a:xfrm>
          <a:custGeom>
            <a:avLst/>
            <a:gdLst>
              <a:gd name="connsiteX0" fmla="*/ 0 w 4022308"/>
              <a:gd name="connsiteY0" fmla="*/ 0 h 586159"/>
              <a:gd name="connsiteX1" fmla="*/ 4022308 w 4022308"/>
              <a:gd name="connsiteY1" fmla="*/ 0 h 586159"/>
              <a:gd name="connsiteX2" fmla="*/ 3160532 w 4022308"/>
              <a:gd name="connsiteY2" fmla="*/ 289504 h 586159"/>
              <a:gd name="connsiteX3" fmla="*/ 2277466 w 4022308"/>
              <a:gd name="connsiteY3" fmla="*/ 586159 h 586159"/>
            </a:gdLst>
            <a:ahLst/>
            <a:cxnLst>
              <a:cxn ang="0">
                <a:pos x="connsiteX0" y="connsiteY0"/>
              </a:cxn>
              <a:cxn ang="0">
                <a:pos x="connsiteX1" y="connsiteY1"/>
              </a:cxn>
              <a:cxn ang="0">
                <a:pos x="connsiteX2" y="connsiteY2"/>
              </a:cxn>
              <a:cxn ang="0">
                <a:pos x="connsiteX3" y="connsiteY3"/>
              </a:cxn>
            </a:cxnLst>
            <a:rect l="l" t="t" r="r" b="b"/>
            <a:pathLst>
              <a:path w="4022308" h="586159">
                <a:moveTo>
                  <a:pt x="0" y="0"/>
                </a:moveTo>
                <a:lnTo>
                  <a:pt x="4022308" y="0"/>
                </a:lnTo>
                <a:lnTo>
                  <a:pt x="3160532" y="289504"/>
                </a:lnTo>
                <a:cubicBezTo>
                  <a:pt x="2862391" y="389977"/>
                  <a:pt x="2564250" y="490451"/>
                  <a:pt x="2277466" y="586159"/>
                </a:cubicBezTo>
                <a:close/>
              </a:path>
            </a:pathLst>
          </a:custGeom>
          <a:solidFill>
            <a:schemeClr val="tx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28" name="Freeform: Shape 27">
            <a:extLst>
              <a:ext uri="{FF2B5EF4-FFF2-40B4-BE49-F238E27FC236}">
                <a16:creationId xmlns:a16="http://schemas.microsoft.com/office/drawing/2014/main" id="{D9D0E64E-9D1D-418D-8986-2AC5D2AC4773}"/>
              </a:ext>
            </a:extLst>
          </p:cNvPr>
          <p:cNvSpPr/>
          <p:nvPr/>
        </p:nvSpPr>
        <p:spPr>
          <a:xfrm>
            <a:off x="8340080" y="5304509"/>
            <a:ext cx="803921" cy="1553493"/>
          </a:xfrm>
          <a:custGeom>
            <a:avLst/>
            <a:gdLst>
              <a:gd name="connsiteX0" fmla="*/ 1071894 w 1071894"/>
              <a:gd name="connsiteY0" fmla="*/ 0 h 1553493"/>
              <a:gd name="connsiteX1" fmla="*/ 1071894 w 1071894"/>
              <a:gd name="connsiteY1" fmla="*/ 1553493 h 1553493"/>
              <a:gd name="connsiteX2" fmla="*/ 0 w 1071894"/>
              <a:gd name="connsiteY2" fmla="*/ 1553493 h 1553493"/>
            </a:gdLst>
            <a:ahLst/>
            <a:cxnLst>
              <a:cxn ang="0">
                <a:pos x="connsiteX0" y="connsiteY0"/>
              </a:cxn>
              <a:cxn ang="0">
                <a:pos x="connsiteX1" y="connsiteY1"/>
              </a:cxn>
              <a:cxn ang="0">
                <a:pos x="connsiteX2" y="connsiteY2"/>
              </a:cxn>
            </a:cxnLst>
            <a:rect l="l" t="t" r="r" b="b"/>
            <a:pathLst>
              <a:path w="1071894" h="1553493">
                <a:moveTo>
                  <a:pt x="1071894" y="0"/>
                </a:moveTo>
                <a:lnTo>
                  <a:pt x="1071894" y="1553493"/>
                </a:lnTo>
                <a:lnTo>
                  <a:pt x="0" y="1553493"/>
                </a:lnTo>
                <a:close/>
              </a:path>
            </a:pathLst>
          </a:custGeom>
          <a:solidFill>
            <a:schemeClr val="accent6">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1" name="Freeform: Shape 30">
            <a:extLst>
              <a:ext uri="{FF2B5EF4-FFF2-40B4-BE49-F238E27FC236}">
                <a16:creationId xmlns:a16="http://schemas.microsoft.com/office/drawing/2014/main" id="{1189FA18-BA1D-42BE-B93D-BD13D6A99523}"/>
              </a:ext>
            </a:extLst>
          </p:cNvPr>
          <p:cNvSpPr/>
          <p:nvPr/>
        </p:nvSpPr>
        <p:spPr>
          <a:xfrm>
            <a:off x="1" y="1942265"/>
            <a:ext cx="629247" cy="4434396"/>
          </a:xfrm>
          <a:custGeom>
            <a:avLst/>
            <a:gdLst>
              <a:gd name="connsiteX0" fmla="*/ 0 w 838996"/>
              <a:gd name="connsiteY0" fmla="*/ 0 h 4434396"/>
              <a:gd name="connsiteX1" fmla="*/ 838996 w 838996"/>
              <a:gd name="connsiteY1" fmla="*/ 4005366 h 4434396"/>
              <a:gd name="connsiteX2" fmla="*/ 0 w 838996"/>
              <a:gd name="connsiteY2" fmla="*/ 4434396 h 4434396"/>
            </a:gdLst>
            <a:ahLst/>
            <a:cxnLst>
              <a:cxn ang="0">
                <a:pos x="connsiteX0" y="connsiteY0"/>
              </a:cxn>
              <a:cxn ang="0">
                <a:pos x="connsiteX1" y="connsiteY1"/>
              </a:cxn>
              <a:cxn ang="0">
                <a:pos x="connsiteX2" y="connsiteY2"/>
              </a:cxn>
            </a:cxnLst>
            <a:rect l="l" t="t" r="r" b="b"/>
            <a:pathLst>
              <a:path w="838996" h="4434396">
                <a:moveTo>
                  <a:pt x="0" y="0"/>
                </a:moveTo>
                <a:lnTo>
                  <a:pt x="838996" y="4005366"/>
                </a:lnTo>
                <a:lnTo>
                  <a:pt x="0" y="4434396"/>
                </a:lnTo>
                <a:close/>
              </a:path>
            </a:pathLst>
          </a:custGeom>
          <a:solidFill>
            <a:schemeClr val="accent2">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33" name="Freeform: Shape 32">
            <a:extLst>
              <a:ext uri="{FF2B5EF4-FFF2-40B4-BE49-F238E27FC236}">
                <a16:creationId xmlns:a16="http://schemas.microsoft.com/office/drawing/2014/main" id="{5186E1F6-9D99-45CF-97C8-5158FB780C1C}"/>
              </a:ext>
            </a:extLst>
          </p:cNvPr>
          <p:cNvSpPr/>
          <p:nvPr/>
        </p:nvSpPr>
        <p:spPr>
          <a:xfrm>
            <a:off x="1" y="5935728"/>
            <a:ext cx="1515146" cy="922272"/>
          </a:xfrm>
          <a:custGeom>
            <a:avLst/>
            <a:gdLst>
              <a:gd name="connsiteX0" fmla="*/ 839036 w 2020195"/>
              <a:gd name="connsiteY0" fmla="*/ 0 h 922272"/>
              <a:gd name="connsiteX1" fmla="*/ 2020195 w 2020195"/>
              <a:gd name="connsiteY1" fmla="*/ 922272 h 922272"/>
              <a:gd name="connsiteX2" fmla="*/ 0 w 2020195"/>
              <a:gd name="connsiteY2" fmla="*/ 922272 h 922272"/>
              <a:gd name="connsiteX3" fmla="*/ 0 w 2020195"/>
              <a:gd name="connsiteY3" fmla="*/ 428985 h 922272"/>
            </a:gdLst>
            <a:ahLst/>
            <a:cxnLst>
              <a:cxn ang="0">
                <a:pos x="connsiteX0" y="connsiteY0"/>
              </a:cxn>
              <a:cxn ang="0">
                <a:pos x="connsiteX1" y="connsiteY1"/>
              </a:cxn>
              <a:cxn ang="0">
                <a:pos x="connsiteX2" y="connsiteY2"/>
              </a:cxn>
              <a:cxn ang="0">
                <a:pos x="connsiteX3" y="connsiteY3"/>
              </a:cxn>
            </a:cxnLst>
            <a:rect l="l" t="t" r="r" b="b"/>
            <a:pathLst>
              <a:path w="2020195" h="922272">
                <a:moveTo>
                  <a:pt x="839036" y="0"/>
                </a:moveTo>
                <a:lnTo>
                  <a:pt x="2020195" y="922272"/>
                </a:lnTo>
                <a:lnTo>
                  <a:pt x="0" y="922272"/>
                </a:lnTo>
                <a:lnTo>
                  <a:pt x="0" y="428985"/>
                </a:lnTo>
                <a:close/>
              </a:path>
            </a:pathLst>
          </a:custGeom>
          <a:solidFill>
            <a:schemeClr val="accent2">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12" name="Freeform: Shape 11">
            <a:extLst>
              <a:ext uri="{FF2B5EF4-FFF2-40B4-BE49-F238E27FC236}">
                <a16:creationId xmlns:a16="http://schemas.microsoft.com/office/drawing/2014/main" id="{C2FA7691-7591-4C43-8B69-0DC6BD020F08}"/>
              </a:ext>
            </a:extLst>
          </p:cNvPr>
          <p:cNvSpPr/>
          <p:nvPr/>
        </p:nvSpPr>
        <p:spPr>
          <a:xfrm>
            <a:off x="475717" y="4"/>
            <a:ext cx="2338835" cy="754379"/>
          </a:xfrm>
          <a:custGeom>
            <a:avLst/>
            <a:gdLst>
              <a:gd name="connsiteX0" fmla="*/ 0 w 3132735"/>
              <a:gd name="connsiteY0" fmla="*/ 0 h 1362807"/>
              <a:gd name="connsiteX1" fmla="*/ 2619961 w 3132735"/>
              <a:gd name="connsiteY1" fmla="*/ 0 h 1362807"/>
              <a:gd name="connsiteX2" fmla="*/ 2620116 w 3132735"/>
              <a:gd name="connsiteY2" fmla="*/ 1 h 1362807"/>
              <a:gd name="connsiteX3" fmla="*/ 3132735 w 3132735"/>
              <a:gd name="connsiteY3" fmla="*/ 1362807 h 1362807"/>
              <a:gd name="connsiteX0" fmla="*/ 0 w 3118447"/>
              <a:gd name="connsiteY0" fmla="*/ 0 h 1338995"/>
              <a:gd name="connsiteX1" fmla="*/ 2619961 w 3118447"/>
              <a:gd name="connsiteY1" fmla="*/ 0 h 1338995"/>
              <a:gd name="connsiteX2" fmla="*/ 2620116 w 3118447"/>
              <a:gd name="connsiteY2" fmla="*/ 1 h 1338995"/>
              <a:gd name="connsiteX3" fmla="*/ 3118447 w 3118447"/>
              <a:gd name="connsiteY3" fmla="*/ 1338995 h 1338995"/>
              <a:gd name="connsiteX4" fmla="*/ 0 w 3118447"/>
              <a:gd name="connsiteY4" fmla="*/ 0 h 13389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118447" h="1338995">
                <a:moveTo>
                  <a:pt x="0" y="0"/>
                </a:moveTo>
                <a:lnTo>
                  <a:pt x="2619961" y="0"/>
                </a:lnTo>
                <a:lnTo>
                  <a:pt x="2620116" y="1"/>
                </a:lnTo>
                <a:lnTo>
                  <a:pt x="3118447" y="1338995"/>
                </a:lnTo>
                <a:lnTo>
                  <a:pt x="0" y="0"/>
                </a:ln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1" name="Freeform: Shape 40">
            <a:extLst>
              <a:ext uri="{FF2B5EF4-FFF2-40B4-BE49-F238E27FC236}">
                <a16:creationId xmlns:a16="http://schemas.microsoft.com/office/drawing/2014/main" id="{25298099-7EE5-4004-B14F-CBF44BF0A93D}"/>
              </a:ext>
            </a:extLst>
          </p:cNvPr>
          <p:cNvSpPr/>
          <p:nvPr/>
        </p:nvSpPr>
        <p:spPr>
          <a:xfrm>
            <a:off x="2436360" y="3"/>
            <a:ext cx="2037497" cy="750661"/>
          </a:xfrm>
          <a:custGeom>
            <a:avLst/>
            <a:gdLst>
              <a:gd name="connsiteX0" fmla="*/ 0 w 2716662"/>
              <a:gd name="connsiteY0" fmla="*/ 0 h 1332395"/>
              <a:gd name="connsiteX1" fmla="*/ 2716662 w 2716662"/>
              <a:gd name="connsiteY1" fmla="*/ 0 h 1332395"/>
              <a:gd name="connsiteX2" fmla="*/ 496043 w 2716662"/>
              <a:gd name="connsiteY2" fmla="*/ 1332395 h 1332395"/>
            </a:gdLst>
            <a:ahLst/>
            <a:cxnLst>
              <a:cxn ang="0">
                <a:pos x="connsiteX0" y="connsiteY0"/>
              </a:cxn>
              <a:cxn ang="0">
                <a:pos x="connsiteX1" y="connsiteY1"/>
              </a:cxn>
              <a:cxn ang="0">
                <a:pos x="connsiteX2" y="connsiteY2"/>
              </a:cxn>
            </a:cxnLst>
            <a:rect l="l" t="t" r="r" b="b"/>
            <a:pathLst>
              <a:path w="2716662" h="1332395">
                <a:moveTo>
                  <a:pt x="0" y="0"/>
                </a:moveTo>
                <a:lnTo>
                  <a:pt x="2716662" y="0"/>
                </a:lnTo>
                <a:lnTo>
                  <a:pt x="496043" y="1332395"/>
                </a:lnTo>
                <a:close/>
              </a:path>
            </a:pathLst>
          </a:custGeom>
          <a:solidFill>
            <a:schemeClr val="accent4">
              <a:lumMod val="75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3" name="Freeform: Shape 42">
            <a:extLst>
              <a:ext uri="{FF2B5EF4-FFF2-40B4-BE49-F238E27FC236}">
                <a16:creationId xmlns:a16="http://schemas.microsoft.com/office/drawing/2014/main" id="{98295EB6-EBE1-4502-A6AE-93310E6CAEE4}"/>
              </a:ext>
            </a:extLst>
          </p:cNvPr>
          <p:cNvSpPr/>
          <p:nvPr userDrawn="1"/>
        </p:nvSpPr>
        <p:spPr>
          <a:xfrm>
            <a:off x="7626172" y="4579579"/>
            <a:ext cx="1517829" cy="2278425"/>
          </a:xfrm>
          <a:custGeom>
            <a:avLst/>
            <a:gdLst>
              <a:gd name="connsiteX0" fmla="*/ 0 w 2038060"/>
              <a:gd name="connsiteY0" fmla="*/ 0 h 2297475"/>
              <a:gd name="connsiteX1" fmla="*/ 2038060 w 2038060"/>
              <a:gd name="connsiteY1" fmla="*/ 460766 h 2297475"/>
              <a:gd name="connsiteX2" fmla="*/ 2038060 w 2038060"/>
              <a:gd name="connsiteY2" fmla="*/ 743980 h 2297475"/>
              <a:gd name="connsiteX3" fmla="*/ 1074215 w 2038060"/>
              <a:gd name="connsiteY3" fmla="*/ 2297475 h 2297475"/>
              <a:gd name="connsiteX4" fmla="*/ 633704 w 2038060"/>
              <a:gd name="connsiteY4" fmla="*/ 2297475 h 2297475"/>
              <a:gd name="connsiteX0" fmla="*/ 0 w 2004722"/>
              <a:gd name="connsiteY0" fmla="*/ 0 h 2290331"/>
              <a:gd name="connsiteX1" fmla="*/ 2004722 w 2004722"/>
              <a:gd name="connsiteY1" fmla="*/ 453622 h 2290331"/>
              <a:gd name="connsiteX2" fmla="*/ 2004722 w 2004722"/>
              <a:gd name="connsiteY2" fmla="*/ 736836 h 2290331"/>
              <a:gd name="connsiteX3" fmla="*/ 1040877 w 2004722"/>
              <a:gd name="connsiteY3" fmla="*/ 2290331 h 2290331"/>
              <a:gd name="connsiteX4" fmla="*/ 600366 w 2004722"/>
              <a:gd name="connsiteY4" fmla="*/ 2290331 h 2290331"/>
              <a:gd name="connsiteX5" fmla="*/ 0 w 2004722"/>
              <a:gd name="connsiteY5" fmla="*/ 0 h 2290331"/>
              <a:gd name="connsiteX0" fmla="*/ 0 w 2016628"/>
              <a:gd name="connsiteY0" fmla="*/ 0 h 2283187"/>
              <a:gd name="connsiteX1" fmla="*/ 2016628 w 2016628"/>
              <a:gd name="connsiteY1" fmla="*/ 446478 h 2283187"/>
              <a:gd name="connsiteX2" fmla="*/ 2016628 w 2016628"/>
              <a:gd name="connsiteY2" fmla="*/ 729692 h 2283187"/>
              <a:gd name="connsiteX3" fmla="*/ 1052783 w 2016628"/>
              <a:gd name="connsiteY3" fmla="*/ 2283187 h 2283187"/>
              <a:gd name="connsiteX4" fmla="*/ 612272 w 2016628"/>
              <a:gd name="connsiteY4" fmla="*/ 2283187 h 2283187"/>
              <a:gd name="connsiteX5" fmla="*/ 0 w 2016628"/>
              <a:gd name="connsiteY5" fmla="*/ 0 h 2283187"/>
              <a:gd name="connsiteX0" fmla="*/ 0 w 2023772"/>
              <a:gd name="connsiteY0" fmla="*/ 0 h 2292712"/>
              <a:gd name="connsiteX1" fmla="*/ 2023772 w 2023772"/>
              <a:gd name="connsiteY1" fmla="*/ 456003 h 2292712"/>
              <a:gd name="connsiteX2" fmla="*/ 2023772 w 2023772"/>
              <a:gd name="connsiteY2" fmla="*/ 739217 h 2292712"/>
              <a:gd name="connsiteX3" fmla="*/ 1059927 w 2023772"/>
              <a:gd name="connsiteY3" fmla="*/ 2292712 h 2292712"/>
              <a:gd name="connsiteX4" fmla="*/ 619416 w 2023772"/>
              <a:gd name="connsiteY4" fmla="*/ 2292712 h 2292712"/>
              <a:gd name="connsiteX5" fmla="*/ 0 w 2023772"/>
              <a:gd name="connsiteY5" fmla="*/ 0 h 2292712"/>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85569"/>
              <a:gd name="connsiteX1" fmla="*/ 2023772 w 2023772"/>
              <a:gd name="connsiteY1" fmla="*/ 448860 h 2285569"/>
              <a:gd name="connsiteX2" fmla="*/ 2023772 w 2023772"/>
              <a:gd name="connsiteY2" fmla="*/ 732074 h 2285569"/>
              <a:gd name="connsiteX3" fmla="*/ 1059927 w 2023772"/>
              <a:gd name="connsiteY3" fmla="*/ 2285569 h 2285569"/>
              <a:gd name="connsiteX4" fmla="*/ 619416 w 2023772"/>
              <a:gd name="connsiteY4" fmla="*/ 2285569 h 2285569"/>
              <a:gd name="connsiteX5" fmla="*/ 0 w 2023772"/>
              <a:gd name="connsiteY5" fmla="*/ 0 h 2285569"/>
              <a:gd name="connsiteX0" fmla="*/ 0 w 2023772"/>
              <a:gd name="connsiteY0" fmla="*/ 0 h 2278425"/>
              <a:gd name="connsiteX1" fmla="*/ 2023772 w 2023772"/>
              <a:gd name="connsiteY1" fmla="*/ 441716 h 2278425"/>
              <a:gd name="connsiteX2" fmla="*/ 2023772 w 2023772"/>
              <a:gd name="connsiteY2" fmla="*/ 724930 h 2278425"/>
              <a:gd name="connsiteX3" fmla="*/ 1059927 w 2023772"/>
              <a:gd name="connsiteY3" fmla="*/ 2278425 h 2278425"/>
              <a:gd name="connsiteX4" fmla="*/ 619416 w 2023772"/>
              <a:gd name="connsiteY4" fmla="*/ 2278425 h 2278425"/>
              <a:gd name="connsiteX5" fmla="*/ 0 w 2023772"/>
              <a:gd name="connsiteY5" fmla="*/ 0 h 227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23772" h="2278425">
                <a:moveTo>
                  <a:pt x="0" y="0"/>
                </a:moveTo>
                <a:lnTo>
                  <a:pt x="2023772" y="441716"/>
                </a:lnTo>
                <a:lnTo>
                  <a:pt x="2023772" y="724930"/>
                </a:lnTo>
                <a:lnTo>
                  <a:pt x="1059927" y="2278425"/>
                </a:lnTo>
                <a:lnTo>
                  <a:pt x="619416" y="2278425"/>
                </a:lnTo>
                <a:cubicBezTo>
                  <a:pt x="408181" y="1512600"/>
                  <a:pt x="211235" y="765825"/>
                  <a:pt x="0" y="0"/>
                </a:cubicBezTo>
                <a:close/>
              </a:path>
            </a:pathLst>
          </a:custGeom>
          <a:solidFill>
            <a:schemeClr val="accent6">
              <a:lumMod val="50000"/>
            </a:schemeClr>
          </a:solidFill>
          <a:ln w="12700">
            <a:miter lim="400000"/>
          </a:ln>
        </p:spPr>
        <p:txBody>
          <a:bodyPr wrap="square" lIns="38100" tIns="38100" rIns="38100" bIns="38100" anchor="ctr">
            <a:noAutofit/>
          </a:bodyPr>
          <a:lstStyle/>
          <a:p>
            <a:pPr>
              <a:defRPr sz="3000">
                <a:solidFill>
                  <a:srgbClr val="FFFFFF"/>
                </a:solidFill>
              </a:defRPr>
            </a:pPr>
            <a:endParaRPr sz="3000"/>
          </a:p>
        </p:txBody>
      </p:sp>
      <p:sp>
        <p:nvSpPr>
          <p:cNvPr id="4" name="Date Placeholder 3">
            <a:extLst>
              <a:ext uri="{FF2B5EF4-FFF2-40B4-BE49-F238E27FC236}">
                <a16:creationId xmlns:a16="http://schemas.microsoft.com/office/drawing/2014/main" id="{1822E4A8-F1CF-47C3-AC39-9F98AABAB5DA}"/>
              </a:ext>
            </a:extLst>
          </p:cNvPr>
          <p:cNvSpPr>
            <a:spLocks noGrp="1"/>
          </p:cNvSpPr>
          <p:nvPr userDrawn="1">
            <p:ph type="dt" sz="half" idx="2"/>
          </p:nvPr>
        </p:nvSpPr>
        <p:spPr>
          <a:xfrm>
            <a:off x="171654" y="6356353"/>
            <a:ext cx="2057400" cy="365125"/>
          </a:xfrm>
          <a:prstGeom prst="rect">
            <a:avLst/>
          </a:prstGeom>
        </p:spPr>
        <p:txBody>
          <a:bodyPr vert="horz" lIns="91440" tIns="45720" rIns="91440" bIns="45720" rtlCol="0" anchor="ctr"/>
          <a:lstStyle>
            <a:lvl1pPr algn="l">
              <a:defRPr sz="1200">
                <a:solidFill>
                  <a:schemeClr val="bg1"/>
                </a:solidFill>
              </a:defRPr>
            </a:lvl1pPr>
          </a:lstStyle>
          <a:p>
            <a:r>
              <a:rPr lang="en-US"/>
              <a:t>Date</a:t>
            </a:r>
            <a:endParaRPr lang="en-US" dirty="0"/>
          </a:p>
        </p:txBody>
      </p:sp>
      <p:sp>
        <p:nvSpPr>
          <p:cNvPr id="5" name="Footer Placeholder 4">
            <a:extLst>
              <a:ext uri="{FF2B5EF4-FFF2-40B4-BE49-F238E27FC236}">
                <a16:creationId xmlns:a16="http://schemas.microsoft.com/office/drawing/2014/main" id="{2EC9D9F3-D4AE-43DB-9887-ABDC5102C8F3}"/>
              </a:ext>
            </a:extLst>
          </p:cNvPr>
          <p:cNvSpPr>
            <a:spLocks noGrp="1"/>
          </p:cNvSpPr>
          <p:nvPr userDrawn="1">
            <p:ph type="ftr" sz="quarter" idx="3"/>
          </p:nvPr>
        </p:nvSpPr>
        <p:spPr>
          <a:xfrm>
            <a:off x="2584361" y="6356353"/>
            <a:ext cx="3086100" cy="365125"/>
          </a:xfrm>
          <a:prstGeom prst="rect">
            <a:avLst/>
          </a:prstGeom>
        </p:spPr>
        <p:txBody>
          <a:bodyPr vert="horz" lIns="91440" tIns="45720" rIns="91440" bIns="45720" rtlCol="0" anchor="ctr"/>
          <a:lstStyle>
            <a:lvl1pPr algn="ctr">
              <a:defRPr sz="1200">
                <a:solidFill>
                  <a:schemeClr val="bg1">
                    <a:lumMod val="50000"/>
                  </a:schemeClr>
                </a:solidFill>
              </a:defRPr>
            </a:lvl1pPr>
          </a:lstStyle>
          <a:p>
            <a:r>
              <a:rPr lang="en-US"/>
              <a:t>Your Footer Here</a:t>
            </a:r>
            <a:endParaRPr lang="en-US" dirty="0"/>
          </a:p>
        </p:txBody>
      </p:sp>
      <p:sp>
        <p:nvSpPr>
          <p:cNvPr id="6" name="Slide Number Placeholder 5">
            <a:extLst>
              <a:ext uri="{FF2B5EF4-FFF2-40B4-BE49-F238E27FC236}">
                <a16:creationId xmlns:a16="http://schemas.microsoft.com/office/drawing/2014/main" id="{E2C7A451-7000-4DE0-AB54-BEA7D1119963}"/>
              </a:ext>
            </a:extLst>
          </p:cNvPr>
          <p:cNvSpPr>
            <a:spLocks noGrp="1"/>
          </p:cNvSpPr>
          <p:nvPr userDrawn="1">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bg1"/>
                </a:solidFill>
              </a:defRPr>
            </a:lvl1pPr>
          </a:lstStyle>
          <a:p>
            <a:fld id="{8FEDEAA1-555E-4D4C-A4A4-06CA711D9CA7}" type="slidenum">
              <a:rPr lang="en-US" smtClean="0"/>
              <a:pPr/>
              <a:t>‹#›</a:t>
            </a:fld>
            <a:endParaRPr lang="en-US"/>
          </a:p>
        </p:txBody>
      </p:sp>
      <p:sp>
        <p:nvSpPr>
          <p:cNvPr id="2" name="Title Placeholder 1">
            <a:extLst>
              <a:ext uri="{FF2B5EF4-FFF2-40B4-BE49-F238E27FC236}">
                <a16:creationId xmlns:a16="http://schemas.microsoft.com/office/drawing/2014/main" id="{FD51638C-B240-41B9-AE48-4E60D51D8C76}"/>
              </a:ext>
            </a:extLst>
          </p:cNvPr>
          <p:cNvSpPr>
            <a:spLocks noGrp="1"/>
          </p:cNvSpPr>
          <p:nvPr userDrawn="1">
            <p:ph type="title"/>
          </p:nvPr>
        </p:nvSpPr>
        <p:spPr>
          <a:xfrm>
            <a:off x="628651" y="750664"/>
            <a:ext cx="6997521" cy="1012213"/>
          </a:xfrm>
          <a:prstGeom prst="rect">
            <a:avLst/>
          </a:prstGeom>
          <a:noFill/>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F0B5044E-6414-4950-B58F-C02995280887}"/>
              </a:ext>
            </a:extLst>
          </p:cNvPr>
          <p:cNvSpPr>
            <a:spLocks noGrp="1"/>
          </p:cNvSpPr>
          <p:nvPr userDrawn="1">
            <p:ph type="body" idx="1"/>
          </p:nvPr>
        </p:nvSpPr>
        <p:spPr>
          <a:xfrm>
            <a:off x="628651" y="1927380"/>
            <a:ext cx="6997521" cy="424958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22" name="Group 21">
            <a:extLst>
              <a:ext uri="{FF2B5EF4-FFF2-40B4-BE49-F238E27FC236}">
                <a16:creationId xmlns:a16="http://schemas.microsoft.com/office/drawing/2014/main" id="{64FAE1EC-9D4A-4DF2-8EF8-E2CB545A0DBF}"/>
              </a:ext>
            </a:extLst>
          </p:cNvPr>
          <p:cNvGrpSpPr/>
          <p:nvPr userDrawn="1"/>
        </p:nvGrpSpPr>
        <p:grpSpPr>
          <a:xfrm>
            <a:off x="-1654908" y="-73804"/>
            <a:ext cx="1569183" cy="612144"/>
            <a:chOff x="-2096383" y="21447"/>
            <a:chExt cx="1569183" cy="612144"/>
          </a:xfrm>
        </p:grpSpPr>
        <p:sp>
          <p:nvSpPr>
            <p:cNvPr id="23" name="TextBox 22">
              <a:extLst>
                <a:ext uri="{FF2B5EF4-FFF2-40B4-BE49-F238E27FC236}">
                  <a16:creationId xmlns:a16="http://schemas.microsoft.com/office/drawing/2014/main" id="{31E6BAD9-522A-4CC1-915E-59C4C66D2F64}"/>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24" name="TextBox 23">
              <a:extLst>
                <a:ext uri="{FF2B5EF4-FFF2-40B4-BE49-F238E27FC236}">
                  <a16:creationId xmlns:a16="http://schemas.microsoft.com/office/drawing/2014/main" id="{77DB19C5-6D84-460D-B11E-AC542C0DF89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26" name="Picture 25">
              <a:extLst>
                <a:ext uri="{FF2B5EF4-FFF2-40B4-BE49-F238E27FC236}">
                  <a16:creationId xmlns:a16="http://schemas.microsoft.com/office/drawing/2014/main" id="{F9FE7A39-46E8-412C-9F5D-8EC8AF3B464B}"/>
                </a:ext>
              </a:extLst>
            </p:cNvPr>
            <p:cNvPicPr>
              <a:picLocks noChangeAspect="1"/>
            </p:cNvPicPr>
            <p:nvPr userDrawn="1"/>
          </p:nvPicPr>
          <p:blipFill>
            <a:blip r:embed="rId14"/>
            <a:stretch>
              <a:fillRect/>
            </a:stretch>
          </p:blipFill>
          <p:spPr>
            <a:xfrm>
              <a:off x="-2018604" y="234547"/>
              <a:ext cx="1405251" cy="185944"/>
            </a:xfrm>
            <a:prstGeom prst="rect">
              <a:avLst/>
            </a:prstGeom>
          </p:spPr>
        </p:pic>
      </p:grpSp>
      <p:sp>
        <p:nvSpPr>
          <p:cNvPr id="29" name="Rectangle 28">
            <a:extLst>
              <a:ext uri="{FF2B5EF4-FFF2-40B4-BE49-F238E27FC236}">
                <a16:creationId xmlns:a16="http://schemas.microsoft.com/office/drawing/2014/main" id="{A6AB9674-655B-4E61-9C6A-60AEDBB61572}"/>
              </a:ext>
            </a:extLst>
          </p:cNvPr>
          <p:cNvSpPr/>
          <p:nvPr userDrawn="1"/>
        </p:nvSpPr>
        <p:spPr>
          <a:xfrm>
            <a:off x="-88899" y="6959601"/>
            <a:ext cx="1625766" cy="261610"/>
          </a:xfrm>
          <a:prstGeom prst="rect">
            <a:avLst/>
          </a:prstGeom>
        </p:spPr>
        <p:txBody>
          <a:bodyPr wrap="none">
            <a:spAutoFit/>
          </a:bodyPr>
          <a:lstStyle/>
          <a:p>
            <a:r>
              <a:rPr lang="en-US" sz="1100" b="0" i="0" dirty="0">
                <a:solidFill>
                  <a:srgbClr val="555555"/>
                </a:solidFill>
                <a:effectLst/>
                <a:latin typeface="Open Sans" panose="020B0606030504020204" pitchFamily="34" charset="0"/>
              </a:rPr>
              <a:t>© </a:t>
            </a:r>
            <a:r>
              <a:rPr lang="en-US" sz="1100" b="0" i="0" u="none" strike="noStrike" dirty="0">
                <a:solidFill>
                  <a:srgbClr val="A5CD28"/>
                </a:solidFill>
                <a:effectLst/>
                <a:latin typeface="Open Sans" panose="020B0606030504020204" pitchFamily="34" charset="0"/>
                <a:hlinkClick r:id="rId15" tooltip="PresentationGo!"/>
              </a:rPr>
              <a:t>presentationgo.com</a:t>
            </a:r>
            <a:endParaRPr lang="en-US" sz="1100" dirty="0"/>
          </a:p>
        </p:txBody>
      </p:sp>
    </p:spTree>
    <p:extLst>
      <p:ext uri="{BB962C8B-B14F-4D97-AF65-F5344CB8AC3E}">
        <p14:creationId xmlns:p14="http://schemas.microsoft.com/office/powerpoint/2010/main" val="3314935775"/>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 id="2147483831" r:id="rId12"/>
  </p:sldLayoutIdLst>
  <p:hf hdr="0"/>
  <p:txStyles>
    <p:titleStyle>
      <a:lvl1pPr algn="l" defTabSz="914377" rtl="0" eaLnBrk="1" latinLnBrk="0" hangingPunct="1">
        <a:lnSpc>
          <a:spcPct val="90000"/>
        </a:lnSpc>
        <a:spcBef>
          <a:spcPct val="0"/>
        </a:spcBef>
        <a:buNone/>
        <a:defRPr sz="4400" b="1"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E345C73-69BA-41F4-B929-D4230DFDE7CA}"/>
              </a:ext>
            </a:extLst>
          </p:cNvPr>
          <p:cNvSpPr>
            <a:spLocks noGrp="1"/>
          </p:cNvSpPr>
          <p:nvPr>
            <p:ph type="ctrTitle"/>
          </p:nvPr>
        </p:nvSpPr>
        <p:spPr>
          <a:xfrm>
            <a:off x="367796" y="2898318"/>
            <a:ext cx="4071817" cy="1754326"/>
          </a:xfrm>
        </p:spPr>
        <p:txBody>
          <a:bodyPr/>
          <a:lstStyle/>
          <a:p>
            <a:r>
              <a:rPr lang="en-US" dirty="0"/>
              <a:t>Title of your Presentation</a:t>
            </a:r>
          </a:p>
        </p:txBody>
      </p:sp>
      <p:sp>
        <p:nvSpPr>
          <p:cNvPr id="5" name="Text Placeholder 4">
            <a:extLst>
              <a:ext uri="{FF2B5EF4-FFF2-40B4-BE49-F238E27FC236}">
                <a16:creationId xmlns:a16="http://schemas.microsoft.com/office/drawing/2014/main" id="{3B5D7D60-C3A6-4E6C-A947-474D7EA0358C}"/>
              </a:ext>
            </a:extLst>
          </p:cNvPr>
          <p:cNvSpPr>
            <a:spLocks noGrp="1"/>
          </p:cNvSpPr>
          <p:nvPr>
            <p:ph type="body" idx="1"/>
          </p:nvPr>
        </p:nvSpPr>
        <p:spPr>
          <a:xfrm>
            <a:off x="367796" y="5021388"/>
            <a:ext cx="4071817" cy="424732"/>
          </a:xfrm>
        </p:spPr>
        <p:txBody>
          <a:bodyPr/>
          <a:lstStyle/>
          <a:p>
            <a:r>
              <a:rPr lang="en-US" dirty="0"/>
              <a:t>A Free Presentation Template</a:t>
            </a:r>
          </a:p>
        </p:txBody>
      </p:sp>
    </p:spTree>
    <p:extLst>
      <p:ext uri="{BB962C8B-B14F-4D97-AF65-F5344CB8AC3E}">
        <p14:creationId xmlns:p14="http://schemas.microsoft.com/office/powerpoint/2010/main" val="41822298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8425-2F50-4608-A74C-052CD9F68EC2}"/>
              </a:ext>
            </a:extLst>
          </p:cNvPr>
          <p:cNvSpPr>
            <a:spLocks noGrp="1"/>
          </p:cNvSpPr>
          <p:nvPr>
            <p:ph type="title"/>
          </p:nvPr>
        </p:nvSpPr>
        <p:spPr/>
        <p:txBody>
          <a:bodyPr/>
          <a:lstStyle/>
          <a:p>
            <a:r>
              <a:rPr lang="en-US" dirty="0"/>
              <a:t>Title of your Slide</a:t>
            </a:r>
          </a:p>
        </p:txBody>
      </p:sp>
      <p:sp>
        <p:nvSpPr>
          <p:cNvPr id="6" name="Text Placeholder 5">
            <a:extLst>
              <a:ext uri="{FF2B5EF4-FFF2-40B4-BE49-F238E27FC236}">
                <a16:creationId xmlns:a16="http://schemas.microsoft.com/office/drawing/2014/main" id="{4AD2F034-1AA1-45F2-AACA-3ABBD51179DA}"/>
              </a:ext>
            </a:extLst>
          </p:cNvPr>
          <p:cNvSpPr>
            <a:spLocks noGrp="1"/>
          </p:cNvSpPr>
          <p:nvPr>
            <p:ph idx="1"/>
          </p:nvPr>
        </p:nvSpPr>
        <p:spPr/>
        <p:txBody>
          <a:bodyPr>
            <a:noAutofit/>
          </a:bodyPr>
          <a:lstStyle/>
          <a:p>
            <a:pPr algn="just">
              <a:spcBef>
                <a:spcPts val="1800"/>
              </a:spcBef>
            </a:pPr>
            <a:r>
              <a:rPr lang="en-US" noProof="1"/>
              <a:t>Lorem ipsum dolor sit amet, tollit epicuri est ex, exerci accumsan singulis ei mel. Non blandit massa enim nec dui nunc mattis.</a:t>
            </a:r>
          </a:p>
          <a:p>
            <a:pPr algn="just">
              <a:spcBef>
                <a:spcPts val="1800"/>
              </a:spcBef>
            </a:pPr>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3" name="Date Placeholder 2">
            <a:extLst>
              <a:ext uri="{FF2B5EF4-FFF2-40B4-BE49-F238E27FC236}">
                <a16:creationId xmlns:a16="http://schemas.microsoft.com/office/drawing/2014/main" id="{08E05E48-BAB5-4B93-A9A2-ED88CDDE1F30}"/>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C4D1D05E-1E18-401F-A1B8-0162FA7A5817}"/>
              </a:ext>
            </a:extLst>
          </p:cNvPr>
          <p:cNvSpPr>
            <a:spLocks noGrp="1"/>
          </p:cNvSpPr>
          <p:nvPr>
            <p:ph type="ftr" sz="quarter" idx="11"/>
          </p:nvPr>
        </p:nvSpPr>
        <p:spPr/>
        <p:txBody>
          <a:bodyPr/>
          <a:lstStyle/>
          <a:p>
            <a:r>
              <a:rPr lang="en-US" dirty="0"/>
              <a:t>Your Footer Here</a:t>
            </a:r>
          </a:p>
        </p:txBody>
      </p:sp>
      <p:sp>
        <p:nvSpPr>
          <p:cNvPr id="8" name="Slide Number Placeholder 7">
            <a:extLst>
              <a:ext uri="{FF2B5EF4-FFF2-40B4-BE49-F238E27FC236}">
                <a16:creationId xmlns:a16="http://schemas.microsoft.com/office/drawing/2014/main" id="{43CD9D80-057B-431F-B6FE-574944D5930B}"/>
              </a:ext>
            </a:extLst>
          </p:cNvPr>
          <p:cNvSpPr>
            <a:spLocks noGrp="1"/>
          </p:cNvSpPr>
          <p:nvPr>
            <p:ph type="sldNum" sz="quarter" idx="12"/>
          </p:nvPr>
        </p:nvSpPr>
        <p:spPr/>
        <p:txBody>
          <a:bodyPr/>
          <a:lstStyle/>
          <a:p>
            <a:fld id="{8FEDEAA1-555E-4D4C-A4A4-06CA711D9CA7}" type="slidenum">
              <a:rPr lang="en-US" smtClean="0"/>
              <a:t>2</a:t>
            </a:fld>
            <a:endParaRPr lang="en-US"/>
          </a:p>
        </p:txBody>
      </p:sp>
    </p:spTree>
    <p:extLst>
      <p:ext uri="{BB962C8B-B14F-4D97-AF65-F5344CB8AC3E}">
        <p14:creationId xmlns:p14="http://schemas.microsoft.com/office/powerpoint/2010/main" val="41545405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4293867920"/>
      </p:ext>
    </p:extLst>
  </p:cSld>
  <p:clrMapOvr>
    <a:masterClrMapping/>
  </p:clrMapOvr>
</p:sld>
</file>

<file path=ppt/theme/theme1.xml><?xml version="1.0" encoding="utf-8"?>
<a:theme xmlns:a="http://schemas.openxmlformats.org/drawingml/2006/main" name="Custom Design - PresentationGO">
  <a:themeElements>
    <a:clrScheme name="Violet II">
      <a:dk1>
        <a:sysClr val="windowText" lastClr="000000"/>
      </a:dk1>
      <a:lt1>
        <a:sysClr val="window" lastClr="FFFFFF"/>
      </a:lt1>
      <a:dk2>
        <a:srgbClr val="632E62"/>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24-03_T_PGO_Triangle- Mosaic-4x3.pptx" id="{5AAB30B7-4F80-4B06-AEB3-D9E45C2D9E77}" vid="{26C05CE2-4E6A-4B83-8555-6EF70CD13D3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11017</TotalTime>
  <Words>124</Words>
  <PresentationFormat>On-screen Show (4:3)</PresentationFormat>
  <Paragraphs>14</Paragraphs>
  <Slides>3</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Open Sans</vt:lpstr>
      <vt:lpstr>Custom Design - PresentationGO</vt:lpstr>
      <vt:lpstr>Title of your Presentation</vt:lpstr>
      <vt:lpstr>Title of your Slide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Triangle Mosaic 03</dc:title>
  <dc:creator>PresentationGO.com</dc:creator>
  <dc:description>© Copyright PresentationGo.com</dc:description>
  <dcterms:created xsi:type="dcterms:W3CDTF">2014-11-26T05:14:11Z</dcterms:created>
  <dcterms:modified xsi:type="dcterms:W3CDTF">2019-06-30T16:53:09Z</dcterms:modified>
  <cp:category>Templates</cp:category>
</cp:coreProperties>
</file>