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50">
      <a:dk1>
        <a:sysClr val="windowText" lastClr="000000"/>
      </a:dk1>
      <a:lt1>
        <a:sysClr val="window" lastClr="FFFFFF"/>
      </a:lt1>
      <a:dk2>
        <a:srgbClr val="122C4D"/>
      </a:dk2>
      <a:lt2>
        <a:srgbClr val="FFFCFF"/>
      </a:lt2>
      <a:accent1>
        <a:srgbClr val="52132B"/>
      </a:accent1>
      <a:accent2>
        <a:srgbClr val="CE2129"/>
      </a:accent2>
      <a:accent3>
        <a:srgbClr val="BC9727"/>
      </a:accent3>
      <a:accent4>
        <a:srgbClr val="338D4B"/>
      </a:accent4>
      <a:accent5>
        <a:srgbClr val="2D5321"/>
      </a:accent5>
      <a:accent6>
        <a:srgbClr val="88A72E"/>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6_T_PGO_Triangle- Mosaic-4x3.pptx" id="{E4D6C27C-E1A9-46B7-9706-BFB63AEB2E9F}" vid="{6965E565-8228-4E19-BD78-035A4A6603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06</dc:title>
  <dc:creator>PresentationGO.com</dc:creator>
  <dc:description>© Copyright PresentationGo.com</dc:description>
  <dcterms:created xsi:type="dcterms:W3CDTF">2014-11-26T05:14:11Z</dcterms:created>
  <dcterms:modified xsi:type="dcterms:W3CDTF">2019-06-30T17:04:11Z</dcterms:modified>
  <cp:category>Templates</cp:category>
</cp:coreProperties>
</file>