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1"/>
  </p:sldMasterIdLst>
  <p:notesMasterIdLst>
    <p:notesMasterId r:id="rId5"/>
  </p:notesMasterIdLst>
  <p:handoutMasterIdLst>
    <p:handoutMasterId r:id="rId6"/>
  </p:handoutMasterIdLst>
  <p:sldIdLst>
    <p:sldId id="335" r:id="rId2"/>
    <p:sldId id="334" r:id="rId3"/>
    <p:sldId id="33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2544"/>
    <a:srgbClr val="C97124"/>
    <a:srgbClr val="DDDDDD"/>
    <a:srgbClr val="FACB56"/>
    <a:srgbClr val="E76652"/>
    <a:srgbClr val="013D9A"/>
    <a:srgbClr val="F8F87B"/>
    <a:srgbClr val="EE3F53"/>
    <a:srgbClr val="B9BFCA"/>
    <a:srgbClr val="66C2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140" autoAdjust="0"/>
  </p:normalViewPr>
  <p:slideViewPr>
    <p:cSldViewPr snapToGrid="0" showGuides="1">
      <p:cViewPr varScale="1">
        <p:scale>
          <a:sx n="150" d="100"/>
          <a:sy n="150" d="100"/>
        </p:scale>
        <p:origin x="756"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10/9/2019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10/9/2019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7054F22-8631-4012-BA75-4E991DBB0167}"/>
              </a:ext>
            </a:extLst>
          </p:cNvPr>
          <p:cNvSpPr/>
          <p:nvPr/>
        </p:nvSpPr>
        <p:spPr>
          <a:xfrm>
            <a:off x="7440789" y="3657600"/>
            <a:ext cx="4751211" cy="224757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DCDB5B-C52E-49F6-A3BB-F04B2585DCE3}"/>
              </a:ext>
            </a:extLst>
          </p:cNvPr>
          <p:cNvSpPr>
            <a:spLocks noGrp="1"/>
          </p:cNvSpPr>
          <p:nvPr>
            <p:ph type="ctrTitle"/>
          </p:nvPr>
        </p:nvSpPr>
        <p:spPr>
          <a:xfrm>
            <a:off x="7440788" y="952825"/>
            <a:ext cx="4579761" cy="2247575"/>
          </a:xfrm>
        </p:spPr>
        <p:txBody>
          <a:bodyPr anchor="ctr">
            <a:noAutofit/>
          </a:bodyPr>
          <a:lstStyle>
            <a:lvl1pPr algn="ctr">
              <a:defRPr sz="4400" b="1" cap="all" baseline="0">
                <a:solidFill>
                  <a:srgbClr val="072544"/>
                </a:solidFill>
              </a:defRPr>
            </a:lvl1pPr>
          </a:lstStyle>
          <a:p>
            <a:r>
              <a:rPr lang="en-US" dirty="0"/>
              <a:t>Click to edit Master title style</a:t>
            </a:r>
          </a:p>
        </p:txBody>
      </p:sp>
      <p:sp>
        <p:nvSpPr>
          <p:cNvPr id="3" name="Subtitle 2">
            <a:extLst>
              <a:ext uri="{FF2B5EF4-FFF2-40B4-BE49-F238E27FC236}">
                <a16:creationId xmlns:a16="http://schemas.microsoft.com/office/drawing/2014/main" id="{C4F79203-459C-4A8C-B26B-DA6F9B9367CE}"/>
              </a:ext>
            </a:extLst>
          </p:cNvPr>
          <p:cNvSpPr>
            <a:spLocks noGrp="1"/>
          </p:cNvSpPr>
          <p:nvPr>
            <p:ph type="subTitle" idx="1"/>
          </p:nvPr>
        </p:nvSpPr>
        <p:spPr>
          <a:xfrm>
            <a:off x="7591423" y="3950494"/>
            <a:ext cx="4429125" cy="1655762"/>
          </a:xfrm>
        </p:spPr>
        <p:txBody>
          <a:bodyPr anchor="ctr"/>
          <a:lstStyle>
            <a:lvl1pPr marL="0" indent="0" algn="ctr">
              <a:buNone/>
              <a:defRPr sz="2400">
                <a:solidFill>
                  <a:srgbClr val="C9712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912ADFA-3F9E-443E-B19D-DBF525FC4BAB}"/>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3C33EFFC-9D7D-4B99-8DDE-DF53A93BE1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9401C8-3489-4B3B-9984-A0C8F96C49A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22" name="Picture Placeholder 17">
            <a:extLst>
              <a:ext uri="{FF2B5EF4-FFF2-40B4-BE49-F238E27FC236}">
                <a16:creationId xmlns:a16="http://schemas.microsoft.com/office/drawing/2014/main" id="{2E6A6528-45A7-4051-A8BC-9A2A6036C1F4}"/>
              </a:ext>
            </a:extLst>
          </p:cNvPr>
          <p:cNvSpPr>
            <a:spLocks noGrp="1"/>
          </p:cNvSpPr>
          <p:nvPr>
            <p:ph type="pic" sz="quarter" idx="13"/>
          </p:nvPr>
        </p:nvSpPr>
        <p:spPr>
          <a:xfrm>
            <a:off x="1333500" y="952825"/>
            <a:ext cx="2593758" cy="2247575"/>
          </a:xfrm>
          <a:solidFill>
            <a:srgbClr val="072544"/>
          </a:solidFill>
        </p:spPr>
        <p:txBody>
          <a:bodyPr/>
          <a:lstStyle>
            <a:lvl1pPr>
              <a:defRPr>
                <a:solidFill>
                  <a:schemeClr val="bg2"/>
                </a:solidFill>
              </a:defRPr>
            </a:lvl1pPr>
          </a:lstStyle>
          <a:p>
            <a:endParaRPr lang="en-US"/>
          </a:p>
        </p:txBody>
      </p:sp>
      <p:sp>
        <p:nvSpPr>
          <p:cNvPr id="23" name="Picture Placeholder 17">
            <a:extLst>
              <a:ext uri="{FF2B5EF4-FFF2-40B4-BE49-F238E27FC236}">
                <a16:creationId xmlns:a16="http://schemas.microsoft.com/office/drawing/2014/main" id="{59A299AA-7B65-4BA9-8915-ACA58ECB5ABF}"/>
              </a:ext>
            </a:extLst>
          </p:cNvPr>
          <p:cNvSpPr>
            <a:spLocks noGrp="1"/>
          </p:cNvSpPr>
          <p:nvPr>
            <p:ph type="pic" sz="quarter" idx="14"/>
          </p:nvPr>
        </p:nvSpPr>
        <p:spPr>
          <a:xfrm>
            <a:off x="4387144" y="952825"/>
            <a:ext cx="2593758" cy="2247575"/>
          </a:xfrm>
          <a:solidFill>
            <a:srgbClr val="072544"/>
          </a:solidFill>
        </p:spPr>
        <p:txBody>
          <a:bodyPr/>
          <a:lstStyle>
            <a:lvl1pPr>
              <a:defRPr>
                <a:solidFill>
                  <a:schemeClr val="bg2"/>
                </a:solidFill>
              </a:defRPr>
            </a:lvl1pPr>
          </a:lstStyle>
          <a:p>
            <a:endParaRPr lang="en-US"/>
          </a:p>
        </p:txBody>
      </p:sp>
      <p:sp>
        <p:nvSpPr>
          <p:cNvPr id="24" name="Picture Placeholder 17">
            <a:extLst>
              <a:ext uri="{FF2B5EF4-FFF2-40B4-BE49-F238E27FC236}">
                <a16:creationId xmlns:a16="http://schemas.microsoft.com/office/drawing/2014/main" id="{27DE07B0-F62D-4327-BA01-DE957B30F1AE}"/>
              </a:ext>
            </a:extLst>
          </p:cNvPr>
          <p:cNvSpPr>
            <a:spLocks noGrp="1"/>
          </p:cNvSpPr>
          <p:nvPr>
            <p:ph type="pic" sz="quarter" idx="15"/>
          </p:nvPr>
        </p:nvSpPr>
        <p:spPr>
          <a:xfrm>
            <a:off x="1333500" y="3664744"/>
            <a:ext cx="2593758" cy="2247575"/>
          </a:xfrm>
          <a:solidFill>
            <a:srgbClr val="072544"/>
          </a:solidFill>
        </p:spPr>
        <p:txBody>
          <a:bodyPr/>
          <a:lstStyle>
            <a:lvl1pPr>
              <a:defRPr>
                <a:solidFill>
                  <a:schemeClr val="bg2"/>
                </a:solidFill>
              </a:defRPr>
            </a:lvl1pPr>
          </a:lstStyle>
          <a:p>
            <a:endParaRPr lang="en-US"/>
          </a:p>
        </p:txBody>
      </p:sp>
      <p:sp>
        <p:nvSpPr>
          <p:cNvPr id="25" name="Picture Placeholder 17">
            <a:extLst>
              <a:ext uri="{FF2B5EF4-FFF2-40B4-BE49-F238E27FC236}">
                <a16:creationId xmlns:a16="http://schemas.microsoft.com/office/drawing/2014/main" id="{93C50EFA-A836-44EC-9084-3279DF19F3B2}"/>
              </a:ext>
            </a:extLst>
          </p:cNvPr>
          <p:cNvSpPr>
            <a:spLocks noGrp="1"/>
          </p:cNvSpPr>
          <p:nvPr>
            <p:ph type="pic" sz="quarter" idx="16"/>
          </p:nvPr>
        </p:nvSpPr>
        <p:spPr>
          <a:xfrm>
            <a:off x="4387144" y="3651575"/>
            <a:ext cx="2593758" cy="2247575"/>
          </a:xfrm>
          <a:solidFill>
            <a:srgbClr val="072544"/>
          </a:solidFill>
        </p:spPr>
        <p:txBody>
          <a:bodyPr/>
          <a:lstStyle>
            <a:lvl1pPr>
              <a:defRPr>
                <a:solidFill>
                  <a:schemeClr val="bg2"/>
                </a:solidFill>
              </a:defRPr>
            </a:lvl1pPr>
          </a:lstStyle>
          <a:p>
            <a:endParaRPr lang="en-US"/>
          </a:p>
        </p:txBody>
      </p:sp>
      <p:sp>
        <p:nvSpPr>
          <p:cNvPr id="26" name="Rectangle 25">
            <a:extLst>
              <a:ext uri="{FF2B5EF4-FFF2-40B4-BE49-F238E27FC236}">
                <a16:creationId xmlns:a16="http://schemas.microsoft.com/office/drawing/2014/main" id="{D290523D-DDC5-434A-AEC1-72E1B41EE526}"/>
              </a:ext>
            </a:extLst>
          </p:cNvPr>
          <p:cNvSpPr/>
          <p:nvPr userDrawn="1"/>
        </p:nvSpPr>
        <p:spPr>
          <a:xfrm>
            <a:off x="0" y="952825"/>
            <a:ext cx="877914" cy="224757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98652D9-B1A7-4B60-8616-1D01FBB4AB5A}"/>
              </a:ext>
            </a:extLst>
          </p:cNvPr>
          <p:cNvSpPr/>
          <p:nvPr userDrawn="1"/>
        </p:nvSpPr>
        <p:spPr>
          <a:xfrm>
            <a:off x="4387144" y="0"/>
            <a:ext cx="2593758" cy="498638"/>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9">
            <a:extLst>
              <a:ext uri="{FF2B5EF4-FFF2-40B4-BE49-F238E27FC236}">
                <a16:creationId xmlns:a16="http://schemas.microsoft.com/office/drawing/2014/main" id="{996C6C51-E2C6-4BBD-9E62-D0E449C4D6B1}"/>
              </a:ext>
            </a:extLst>
          </p:cNvPr>
          <p:cNvSpPr>
            <a:spLocks noGrp="1"/>
          </p:cNvSpPr>
          <p:nvPr>
            <p:ph sz="quarter" idx="18" hasCustomPrompt="1"/>
          </p:nvPr>
        </p:nvSpPr>
        <p:spPr>
          <a:xfrm>
            <a:off x="8649581" y="3037212"/>
            <a:ext cx="2333625" cy="1228725"/>
          </a:xfrm>
        </p:spPr>
        <p:txBody>
          <a:bodyPr anchor="ctr">
            <a:normAutofit/>
          </a:bodyPr>
          <a:lstStyle>
            <a:lvl1pPr marL="0" indent="0" algn="ctr">
              <a:buNone/>
              <a:defRPr sz="8000" b="1"/>
            </a:lvl1pPr>
          </a:lstStyle>
          <a:p>
            <a:pPr lvl="0"/>
            <a:r>
              <a:rPr lang="en-US" dirty="0"/>
              <a:t>Year</a:t>
            </a:r>
          </a:p>
        </p:txBody>
      </p:sp>
    </p:spTree>
    <p:extLst>
      <p:ext uri="{BB962C8B-B14F-4D97-AF65-F5344CB8AC3E}">
        <p14:creationId xmlns:p14="http://schemas.microsoft.com/office/powerpoint/2010/main" val="2474236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346E3-71EE-47A9-9C13-585F67321C86}"/>
              </a:ext>
            </a:extLst>
          </p:cNvPr>
          <p:cNvSpPr>
            <a:spLocks noGrp="1"/>
          </p:cNvSpPr>
          <p:nvPr>
            <p:ph type="title"/>
          </p:nvPr>
        </p:nvSpPr>
        <p:spPr>
          <a:xfrm>
            <a:off x="838200" y="125012"/>
            <a:ext cx="767715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B05B2A2-31DA-47E0-B0DB-BB2D5AB05594}"/>
              </a:ext>
            </a:extLst>
          </p:cNvPr>
          <p:cNvSpPr>
            <a:spLocks noGrp="1"/>
          </p:cNvSpPr>
          <p:nvPr>
            <p:ph idx="1"/>
          </p:nvPr>
        </p:nvSpPr>
        <p:spPr>
          <a:xfrm>
            <a:off x="838200" y="2133599"/>
            <a:ext cx="9353550" cy="4043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8ED2D0-52A4-42A4-BDD2-91B51C6573A8}"/>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DA959C4-55DC-4958-8035-B1BB7202F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308B1-0795-41ED-BE6C-56DF964BAAF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7" name="Rectangle 6">
            <a:extLst>
              <a:ext uri="{FF2B5EF4-FFF2-40B4-BE49-F238E27FC236}">
                <a16:creationId xmlns:a16="http://schemas.microsoft.com/office/drawing/2014/main" id="{FA601C0C-B098-4877-8884-C14286C380BE}"/>
              </a:ext>
            </a:extLst>
          </p:cNvPr>
          <p:cNvSpPr/>
          <p:nvPr userDrawn="1"/>
        </p:nvSpPr>
        <p:spPr>
          <a:xfrm>
            <a:off x="0" y="0"/>
            <a:ext cx="657225"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79B662D-FA26-4AE0-91A7-27640B2C433B}"/>
              </a:ext>
            </a:extLst>
          </p:cNvPr>
          <p:cNvSpPr/>
          <p:nvPr userDrawn="1"/>
        </p:nvSpPr>
        <p:spPr>
          <a:xfrm>
            <a:off x="8763000" y="-1"/>
            <a:ext cx="3429000"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ubtitle 2">
            <a:extLst>
              <a:ext uri="{FF2B5EF4-FFF2-40B4-BE49-F238E27FC236}">
                <a16:creationId xmlns:a16="http://schemas.microsoft.com/office/drawing/2014/main" id="{1F823997-F281-4775-A5E8-3A4ABB2E0B76}"/>
              </a:ext>
            </a:extLst>
          </p:cNvPr>
          <p:cNvSpPr>
            <a:spLocks noGrp="1"/>
          </p:cNvSpPr>
          <p:nvPr>
            <p:ph type="subTitle" idx="13"/>
          </p:nvPr>
        </p:nvSpPr>
        <p:spPr>
          <a:xfrm>
            <a:off x="8972550" y="165892"/>
            <a:ext cx="3047998" cy="1243805"/>
          </a:xfrm>
        </p:spPr>
        <p:txBody>
          <a:bodyPr anchor="ctr"/>
          <a:lstStyle>
            <a:lvl1pPr marL="0" indent="0" algn="ctr">
              <a:buNone/>
              <a:defRPr sz="2400">
                <a:solidFill>
                  <a:srgbClr val="C9712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Picture Placeholder 17">
            <a:extLst>
              <a:ext uri="{FF2B5EF4-FFF2-40B4-BE49-F238E27FC236}">
                <a16:creationId xmlns:a16="http://schemas.microsoft.com/office/drawing/2014/main" id="{2A9FB9EE-7090-46D2-8C0A-3A2E91AAEF9F}"/>
              </a:ext>
            </a:extLst>
          </p:cNvPr>
          <p:cNvSpPr>
            <a:spLocks noGrp="1"/>
          </p:cNvSpPr>
          <p:nvPr>
            <p:ph type="pic" sz="quarter" idx="14"/>
          </p:nvPr>
        </p:nvSpPr>
        <p:spPr>
          <a:xfrm>
            <a:off x="10749842" y="1409697"/>
            <a:ext cx="1061158" cy="919528"/>
          </a:xfrm>
          <a:solidFill>
            <a:srgbClr val="072544"/>
          </a:solidFill>
        </p:spPr>
        <p:txBody>
          <a:bodyPr>
            <a:normAutofit/>
          </a:bodyPr>
          <a:lstStyle>
            <a:lvl1pPr>
              <a:defRPr sz="1400">
                <a:solidFill>
                  <a:schemeClr val="bg2"/>
                </a:solidFill>
              </a:defRPr>
            </a:lvl1pPr>
          </a:lstStyle>
          <a:p>
            <a:endParaRPr lang="en-US"/>
          </a:p>
        </p:txBody>
      </p:sp>
      <p:sp>
        <p:nvSpPr>
          <p:cNvPr id="11" name="Picture Placeholder 17">
            <a:extLst>
              <a:ext uri="{FF2B5EF4-FFF2-40B4-BE49-F238E27FC236}">
                <a16:creationId xmlns:a16="http://schemas.microsoft.com/office/drawing/2014/main" id="{2346A1CC-BD19-460B-AA66-0C7F3F87376C}"/>
              </a:ext>
            </a:extLst>
          </p:cNvPr>
          <p:cNvSpPr>
            <a:spLocks noGrp="1"/>
          </p:cNvSpPr>
          <p:nvPr>
            <p:ph type="pic" sz="quarter" idx="15"/>
          </p:nvPr>
        </p:nvSpPr>
        <p:spPr>
          <a:xfrm>
            <a:off x="10749842" y="2495056"/>
            <a:ext cx="1061158" cy="919528"/>
          </a:xfrm>
          <a:solidFill>
            <a:srgbClr val="072544"/>
          </a:solidFill>
        </p:spPr>
        <p:txBody>
          <a:bodyPr>
            <a:normAutofit/>
          </a:bodyPr>
          <a:lstStyle>
            <a:lvl1pPr>
              <a:defRPr sz="1400">
                <a:solidFill>
                  <a:schemeClr val="bg2"/>
                </a:solidFill>
              </a:defRPr>
            </a:lvl1pPr>
          </a:lstStyle>
          <a:p>
            <a:endParaRPr lang="en-US" dirty="0"/>
          </a:p>
        </p:txBody>
      </p:sp>
      <p:sp>
        <p:nvSpPr>
          <p:cNvPr id="12" name="Picture Placeholder 17">
            <a:extLst>
              <a:ext uri="{FF2B5EF4-FFF2-40B4-BE49-F238E27FC236}">
                <a16:creationId xmlns:a16="http://schemas.microsoft.com/office/drawing/2014/main" id="{FCB5F4AC-068D-4A28-896E-3B897D3EF88A}"/>
              </a:ext>
            </a:extLst>
          </p:cNvPr>
          <p:cNvSpPr>
            <a:spLocks noGrp="1"/>
          </p:cNvSpPr>
          <p:nvPr>
            <p:ph type="pic" sz="quarter" idx="16"/>
          </p:nvPr>
        </p:nvSpPr>
        <p:spPr>
          <a:xfrm>
            <a:off x="10749842" y="4665775"/>
            <a:ext cx="1061158" cy="919528"/>
          </a:xfrm>
          <a:solidFill>
            <a:srgbClr val="072544"/>
          </a:solidFill>
        </p:spPr>
        <p:txBody>
          <a:bodyPr>
            <a:normAutofit/>
          </a:bodyPr>
          <a:lstStyle>
            <a:lvl1pPr>
              <a:defRPr sz="1400">
                <a:solidFill>
                  <a:schemeClr val="bg2"/>
                </a:solidFill>
              </a:defRPr>
            </a:lvl1pPr>
          </a:lstStyle>
          <a:p>
            <a:endParaRPr lang="en-US"/>
          </a:p>
        </p:txBody>
      </p:sp>
      <p:sp>
        <p:nvSpPr>
          <p:cNvPr id="13" name="Picture Placeholder 17">
            <a:extLst>
              <a:ext uri="{FF2B5EF4-FFF2-40B4-BE49-F238E27FC236}">
                <a16:creationId xmlns:a16="http://schemas.microsoft.com/office/drawing/2014/main" id="{2BC92C31-31EA-4128-BC77-8F22A9E6E26F}"/>
              </a:ext>
            </a:extLst>
          </p:cNvPr>
          <p:cNvSpPr>
            <a:spLocks noGrp="1"/>
          </p:cNvSpPr>
          <p:nvPr>
            <p:ph type="pic" sz="quarter" idx="17"/>
          </p:nvPr>
        </p:nvSpPr>
        <p:spPr>
          <a:xfrm>
            <a:off x="10749842" y="3580415"/>
            <a:ext cx="1061158" cy="919528"/>
          </a:xfrm>
          <a:solidFill>
            <a:srgbClr val="072544"/>
          </a:solidFill>
        </p:spPr>
        <p:txBody>
          <a:bodyPr>
            <a:normAutofit/>
          </a:bodyPr>
          <a:lstStyle>
            <a:lvl1pPr>
              <a:defRPr sz="1400">
                <a:solidFill>
                  <a:schemeClr val="bg2"/>
                </a:solidFill>
              </a:defRPr>
            </a:lvl1pPr>
          </a:lstStyle>
          <a:p>
            <a:endParaRPr lang="en-US" dirty="0"/>
          </a:p>
        </p:txBody>
      </p:sp>
    </p:spTree>
    <p:extLst>
      <p:ext uri="{BB962C8B-B14F-4D97-AF65-F5344CB8AC3E}">
        <p14:creationId xmlns:p14="http://schemas.microsoft.com/office/powerpoint/2010/main" val="3322249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346E3-71EE-47A9-9C13-585F67321C86}"/>
              </a:ext>
            </a:extLst>
          </p:cNvPr>
          <p:cNvSpPr>
            <a:spLocks noGrp="1"/>
          </p:cNvSpPr>
          <p:nvPr>
            <p:ph type="title"/>
          </p:nvPr>
        </p:nvSpPr>
        <p:spPr>
          <a:xfrm>
            <a:off x="838200" y="250029"/>
            <a:ext cx="767715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B05B2A2-31DA-47E0-B0DB-BB2D5AB055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8ED2D0-52A4-42A4-BDD2-91B51C6573A8}"/>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DA959C4-55DC-4958-8035-B1BB7202F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308B1-0795-41ED-BE6C-56DF964BAAF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7" name="Rectangle 6">
            <a:extLst>
              <a:ext uri="{FF2B5EF4-FFF2-40B4-BE49-F238E27FC236}">
                <a16:creationId xmlns:a16="http://schemas.microsoft.com/office/drawing/2014/main" id="{FA601C0C-B098-4877-8884-C14286C380BE}"/>
              </a:ext>
            </a:extLst>
          </p:cNvPr>
          <p:cNvSpPr/>
          <p:nvPr userDrawn="1"/>
        </p:nvSpPr>
        <p:spPr>
          <a:xfrm>
            <a:off x="0" y="0"/>
            <a:ext cx="657225"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79B662D-FA26-4AE0-91A7-27640B2C433B}"/>
              </a:ext>
            </a:extLst>
          </p:cNvPr>
          <p:cNvSpPr/>
          <p:nvPr userDrawn="1"/>
        </p:nvSpPr>
        <p:spPr>
          <a:xfrm>
            <a:off x="8763000" y="-1"/>
            <a:ext cx="3429000"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ubtitle 2">
            <a:extLst>
              <a:ext uri="{FF2B5EF4-FFF2-40B4-BE49-F238E27FC236}">
                <a16:creationId xmlns:a16="http://schemas.microsoft.com/office/drawing/2014/main" id="{1F823997-F281-4775-A5E8-3A4ABB2E0B76}"/>
              </a:ext>
            </a:extLst>
          </p:cNvPr>
          <p:cNvSpPr>
            <a:spLocks noGrp="1"/>
          </p:cNvSpPr>
          <p:nvPr>
            <p:ph type="subTitle" idx="13"/>
          </p:nvPr>
        </p:nvSpPr>
        <p:spPr>
          <a:xfrm>
            <a:off x="8972550" y="165892"/>
            <a:ext cx="3047998" cy="1243805"/>
          </a:xfrm>
        </p:spPr>
        <p:txBody>
          <a:bodyPr anchor="ctr"/>
          <a:lstStyle>
            <a:lvl1pPr marL="0" indent="0" algn="ctr">
              <a:buNone/>
              <a:defRPr sz="2400">
                <a:solidFill>
                  <a:srgbClr val="C9712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56866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346E3-71EE-47A9-9C13-585F67321C86}"/>
              </a:ext>
            </a:extLst>
          </p:cNvPr>
          <p:cNvSpPr>
            <a:spLocks noGrp="1"/>
          </p:cNvSpPr>
          <p:nvPr>
            <p:ph type="title"/>
          </p:nvPr>
        </p:nvSpPr>
        <p:spPr>
          <a:xfrm>
            <a:off x="838199" y="250029"/>
            <a:ext cx="10515599"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B05B2A2-31DA-47E0-B0DB-BB2D5AB055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8ED2D0-52A4-42A4-BDD2-91B51C6573A8}"/>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DA959C4-55DC-4958-8035-B1BB7202F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308B1-0795-41ED-BE6C-56DF964BAAF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7" name="Rectangle 6">
            <a:extLst>
              <a:ext uri="{FF2B5EF4-FFF2-40B4-BE49-F238E27FC236}">
                <a16:creationId xmlns:a16="http://schemas.microsoft.com/office/drawing/2014/main" id="{FA601C0C-B098-4877-8884-C14286C380BE}"/>
              </a:ext>
            </a:extLst>
          </p:cNvPr>
          <p:cNvSpPr/>
          <p:nvPr userDrawn="1"/>
        </p:nvSpPr>
        <p:spPr>
          <a:xfrm>
            <a:off x="0" y="0"/>
            <a:ext cx="657225"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3304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F1036-556A-4269-B16A-9B9116784CF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9337631-4559-4FF6-8C13-3D80CD43A0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BF5FA8-137E-4F9C-BC92-68FE571A3E56}"/>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4ADE0C9B-BA88-4D9A-A546-E421FF6CE9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6E39B-37DC-4CBF-9B1E-0E3D208B087B}"/>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1872671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04F0F-43E6-4286-840F-1AB7C7D5D85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0E57BE-0A6F-4239-999D-CA662FB675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FE0B43-E669-4223-87B8-866312A470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CE7C3B-DF37-45D4-BDCB-799B16696581}"/>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6" name="Footer Placeholder 5">
            <a:extLst>
              <a:ext uri="{FF2B5EF4-FFF2-40B4-BE49-F238E27FC236}">
                <a16:creationId xmlns:a16="http://schemas.microsoft.com/office/drawing/2014/main" id="{5EB931C1-AC78-4E4E-878E-36F4E3D335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BD4819-1472-4309-A7CE-74EE0C1E9215}"/>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54257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06935-6707-47C7-9749-09412CB9AA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5C8B3CB-E8F7-4511-BAED-6CE73A4C89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D193FF-4CC4-4801-AF43-A476A8DEE3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2CF513-2C86-4AA9-8306-C4633523A0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5EDD46-C35C-43A2-A710-77615480DD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4E1E99-61D4-41F7-8746-EEF027304B7C}"/>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8" name="Footer Placeholder 7">
            <a:extLst>
              <a:ext uri="{FF2B5EF4-FFF2-40B4-BE49-F238E27FC236}">
                <a16:creationId xmlns:a16="http://schemas.microsoft.com/office/drawing/2014/main" id="{DA81FA12-F887-4348-A892-FB4C05CC8CB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820C3C6-8D5E-43CB-AAF1-A4262CA20F42}"/>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564451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CABC4-9B24-41BD-91EA-926C5B211D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9E74E39-F1D0-45FD-AE9E-C967F0EEAC16}"/>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4" name="Footer Placeholder 3">
            <a:extLst>
              <a:ext uri="{FF2B5EF4-FFF2-40B4-BE49-F238E27FC236}">
                <a16:creationId xmlns:a16="http://schemas.microsoft.com/office/drawing/2014/main" id="{1AEEA47A-3D4C-42FA-95E9-1D300D167F7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B69E88-E197-4EA1-88AB-81FA3446C01A}"/>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872201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E8EFE1-70E8-4451-8CEF-96EA07948EE5}"/>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3" name="Footer Placeholder 2">
            <a:extLst>
              <a:ext uri="{FF2B5EF4-FFF2-40B4-BE49-F238E27FC236}">
                <a16:creationId xmlns:a16="http://schemas.microsoft.com/office/drawing/2014/main" id="{2DCE4F40-F18C-4F70-ABA1-8B7FFAED65F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1C5FA1A-9F7F-4748-AF78-40CA14924DCA}"/>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1002008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CCAD0-C1E0-4F7D-930F-B6CD3C6399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DB394B9-C167-444D-837B-E916CDDC94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7011876-7645-45F2-AFA6-39F84C94AA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645A32-C8E5-44D5-B52E-EB89E3087641}"/>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6" name="Footer Placeholder 5">
            <a:extLst>
              <a:ext uri="{FF2B5EF4-FFF2-40B4-BE49-F238E27FC236}">
                <a16:creationId xmlns:a16="http://schemas.microsoft.com/office/drawing/2014/main" id="{54D5067E-1ADE-4E1E-91C6-AF5A4181E7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0DB701-2F1C-4874-9013-BB9CE8EF87BC}"/>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971230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8A61F-FF38-402A-A1BD-F702139BC2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30D8A9-090B-4B24-AC9F-C19F556C1F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B563D90-6058-4048-9EC7-32FDE62A0B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C738D0-9189-4883-8976-BD8682D68757}"/>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6" name="Footer Placeholder 5">
            <a:extLst>
              <a:ext uri="{FF2B5EF4-FFF2-40B4-BE49-F238E27FC236}">
                <a16:creationId xmlns:a16="http://schemas.microsoft.com/office/drawing/2014/main" id="{F38B47DF-E188-4C8C-90E6-8432531666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F3EB8-B129-4B8E-B583-2FB1723670CE}"/>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228196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0CB65-82D8-4047-A6F6-788A4E02F2C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2C678C0-BD02-455A-8492-8E794F1F03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4F1EF4-6CC5-46F7-A94F-6DAFC9794775}"/>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30A16880-5CEC-4155-9340-1919EA5209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EAF73-C5F4-47D5-9749-E5EBF6DBBFC4}"/>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980447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70DAC4-B890-41B7-ABB3-AEB98278956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68687B-CCDC-449F-9B43-B5C66CC3180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47134B-96D1-44F2-8B76-6AF423726DC2}"/>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8F25365C-FD77-4EBF-AA25-AB1FD16527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D8C8C7-1B4E-4B40-B66A-21A83498ACAA}"/>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41136739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esigned by PresentationGo">
    <p:spTree>
      <p:nvGrpSpPr>
        <p:cNvPr id="1" name=""/>
        <p:cNvGrpSpPr/>
        <p:nvPr/>
      </p:nvGrpSpPr>
      <p:grpSpPr>
        <a:xfrm>
          <a:off x="0" y="0"/>
          <a:ext cx="0" cy="0"/>
          <a:chOff x="0" y="0"/>
          <a:chExt cx="0" cy="0"/>
        </a:xfrm>
      </p:grpSpPr>
      <p:sp>
        <p:nvSpPr>
          <p:cNvPr id="5" name="Rectangle 4"/>
          <p:cNvSpPr/>
          <p:nvPr userDrawn="1"/>
        </p:nvSpPr>
        <p:spPr>
          <a:xfrm>
            <a:off x="2731912" y="2338237"/>
            <a:ext cx="6728177"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2">
                    <a:lumMod val="90000"/>
                  </a:schemeClr>
                </a:solidFill>
                <a:effectLst/>
                <a:uLnTx/>
                <a:uFillTx/>
                <a:latin typeface="+mn-lt"/>
                <a:ea typeface="+mn-ea"/>
                <a:cs typeface="+mn-cs"/>
              </a:rPr>
              <a:t>www.</a:t>
            </a:r>
            <a:r>
              <a:rPr kumimoji="0" lang="en-US" sz="2800" b="0" i="0" u="none" strike="noStrike" kern="1200" cap="none" spc="0" normalizeH="0" baseline="0" noProof="0" dirty="0">
                <a:ln>
                  <a:noFill/>
                </a:ln>
                <a:solidFill>
                  <a:schemeClr val="tx1"/>
                </a:solidFill>
                <a:effectLst/>
                <a:uLnTx/>
                <a:uFillTx/>
                <a:latin typeface="+mn-lt"/>
                <a:ea typeface="+mn-ea"/>
                <a:cs typeface="+mn-cs"/>
              </a:rPr>
              <a:t>PresentationGO</a:t>
            </a:r>
            <a:r>
              <a:rPr kumimoji="0" lang="en-US" sz="2000" b="0" i="0" u="none" strike="noStrike" kern="1200" cap="none" spc="0" normalizeH="0" baseline="0" noProof="0" dirty="0">
                <a:ln>
                  <a:noFill/>
                </a:ln>
                <a:solidFill>
                  <a:schemeClr val="bg2">
                    <a:lumMod val="9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2">
                  <a:lumMod val="90000"/>
                </a:schemeClr>
              </a:solidFill>
              <a:effectLst/>
              <a:uLnTx/>
              <a:uFillTx/>
              <a:latin typeface="+mn-lt"/>
              <a:ea typeface="+mn-ea"/>
              <a:cs typeface="+mn-cs"/>
            </a:endParaRPr>
          </a:p>
        </p:txBody>
      </p:sp>
      <p:grpSp>
        <p:nvGrpSpPr>
          <p:cNvPr id="8" name="Group 7"/>
          <p:cNvGrpSpPr/>
          <p:nvPr userDrawn="1"/>
        </p:nvGrpSpPr>
        <p:grpSpPr>
          <a:xfrm>
            <a:off x="4983932" y="1818414"/>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dirty="0">
                  <a:solidFill>
                    <a:schemeClr val="tx1"/>
                  </a:solidFill>
                  <a:effectLst/>
                </a:rPr>
                <a:t>Designed</a:t>
              </a:r>
              <a:r>
                <a:rPr lang="en-US" baseline="0" dirty="0">
                  <a:solidFill>
                    <a:schemeClr val="tx1"/>
                  </a:solidFill>
                  <a:effectLst/>
                </a:rPr>
                <a:t> with         by</a:t>
              </a:r>
              <a:endParaRPr lang="en-US" dirty="0">
                <a:solidFill>
                  <a:schemeClr val="tx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72544"/>
                </a:solidFill>
                <a:effectLst/>
                <a:uLnTx/>
                <a:uFillTx/>
                <a:latin typeface="Calibri" panose="020F0502020204030204"/>
                <a:ea typeface="+mn-ea"/>
                <a:cs typeface="+mn-cs"/>
              </a:endParaRPr>
            </a:p>
          </p:txBody>
        </p:sp>
      </p:grpSp>
      <p:sp>
        <p:nvSpPr>
          <p:cNvPr id="11" name="TextBox 10">
            <a:extLst>
              <a:ext uri="{FF2B5EF4-FFF2-40B4-BE49-F238E27FC236}">
                <a16:creationId xmlns:a16="http://schemas.microsoft.com/office/drawing/2014/main" id="{4AB582FC-016E-4E5C-939C-242F510434BF}"/>
              </a:ext>
            </a:extLst>
          </p:cNvPr>
          <p:cNvSpPr txBox="1"/>
          <p:nvPr userDrawn="1"/>
        </p:nvSpPr>
        <p:spPr>
          <a:xfrm>
            <a:off x="4108546" y="5763486"/>
            <a:ext cx="3974909" cy="646331"/>
          </a:xfrm>
          <a:prstGeom prst="rect">
            <a:avLst/>
          </a:prstGeom>
          <a:noFill/>
        </p:spPr>
        <p:txBody>
          <a:bodyPr wrap="square" rtlCol="0" anchor="ctr">
            <a:spAutoFit/>
          </a:bodyPr>
          <a:lstStyle/>
          <a:p>
            <a:pPr algn="ctr"/>
            <a:r>
              <a:rPr lang="en-US" sz="1800" dirty="0">
                <a:solidFill>
                  <a:schemeClr val="tx1"/>
                </a:solidFill>
              </a:rPr>
              <a:t>T</a:t>
            </a:r>
            <a:r>
              <a:rPr lang="en-US" sz="1800" baseline="0" dirty="0">
                <a:solidFill>
                  <a:schemeClr val="tx1"/>
                </a:solidFill>
              </a:rPr>
              <a:t>he free PowerPoint and Google Slides template library</a:t>
            </a:r>
            <a:endParaRPr lang="en-US" sz="1800" dirty="0">
              <a:solidFill>
                <a:schemeClr val="tx1"/>
              </a:solidFill>
            </a:endParaRPr>
          </a:p>
        </p:txBody>
      </p:sp>
      <p:sp>
        <p:nvSpPr>
          <p:cNvPr id="15" name="Rectangle 14">
            <a:hlinkClick r:id="rId2"/>
            <a:extLst>
              <a:ext uri="{FF2B5EF4-FFF2-40B4-BE49-F238E27FC236}">
                <a16:creationId xmlns:a16="http://schemas.microsoft.com/office/drawing/2014/main" id="{D1A37C75-DA3A-43F8-8767-11FA0EE29FF5}"/>
              </a:ext>
            </a:extLst>
          </p:cNvPr>
          <p:cNvSpPr/>
          <p:nvPr userDrawn="1"/>
        </p:nvSpPr>
        <p:spPr>
          <a:xfrm>
            <a:off x="3048000" y="2257004"/>
            <a:ext cx="6096000"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508753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hyperlink" Target="http://www.presentationgo.com/"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B73485-E067-4936-A755-9B3D5B45B2C9}"/>
              </a:ext>
            </a:extLst>
          </p:cNvPr>
          <p:cNvSpPr>
            <a:spLocks noGrp="1"/>
          </p:cNvSpPr>
          <p:nvPr>
            <p:ph type="title"/>
          </p:nvPr>
        </p:nvSpPr>
        <p:spPr>
          <a:xfrm>
            <a:off x="838200" y="125014"/>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A4FB4B7-F0B0-4395-ACD3-8407E95FA7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26F9-5D6F-41CD-ACE9-DCE7602E01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80BAF8D-34D0-43FA-9624-5227C94D32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5DC30F2-ADBA-4A0A-974E-13BAD07F99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34B76-5B9A-4E12-BFD4-063EE8C980BC}" type="slidenum">
              <a:rPr lang="en-US" smtClean="0"/>
              <a:t>‹#›</a:t>
            </a:fld>
            <a:endParaRPr lang="en-US"/>
          </a:p>
        </p:txBody>
      </p:sp>
      <p:sp>
        <p:nvSpPr>
          <p:cNvPr id="9" name="Rectangle 8">
            <a:extLst>
              <a:ext uri="{FF2B5EF4-FFF2-40B4-BE49-F238E27FC236}">
                <a16:creationId xmlns:a16="http://schemas.microsoft.com/office/drawing/2014/main" id="{C564DECB-5CFA-4D40-AFE5-0D007EE438B4}"/>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C97124"/>
                </a:solidFill>
                <a:effectLst/>
                <a:latin typeface="Open Sans" panose="020B0606030504020204" pitchFamily="34" charset="0"/>
                <a:hlinkClick r:id="rId16" tooltip="PresentationGo!">
                  <a:extLst>
                    <a:ext uri="{A12FA001-AC4F-418D-AE19-62706E023703}">
                      <ahyp:hlinkClr xmlns:ahyp="http://schemas.microsoft.com/office/drawing/2018/hyperlinkcolor" val="tx"/>
                    </a:ext>
                  </a:extLst>
                </a:hlinkClick>
              </a:rPr>
              <a:t>presentationgo.com</a:t>
            </a:r>
            <a:endParaRPr lang="en-US" sz="1100" dirty="0">
              <a:solidFill>
                <a:srgbClr val="C97124"/>
              </a:solidFill>
            </a:endParaRPr>
          </a:p>
        </p:txBody>
      </p:sp>
      <p:grpSp>
        <p:nvGrpSpPr>
          <p:cNvPr id="10" name="Group 9">
            <a:extLst>
              <a:ext uri="{FF2B5EF4-FFF2-40B4-BE49-F238E27FC236}">
                <a16:creationId xmlns:a16="http://schemas.microsoft.com/office/drawing/2014/main" id="{12E58485-38CB-4711-AFD7-40693B68A780}"/>
              </a:ext>
            </a:extLst>
          </p:cNvPr>
          <p:cNvGrpSpPr/>
          <p:nvPr userDrawn="1"/>
        </p:nvGrpSpPr>
        <p:grpSpPr>
          <a:xfrm>
            <a:off x="-1654908" y="-16654"/>
            <a:ext cx="1569183" cy="612144"/>
            <a:chOff x="-2096383" y="21447"/>
            <a:chExt cx="1569183" cy="612144"/>
          </a:xfrm>
        </p:grpSpPr>
        <p:sp>
          <p:nvSpPr>
            <p:cNvPr id="11" name="TextBox 10">
              <a:extLst>
                <a:ext uri="{FF2B5EF4-FFF2-40B4-BE49-F238E27FC236}">
                  <a16:creationId xmlns:a16="http://schemas.microsoft.com/office/drawing/2014/main" id="{020CB3DC-2C4D-46AA-B454-64D2C36E760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2" name="TextBox 11">
              <a:extLst>
                <a:ext uri="{FF2B5EF4-FFF2-40B4-BE49-F238E27FC236}">
                  <a16:creationId xmlns:a16="http://schemas.microsoft.com/office/drawing/2014/main" id="{605D388F-CC5D-4AB7-A402-23E601C5F0BE}"/>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3" name="Picture 12">
              <a:extLst>
                <a:ext uri="{FF2B5EF4-FFF2-40B4-BE49-F238E27FC236}">
                  <a16:creationId xmlns:a16="http://schemas.microsoft.com/office/drawing/2014/main" id="{C55A1B4D-AED2-4B99-977D-5FDC65AACDEA}"/>
                </a:ext>
              </a:extLst>
            </p:cNvPr>
            <p:cNvPicPr>
              <a:picLocks noChangeAspect="1"/>
            </p:cNvPicPr>
            <p:nvPr userDrawn="1"/>
          </p:nvPicPr>
          <p:blipFill>
            <a:blip r:embed="rId17"/>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1709890831"/>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9" r:id="rId3"/>
    <p:sldLayoutId id="2147483830"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 id="2147483828" r:id="rId13"/>
    <p:sldLayoutId id="2147483804" r:id="rId14"/>
  </p:sldLayoutIdLst>
  <p:txStyles>
    <p:titleStyle>
      <a:lvl1pPr algn="l" defTabSz="914400" rtl="0" eaLnBrk="1" latinLnBrk="0" hangingPunct="1">
        <a:lnSpc>
          <a:spcPct val="90000"/>
        </a:lnSpc>
        <a:spcBef>
          <a:spcPct val="0"/>
        </a:spcBef>
        <a:buNone/>
        <a:defRPr sz="4400" b="1" kern="1200" cap="all" baseline="0">
          <a:solidFill>
            <a:srgbClr val="072544"/>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7254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7254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7254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7254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7254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resentationgo.com/"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
        <p:nvSpPr>
          <p:cNvPr id="6" name="Content Placeholder 5">
            <a:extLst>
              <a:ext uri="{FF2B5EF4-FFF2-40B4-BE49-F238E27FC236}">
                <a16:creationId xmlns:a16="http://schemas.microsoft.com/office/drawing/2014/main" id="{730869AE-203D-4C05-941C-A70289AAA4F5}"/>
              </a:ext>
            </a:extLst>
          </p:cNvPr>
          <p:cNvSpPr>
            <a:spLocks noGrp="1"/>
          </p:cNvSpPr>
          <p:nvPr>
            <p:ph sz="quarter" idx="18"/>
          </p:nvPr>
        </p:nvSpPr>
        <p:spPr/>
        <p:txBody>
          <a:bodyPr/>
          <a:lstStyle/>
          <a:p>
            <a:r>
              <a:rPr lang="en-US" dirty="0"/>
              <a:t>2019</a:t>
            </a:r>
          </a:p>
        </p:txBody>
      </p:sp>
      <p:sp>
        <p:nvSpPr>
          <p:cNvPr id="3" name="Picture Placeholder 2">
            <a:extLst>
              <a:ext uri="{FF2B5EF4-FFF2-40B4-BE49-F238E27FC236}">
                <a16:creationId xmlns:a16="http://schemas.microsoft.com/office/drawing/2014/main" id="{A71C3D1A-2709-452D-8CB3-01F257A8C860}"/>
              </a:ext>
            </a:extLst>
          </p:cNvPr>
          <p:cNvSpPr>
            <a:spLocks noGrp="1"/>
          </p:cNvSpPr>
          <p:nvPr>
            <p:ph type="pic" sz="quarter" idx="14"/>
          </p:nvPr>
        </p:nvSpPr>
        <p:spPr/>
      </p:sp>
      <p:sp>
        <p:nvSpPr>
          <p:cNvPr id="8" name="Picture Placeholder 7">
            <a:extLst>
              <a:ext uri="{FF2B5EF4-FFF2-40B4-BE49-F238E27FC236}">
                <a16:creationId xmlns:a16="http://schemas.microsoft.com/office/drawing/2014/main" id="{4B80183B-6C1B-4D06-8380-BA6C552F46D9}"/>
              </a:ext>
            </a:extLst>
          </p:cNvPr>
          <p:cNvSpPr>
            <a:spLocks noGrp="1"/>
          </p:cNvSpPr>
          <p:nvPr>
            <p:ph type="pic" sz="quarter" idx="13"/>
          </p:nvPr>
        </p:nvSpPr>
        <p:spPr/>
      </p:sp>
      <p:sp>
        <p:nvSpPr>
          <p:cNvPr id="12" name="Picture Placeholder 11">
            <a:extLst>
              <a:ext uri="{FF2B5EF4-FFF2-40B4-BE49-F238E27FC236}">
                <a16:creationId xmlns:a16="http://schemas.microsoft.com/office/drawing/2014/main" id="{F727A1CB-75B2-492C-8ECD-447B8E62DBAE}"/>
              </a:ext>
            </a:extLst>
          </p:cNvPr>
          <p:cNvSpPr>
            <a:spLocks noGrp="1"/>
          </p:cNvSpPr>
          <p:nvPr>
            <p:ph type="pic" sz="quarter" idx="15"/>
          </p:nvPr>
        </p:nvSpPr>
        <p:spPr/>
      </p:sp>
      <p:sp>
        <p:nvSpPr>
          <p:cNvPr id="16" name="Picture Placeholder 15">
            <a:extLst>
              <a:ext uri="{FF2B5EF4-FFF2-40B4-BE49-F238E27FC236}">
                <a16:creationId xmlns:a16="http://schemas.microsoft.com/office/drawing/2014/main" id="{8D7EE6C7-2934-40ED-9C0E-55A4FFFF3ED2}"/>
              </a:ext>
            </a:extLst>
          </p:cNvPr>
          <p:cNvSpPr>
            <a:spLocks noGrp="1"/>
          </p:cNvSpPr>
          <p:nvPr>
            <p:ph type="pic" sz="quarter" idx="16"/>
          </p:nvPr>
        </p:nvSpPr>
        <p:spPr/>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
        <p:nvSpPr>
          <p:cNvPr id="7" name="Subtitle 6">
            <a:extLst>
              <a:ext uri="{FF2B5EF4-FFF2-40B4-BE49-F238E27FC236}">
                <a16:creationId xmlns:a16="http://schemas.microsoft.com/office/drawing/2014/main" id="{E55D9111-1D3E-47D4-8DA2-C06943628E46}"/>
              </a:ext>
            </a:extLst>
          </p:cNvPr>
          <p:cNvSpPr>
            <a:spLocks noGrp="1"/>
          </p:cNvSpPr>
          <p:nvPr>
            <p:ph type="subTitle" idx="13"/>
          </p:nvPr>
        </p:nvSpPr>
        <p:spPr/>
        <p:txBody>
          <a:bodyPr/>
          <a:lstStyle/>
          <a:p>
            <a:r>
              <a:rPr lang="en-US" dirty="0"/>
              <a:t>Insert Your Subtitle</a:t>
            </a:r>
          </a:p>
        </p:txBody>
      </p:sp>
      <p:sp>
        <p:nvSpPr>
          <p:cNvPr id="9" name="Picture Placeholder 8">
            <a:extLst>
              <a:ext uri="{FF2B5EF4-FFF2-40B4-BE49-F238E27FC236}">
                <a16:creationId xmlns:a16="http://schemas.microsoft.com/office/drawing/2014/main" id="{E9B9C870-235B-46BD-BE57-4888D3499B49}"/>
              </a:ext>
            </a:extLst>
          </p:cNvPr>
          <p:cNvSpPr>
            <a:spLocks noGrp="1"/>
          </p:cNvSpPr>
          <p:nvPr>
            <p:ph type="pic" sz="quarter" idx="14"/>
          </p:nvPr>
        </p:nvSpPr>
        <p:spPr/>
      </p:sp>
      <p:sp>
        <p:nvSpPr>
          <p:cNvPr id="11" name="Picture Placeholder 10">
            <a:extLst>
              <a:ext uri="{FF2B5EF4-FFF2-40B4-BE49-F238E27FC236}">
                <a16:creationId xmlns:a16="http://schemas.microsoft.com/office/drawing/2014/main" id="{9D8F7104-CDA1-4CCC-9B1B-EE686A729F61}"/>
              </a:ext>
            </a:extLst>
          </p:cNvPr>
          <p:cNvSpPr>
            <a:spLocks noGrp="1"/>
          </p:cNvSpPr>
          <p:nvPr>
            <p:ph type="pic" sz="quarter" idx="15"/>
          </p:nvPr>
        </p:nvSpPr>
        <p:spPr/>
      </p:sp>
      <p:sp>
        <p:nvSpPr>
          <p:cNvPr id="14" name="Picture Placeholder 13">
            <a:extLst>
              <a:ext uri="{FF2B5EF4-FFF2-40B4-BE49-F238E27FC236}">
                <a16:creationId xmlns:a16="http://schemas.microsoft.com/office/drawing/2014/main" id="{8440D0DB-6A47-4E05-8AB0-5BF813680978}"/>
              </a:ext>
            </a:extLst>
          </p:cNvPr>
          <p:cNvSpPr>
            <a:spLocks noGrp="1"/>
          </p:cNvSpPr>
          <p:nvPr>
            <p:ph type="pic" sz="quarter" idx="17"/>
          </p:nvPr>
        </p:nvSpPr>
        <p:spPr/>
      </p:sp>
      <p:sp>
        <p:nvSpPr>
          <p:cNvPr id="18" name="Picture Placeholder 17">
            <a:extLst>
              <a:ext uri="{FF2B5EF4-FFF2-40B4-BE49-F238E27FC236}">
                <a16:creationId xmlns:a16="http://schemas.microsoft.com/office/drawing/2014/main" id="{8022F397-6886-4CD0-95AA-CE3C28B6C8CF}"/>
              </a:ext>
            </a:extLst>
          </p:cNvPr>
          <p:cNvSpPr>
            <a:spLocks noGrp="1"/>
          </p:cNvSpPr>
          <p:nvPr>
            <p:ph type="pic" sz="quarter" idx="16"/>
          </p:nvPr>
        </p:nvSpPr>
        <p:spPr/>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6D5C33-D49B-4B5C-B96C-C119166A13E8}"/>
              </a:ext>
            </a:extLst>
          </p:cNvPr>
          <p:cNvSpPr>
            <a:spLocks noGrp="1"/>
          </p:cNvSpPr>
          <p:nvPr>
            <p:ph type="subTitle" idx="1"/>
          </p:nvPr>
        </p:nvSpPr>
        <p:spPr/>
        <p:txBody>
          <a:bodyPr/>
          <a:lstStyle/>
          <a:p>
            <a:r>
              <a:rPr lang="en-US" dirty="0"/>
              <a:t>The free PowerPoint and Google Slides template library</a:t>
            </a:r>
          </a:p>
        </p:txBody>
      </p:sp>
      <p:sp>
        <p:nvSpPr>
          <p:cNvPr id="4" name="Picture Placeholder 3">
            <a:extLst>
              <a:ext uri="{FF2B5EF4-FFF2-40B4-BE49-F238E27FC236}">
                <a16:creationId xmlns:a16="http://schemas.microsoft.com/office/drawing/2014/main" id="{CB5CB1B5-8E02-46CC-B5BF-8812AA3D4CA2}"/>
              </a:ext>
            </a:extLst>
          </p:cNvPr>
          <p:cNvSpPr>
            <a:spLocks noGrp="1"/>
          </p:cNvSpPr>
          <p:nvPr>
            <p:ph type="pic" sz="quarter" idx="13"/>
          </p:nvPr>
        </p:nvSpPr>
        <p:spPr/>
      </p:sp>
      <p:sp>
        <p:nvSpPr>
          <p:cNvPr id="5" name="Picture Placeholder 4">
            <a:extLst>
              <a:ext uri="{FF2B5EF4-FFF2-40B4-BE49-F238E27FC236}">
                <a16:creationId xmlns:a16="http://schemas.microsoft.com/office/drawing/2014/main" id="{7E8CE9E8-CF5F-4C00-9A9F-76A0290D392E}"/>
              </a:ext>
            </a:extLst>
          </p:cNvPr>
          <p:cNvSpPr>
            <a:spLocks noGrp="1"/>
          </p:cNvSpPr>
          <p:nvPr>
            <p:ph type="pic" sz="quarter" idx="14"/>
          </p:nvPr>
        </p:nvSpPr>
        <p:spPr/>
      </p:sp>
      <p:sp>
        <p:nvSpPr>
          <p:cNvPr id="6" name="Picture Placeholder 5">
            <a:extLst>
              <a:ext uri="{FF2B5EF4-FFF2-40B4-BE49-F238E27FC236}">
                <a16:creationId xmlns:a16="http://schemas.microsoft.com/office/drawing/2014/main" id="{A90155F8-0917-47BC-9261-D5B259854C5B}"/>
              </a:ext>
            </a:extLst>
          </p:cNvPr>
          <p:cNvSpPr>
            <a:spLocks noGrp="1"/>
          </p:cNvSpPr>
          <p:nvPr>
            <p:ph type="pic" sz="quarter" idx="15"/>
          </p:nvPr>
        </p:nvSpPr>
        <p:spPr/>
      </p:sp>
      <p:sp>
        <p:nvSpPr>
          <p:cNvPr id="7" name="Picture Placeholder 6">
            <a:extLst>
              <a:ext uri="{FF2B5EF4-FFF2-40B4-BE49-F238E27FC236}">
                <a16:creationId xmlns:a16="http://schemas.microsoft.com/office/drawing/2014/main" id="{40B26D10-3EEC-4363-89CC-F3A8A07C9398}"/>
              </a:ext>
            </a:extLst>
          </p:cNvPr>
          <p:cNvSpPr>
            <a:spLocks noGrp="1"/>
          </p:cNvSpPr>
          <p:nvPr>
            <p:ph type="pic" sz="quarter" idx="16"/>
          </p:nvPr>
        </p:nvSpPr>
        <p:spPr/>
      </p:sp>
      <p:sp>
        <p:nvSpPr>
          <p:cNvPr id="8" name="Rectangle 7">
            <a:extLst>
              <a:ext uri="{FF2B5EF4-FFF2-40B4-BE49-F238E27FC236}">
                <a16:creationId xmlns:a16="http://schemas.microsoft.com/office/drawing/2014/main" id="{79EF781C-42F4-424E-AC75-06C206CD30B7}"/>
              </a:ext>
            </a:extLst>
          </p:cNvPr>
          <p:cNvSpPr/>
          <p:nvPr/>
        </p:nvSpPr>
        <p:spPr>
          <a:xfrm>
            <a:off x="6275212" y="2066635"/>
            <a:ext cx="6728177"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2">
                    <a:lumMod val="90000"/>
                  </a:schemeClr>
                </a:solidFill>
                <a:effectLst/>
                <a:uLnTx/>
                <a:uFillTx/>
                <a:latin typeface="+mn-lt"/>
                <a:ea typeface="+mn-ea"/>
                <a:cs typeface="+mn-cs"/>
              </a:rPr>
              <a:t>www.</a:t>
            </a:r>
            <a:r>
              <a:rPr kumimoji="0" lang="en-US" sz="3200" b="0" i="0" u="none" strike="noStrike" kern="1200" cap="none" spc="0" normalizeH="0" baseline="0" noProof="0" dirty="0">
                <a:ln>
                  <a:noFill/>
                </a:ln>
                <a:solidFill>
                  <a:schemeClr val="tx1"/>
                </a:solidFill>
                <a:effectLst/>
                <a:uLnTx/>
                <a:uFillTx/>
                <a:latin typeface="+mn-lt"/>
                <a:ea typeface="+mn-ea"/>
                <a:cs typeface="+mn-cs"/>
              </a:rPr>
              <a:t>PresentationGO</a:t>
            </a:r>
            <a:r>
              <a:rPr kumimoji="0" lang="en-US" sz="2400" b="0" i="0" u="none" strike="noStrike" kern="1200" cap="none" spc="0" normalizeH="0" baseline="0" noProof="0" dirty="0">
                <a:ln>
                  <a:noFill/>
                </a:ln>
                <a:solidFill>
                  <a:schemeClr val="bg2">
                    <a:lumMod val="90000"/>
                  </a:schemeClr>
                </a:solidFill>
                <a:effectLst/>
                <a:uLnTx/>
                <a:uFillTx/>
                <a:latin typeface="+mn-lt"/>
                <a:ea typeface="+mn-ea"/>
                <a:cs typeface="+mn-cs"/>
              </a:rPr>
              <a:t>.com</a:t>
            </a:r>
            <a:endParaRPr kumimoji="0" lang="en-US" sz="3200" b="0" i="0" u="none" strike="noStrike" kern="1200" cap="none" spc="0" normalizeH="0" baseline="0" noProof="0" dirty="0">
              <a:ln>
                <a:noFill/>
              </a:ln>
              <a:solidFill>
                <a:schemeClr val="bg2">
                  <a:lumMod val="90000"/>
                </a:schemeClr>
              </a:solidFill>
              <a:effectLst/>
              <a:uLnTx/>
              <a:uFillTx/>
              <a:latin typeface="+mn-lt"/>
              <a:ea typeface="+mn-ea"/>
              <a:cs typeface="+mn-cs"/>
            </a:endParaRPr>
          </a:p>
        </p:txBody>
      </p:sp>
      <p:grpSp>
        <p:nvGrpSpPr>
          <p:cNvPr id="9" name="Group 8">
            <a:extLst>
              <a:ext uri="{FF2B5EF4-FFF2-40B4-BE49-F238E27FC236}">
                <a16:creationId xmlns:a16="http://schemas.microsoft.com/office/drawing/2014/main" id="{A3E8E01F-07A0-442F-AE7E-A20FD6C3D9AC}"/>
              </a:ext>
            </a:extLst>
          </p:cNvPr>
          <p:cNvGrpSpPr/>
          <p:nvPr/>
        </p:nvGrpSpPr>
        <p:grpSpPr>
          <a:xfrm>
            <a:off x="8597791" y="1531423"/>
            <a:ext cx="2437206" cy="400110"/>
            <a:chOff x="3353401" y="2617744"/>
            <a:chExt cx="2437206" cy="400110"/>
          </a:xfrm>
        </p:grpSpPr>
        <p:sp>
          <p:nvSpPr>
            <p:cNvPr id="10" name="TextBox 9">
              <a:extLst>
                <a:ext uri="{FF2B5EF4-FFF2-40B4-BE49-F238E27FC236}">
                  <a16:creationId xmlns:a16="http://schemas.microsoft.com/office/drawing/2014/main" id="{9530B6F9-0EEE-46C4-B91B-7ED1865DBF5D}"/>
                </a:ext>
              </a:extLst>
            </p:cNvPr>
            <p:cNvSpPr txBox="1"/>
            <p:nvPr userDrawn="1"/>
          </p:nvSpPr>
          <p:spPr>
            <a:xfrm>
              <a:off x="3353401" y="2617744"/>
              <a:ext cx="2437206" cy="400110"/>
            </a:xfrm>
            <a:prstGeom prst="rect">
              <a:avLst/>
            </a:prstGeom>
            <a:noFill/>
          </p:spPr>
          <p:txBody>
            <a:bodyPr wrap="none" rtlCol="0" anchor="ctr">
              <a:spAutoFit/>
            </a:bodyPr>
            <a:lstStyle/>
            <a:p>
              <a:pPr algn="ctr"/>
              <a:r>
                <a:rPr lang="en-US" sz="2000" dirty="0">
                  <a:solidFill>
                    <a:schemeClr val="bg1">
                      <a:lumMod val="65000"/>
                    </a:schemeClr>
                  </a:solidFill>
                  <a:effectLst/>
                </a:rPr>
                <a:t>Designed</a:t>
              </a:r>
              <a:r>
                <a:rPr lang="en-US" sz="2000" baseline="0" dirty="0">
                  <a:solidFill>
                    <a:schemeClr val="bg1">
                      <a:lumMod val="65000"/>
                    </a:schemeClr>
                  </a:solidFill>
                  <a:effectLst/>
                </a:rPr>
                <a:t> with         by</a:t>
              </a:r>
              <a:endParaRPr lang="en-US" sz="2000" dirty="0">
                <a:solidFill>
                  <a:schemeClr val="bg1">
                    <a:lumMod val="65000"/>
                  </a:schemeClr>
                </a:solidFill>
                <a:effectLst/>
              </a:endParaRPr>
            </a:p>
          </p:txBody>
        </p:sp>
        <p:sp>
          <p:nvSpPr>
            <p:cNvPr id="11" name="Freeform 290">
              <a:extLst>
                <a:ext uri="{FF2B5EF4-FFF2-40B4-BE49-F238E27FC236}">
                  <a16:creationId xmlns:a16="http://schemas.microsoft.com/office/drawing/2014/main" id="{2DDEA949-347D-4BAF-A882-CF87E9198804}"/>
                </a:ext>
              </a:extLst>
            </p:cNvPr>
            <p:cNvSpPr/>
            <p:nvPr userDrawn="1"/>
          </p:nvSpPr>
          <p:spPr>
            <a:xfrm>
              <a:off x="503459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72544"/>
                </a:solidFill>
                <a:effectLst/>
                <a:uLnTx/>
                <a:uFillTx/>
                <a:latin typeface="Calibri" panose="020F0502020204030204"/>
                <a:ea typeface="+mn-ea"/>
                <a:cs typeface="+mn-cs"/>
              </a:endParaRPr>
            </a:p>
          </p:txBody>
        </p:sp>
      </p:grpSp>
      <p:sp>
        <p:nvSpPr>
          <p:cNvPr id="12" name="Rectangle 11">
            <a:hlinkClick r:id="rId3"/>
            <a:extLst>
              <a:ext uri="{FF2B5EF4-FFF2-40B4-BE49-F238E27FC236}">
                <a16:creationId xmlns:a16="http://schemas.microsoft.com/office/drawing/2014/main" id="{708171A1-761E-405D-9CD2-6C6AC507D496}"/>
              </a:ext>
            </a:extLst>
          </p:cNvPr>
          <p:cNvSpPr/>
          <p:nvPr/>
        </p:nvSpPr>
        <p:spPr>
          <a:xfrm>
            <a:off x="7440788" y="1985402"/>
            <a:ext cx="4751212"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Tree>
    <p:extLst>
      <p:ext uri="{BB962C8B-B14F-4D97-AF65-F5344CB8AC3E}">
        <p14:creationId xmlns:p14="http://schemas.microsoft.com/office/powerpoint/2010/main" val="2053555093"/>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6_T_PGO_Business-Report-16x9.pptx" id="{4B5E5E3E-7966-4A8A-9D88-366A5BDC43AA}" vid="{AEF73111-2C5B-4FDE-A5CD-F3B7DB98BE6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11078</TotalTime>
  <Words>154</Words>
  <PresentationFormat>Widescreen</PresentationFormat>
  <Paragraphs>19</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Report</dc:title>
  <dc:creator>PresentationGO.com</dc:creator>
  <dc:description>© Copyright PresentationGo.com</dc:description>
  <dcterms:created xsi:type="dcterms:W3CDTF">2014-11-26T05:14:11Z</dcterms:created>
  <dcterms:modified xsi:type="dcterms:W3CDTF">2019-10-09T18:34:11Z</dcterms:modified>
  <cp:category>Templates</cp:category>
</cp:coreProperties>
</file>