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5" r:id="rId1"/>
  </p:sldMasterIdLst>
  <p:notesMasterIdLst>
    <p:notesMasterId r:id="rId5"/>
  </p:notesMasterIdLst>
  <p:handoutMasterIdLst>
    <p:handoutMasterId r:id="rId6"/>
  </p:handoutMasterIdLst>
  <p:sldIdLst>
    <p:sldId id="340" r:id="rId2"/>
    <p:sldId id="334" r:id="rId3"/>
    <p:sldId id="337"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7124"/>
    <a:srgbClr val="072544"/>
    <a:srgbClr val="FACB56"/>
    <a:srgbClr val="E76652"/>
    <a:srgbClr val="013D9A"/>
    <a:srgbClr val="F8F87B"/>
    <a:srgbClr val="EE3F53"/>
    <a:srgbClr val="B9BFCA"/>
    <a:srgbClr val="66C2CD"/>
    <a:srgbClr val="D29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8" autoAdjust="0"/>
    <p:restoredTop sz="96119" autoAdjust="0"/>
  </p:normalViewPr>
  <p:slideViewPr>
    <p:cSldViewPr snapToGrid="0" showGuides="1">
      <p:cViewPr varScale="1">
        <p:scale>
          <a:sx n="152" d="100"/>
          <a:sy n="152" d="100"/>
        </p:scale>
        <p:origin x="1932" y="15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10/9/2019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10/9/2019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7054F22-8631-4012-BA75-4E991DBB0167}"/>
              </a:ext>
            </a:extLst>
          </p:cNvPr>
          <p:cNvSpPr/>
          <p:nvPr/>
        </p:nvSpPr>
        <p:spPr>
          <a:xfrm>
            <a:off x="5580592" y="3657601"/>
            <a:ext cx="3563408" cy="2247575"/>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2" name="Title 1">
            <a:extLst>
              <a:ext uri="{FF2B5EF4-FFF2-40B4-BE49-F238E27FC236}">
                <a16:creationId xmlns:a16="http://schemas.microsoft.com/office/drawing/2014/main" id="{38DCDB5B-C52E-49F6-A3BB-F04B2585DCE3}"/>
              </a:ext>
            </a:extLst>
          </p:cNvPr>
          <p:cNvSpPr>
            <a:spLocks noGrp="1"/>
          </p:cNvSpPr>
          <p:nvPr>
            <p:ph type="ctrTitle"/>
          </p:nvPr>
        </p:nvSpPr>
        <p:spPr>
          <a:xfrm>
            <a:off x="5580591" y="952826"/>
            <a:ext cx="3434821" cy="2247575"/>
          </a:xfrm>
        </p:spPr>
        <p:txBody>
          <a:bodyPr anchor="ctr">
            <a:noAutofit/>
          </a:bodyPr>
          <a:lstStyle>
            <a:lvl1pPr algn="ctr">
              <a:defRPr sz="3300" b="1" cap="all" baseline="0">
                <a:solidFill>
                  <a:srgbClr val="072544"/>
                </a:solidFill>
              </a:defRPr>
            </a:lvl1pPr>
          </a:lstStyle>
          <a:p>
            <a:r>
              <a:rPr lang="en-US" dirty="0"/>
              <a:t>Click to edit Master title style</a:t>
            </a:r>
          </a:p>
        </p:txBody>
      </p:sp>
      <p:sp>
        <p:nvSpPr>
          <p:cNvPr id="3" name="Subtitle 2">
            <a:extLst>
              <a:ext uri="{FF2B5EF4-FFF2-40B4-BE49-F238E27FC236}">
                <a16:creationId xmlns:a16="http://schemas.microsoft.com/office/drawing/2014/main" id="{C4F79203-459C-4A8C-B26B-DA6F9B9367CE}"/>
              </a:ext>
            </a:extLst>
          </p:cNvPr>
          <p:cNvSpPr>
            <a:spLocks noGrp="1"/>
          </p:cNvSpPr>
          <p:nvPr>
            <p:ph type="subTitle" idx="1"/>
          </p:nvPr>
        </p:nvSpPr>
        <p:spPr>
          <a:xfrm>
            <a:off x="5637079" y="3950494"/>
            <a:ext cx="3321844" cy="1655762"/>
          </a:xfrm>
        </p:spPr>
        <p:txBody>
          <a:bodyPr anchor="ctr"/>
          <a:lstStyle>
            <a:lvl1pPr marL="0" indent="0" algn="ctr">
              <a:buNone/>
              <a:defRPr sz="1800">
                <a:solidFill>
                  <a:srgbClr val="C97124"/>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Date Placeholder 3">
            <a:extLst>
              <a:ext uri="{FF2B5EF4-FFF2-40B4-BE49-F238E27FC236}">
                <a16:creationId xmlns:a16="http://schemas.microsoft.com/office/drawing/2014/main" id="{E912ADFA-3F9E-443E-B19D-DBF525FC4BAB}"/>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3C33EFFC-9D7D-4B99-8DDE-DF53A93BE1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9401C8-3489-4B3B-9984-A0C8F96C49A1}"/>
              </a:ext>
            </a:extLst>
          </p:cNvPr>
          <p:cNvSpPr>
            <a:spLocks noGrp="1"/>
          </p:cNvSpPr>
          <p:nvPr>
            <p:ph type="sldNum" sz="quarter" idx="12"/>
          </p:nvPr>
        </p:nvSpPr>
        <p:spPr/>
        <p:txBody>
          <a:bodyPr/>
          <a:lstStyle/>
          <a:p>
            <a:fld id="{94934B76-5B9A-4E12-BFD4-063EE8C980BC}" type="slidenum">
              <a:rPr lang="en-US" smtClean="0"/>
              <a:t>‹#›</a:t>
            </a:fld>
            <a:endParaRPr lang="en-US"/>
          </a:p>
        </p:txBody>
      </p:sp>
      <p:sp>
        <p:nvSpPr>
          <p:cNvPr id="22" name="Picture Placeholder 17">
            <a:extLst>
              <a:ext uri="{FF2B5EF4-FFF2-40B4-BE49-F238E27FC236}">
                <a16:creationId xmlns:a16="http://schemas.microsoft.com/office/drawing/2014/main" id="{2E6A6528-45A7-4051-A8BC-9A2A6036C1F4}"/>
              </a:ext>
            </a:extLst>
          </p:cNvPr>
          <p:cNvSpPr>
            <a:spLocks noGrp="1"/>
          </p:cNvSpPr>
          <p:nvPr>
            <p:ph type="pic" sz="quarter" idx="13"/>
          </p:nvPr>
        </p:nvSpPr>
        <p:spPr>
          <a:xfrm>
            <a:off x="1000125" y="952826"/>
            <a:ext cx="1945319" cy="2247575"/>
          </a:xfrm>
          <a:solidFill>
            <a:srgbClr val="072544"/>
          </a:solidFill>
        </p:spPr>
        <p:txBody>
          <a:bodyPr/>
          <a:lstStyle>
            <a:lvl1pPr>
              <a:defRPr>
                <a:solidFill>
                  <a:schemeClr val="bg2"/>
                </a:solidFill>
              </a:defRPr>
            </a:lvl1pPr>
          </a:lstStyle>
          <a:p>
            <a:endParaRPr lang="en-US"/>
          </a:p>
        </p:txBody>
      </p:sp>
      <p:sp>
        <p:nvSpPr>
          <p:cNvPr id="23" name="Picture Placeholder 17">
            <a:extLst>
              <a:ext uri="{FF2B5EF4-FFF2-40B4-BE49-F238E27FC236}">
                <a16:creationId xmlns:a16="http://schemas.microsoft.com/office/drawing/2014/main" id="{59A299AA-7B65-4BA9-8915-ACA58ECB5ABF}"/>
              </a:ext>
            </a:extLst>
          </p:cNvPr>
          <p:cNvSpPr>
            <a:spLocks noGrp="1"/>
          </p:cNvSpPr>
          <p:nvPr>
            <p:ph type="pic" sz="quarter" idx="14"/>
          </p:nvPr>
        </p:nvSpPr>
        <p:spPr>
          <a:xfrm>
            <a:off x="3290358" y="952826"/>
            <a:ext cx="1945319" cy="2247575"/>
          </a:xfrm>
          <a:solidFill>
            <a:srgbClr val="072544"/>
          </a:solidFill>
        </p:spPr>
        <p:txBody>
          <a:bodyPr/>
          <a:lstStyle>
            <a:lvl1pPr>
              <a:defRPr>
                <a:solidFill>
                  <a:schemeClr val="bg2"/>
                </a:solidFill>
              </a:defRPr>
            </a:lvl1pPr>
          </a:lstStyle>
          <a:p>
            <a:endParaRPr lang="en-US"/>
          </a:p>
        </p:txBody>
      </p:sp>
      <p:sp>
        <p:nvSpPr>
          <p:cNvPr id="24" name="Picture Placeholder 17">
            <a:extLst>
              <a:ext uri="{FF2B5EF4-FFF2-40B4-BE49-F238E27FC236}">
                <a16:creationId xmlns:a16="http://schemas.microsoft.com/office/drawing/2014/main" id="{27DE07B0-F62D-4327-BA01-DE957B30F1AE}"/>
              </a:ext>
            </a:extLst>
          </p:cNvPr>
          <p:cNvSpPr>
            <a:spLocks noGrp="1"/>
          </p:cNvSpPr>
          <p:nvPr>
            <p:ph type="pic" sz="quarter" idx="15"/>
          </p:nvPr>
        </p:nvSpPr>
        <p:spPr>
          <a:xfrm>
            <a:off x="1000125" y="3664745"/>
            <a:ext cx="1945319" cy="2247575"/>
          </a:xfrm>
          <a:solidFill>
            <a:srgbClr val="072544"/>
          </a:solidFill>
        </p:spPr>
        <p:txBody>
          <a:bodyPr/>
          <a:lstStyle>
            <a:lvl1pPr>
              <a:defRPr>
                <a:solidFill>
                  <a:schemeClr val="bg2"/>
                </a:solidFill>
              </a:defRPr>
            </a:lvl1pPr>
          </a:lstStyle>
          <a:p>
            <a:endParaRPr lang="en-US"/>
          </a:p>
        </p:txBody>
      </p:sp>
      <p:sp>
        <p:nvSpPr>
          <p:cNvPr id="25" name="Picture Placeholder 17">
            <a:extLst>
              <a:ext uri="{FF2B5EF4-FFF2-40B4-BE49-F238E27FC236}">
                <a16:creationId xmlns:a16="http://schemas.microsoft.com/office/drawing/2014/main" id="{93C50EFA-A836-44EC-9084-3279DF19F3B2}"/>
              </a:ext>
            </a:extLst>
          </p:cNvPr>
          <p:cNvSpPr>
            <a:spLocks noGrp="1"/>
          </p:cNvSpPr>
          <p:nvPr>
            <p:ph type="pic" sz="quarter" idx="16"/>
          </p:nvPr>
        </p:nvSpPr>
        <p:spPr>
          <a:xfrm>
            <a:off x="3290358" y="3651576"/>
            <a:ext cx="1945319" cy="2247575"/>
          </a:xfrm>
          <a:solidFill>
            <a:srgbClr val="072544"/>
          </a:solidFill>
        </p:spPr>
        <p:txBody>
          <a:bodyPr/>
          <a:lstStyle>
            <a:lvl1pPr>
              <a:defRPr>
                <a:solidFill>
                  <a:schemeClr val="bg2"/>
                </a:solidFill>
              </a:defRPr>
            </a:lvl1pPr>
          </a:lstStyle>
          <a:p>
            <a:endParaRPr lang="en-US"/>
          </a:p>
        </p:txBody>
      </p:sp>
      <p:sp>
        <p:nvSpPr>
          <p:cNvPr id="26" name="Rectangle 25">
            <a:extLst>
              <a:ext uri="{FF2B5EF4-FFF2-40B4-BE49-F238E27FC236}">
                <a16:creationId xmlns:a16="http://schemas.microsoft.com/office/drawing/2014/main" id="{D290523D-DDC5-434A-AEC1-72E1B41EE526}"/>
              </a:ext>
            </a:extLst>
          </p:cNvPr>
          <p:cNvSpPr/>
          <p:nvPr userDrawn="1"/>
        </p:nvSpPr>
        <p:spPr>
          <a:xfrm>
            <a:off x="0" y="952826"/>
            <a:ext cx="658436" cy="2247575"/>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27" name="Rectangle 26">
            <a:extLst>
              <a:ext uri="{FF2B5EF4-FFF2-40B4-BE49-F238E27FC236}">
                <a16:creationId xmlns:a16="http://schemas.microsoft.com/office/drawing/2014/main" id="{398652D9-B1A7-4B60-8616-1D01FBB4AB5A}"/>
              </a:ext>
            </a:extLst>
          </p:cNvPr>
          <p:cNvSpPr/>
          <p:nvPr userDrawn="1"/>
        </p:nvSpPr>
        <p:spPr>
          <a:xfrm>
            <a:off x="3290358" y="0"/>
            <a:ext cx="1945319" cy="498638"/>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14" name="Content Placeholder 9">
            <a:extLst>
              <a:ext uri="{FF2B5EF4-FFF2-40B4-BE49-F238E27FC236}">
                <a16:creationId xmlns:a16="http://schemas.microsoft.com/office/drawing/2014/main" id="{2B322212-D63B-4912-B380-DFA3C73A4ACF}"/>
              </a:ext>
            </a:extLst>
          </p:cNvPr>
          <p:cNvSpPr>
            <a:spLocks noGrp="1"/>
          </p:cNvSpPr>
          <p:nvPr>
            <p:ph sz="quarter" idx="18" hasCustomPrompt="1"/>
          </p:nvPr>
        </p:nvSpPr>
        <p:spPr>
          <a:xfrm>
            <a:off x="6131189" y="3037212"/>
            <a:ext cx="2333625" cy="1228725"/>
          </a:xfrm>
        </p:spPr>
        <p:txBody>
          <a:bodyPr anchor="ctr">
            <a:normAutofit/>
          </a:bodyPr>
          <a:lstStyle>
            <a:lvl1pPr marL="0" indent="0" algn="ctr">
              <a:buNone/>
              <a:defRPr sz="6600" b="1"/>
            </a:lvl1pPr>
          </a:lstStyle>
          <a:p>
            <a:pPr lvl="0"/>
            <a:r>
              <a:rPr lang="en-US" dirty="0"/>
              <a:t>Year</a:t>
            </a:r>
          </a:p>
        </p:txBody>
      </p:sp>
    </p:spTree>
    <p:extLst>
      <p:ext uri="{BB962C8B-B14F-4D97-AF65-F5344CB8AC3E}">
        <p14:creationId xmlns:p14="http://schemas.microsoft.com/office/powerpoint/2010/main" val="162213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346E3-71EE-47A9-9C13-585F67321C86}"/>
              </a:ext>
            </a:extLst>
          </p:cNvPr>
          <p:cNvSpPr>
            <a:spLocks noGrp="1"/>
          </p:cNvSpPr>
          <p:nvPr>
            <p:ph type="title"/>
          </p:nvPr>
        </p:nvSpPr>
        <p:spPr>
          <a:xfrm>
            <a:off x="628650" y="125013"/>
            <a:ext cx="5757863"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B05B2A2-31DA-47E0-B0DB-BB2D5AB05594}"/>
              </a:ext>
            </a:extLst>
          </p:cNvPr>
          <p:cNvSpPr>
            <a:spLocks noGrp="1"/>
          </p:cNvSpPr>
          <p:nvPr>
            <p:ph idx="1"/>
          </p:nvPr>
        </p:nvSpPr>
        <p:spPr>
          <a:xfrm>
            <a:off x="628650" y="1967163"/>
            <a:ext cx="7015163" cy="42097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8ED2D0-52A4-42A4-BDD2-91B51C6573A8}"/>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BDA959C4-55DC-4958-8035-B1BB7202F0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6308B1-0795-41ED-BE6C-56DF964BAAF1}"/>
              </a:ext>
            </a:extLst>
          </p:cNvPr>
          <p:cNvSpPr>
            <a:spLocks noGrp="1"/>
          </p:cNvSpPr>
          <p:nvPr>
            <p:ph type="sldNum" sz="quarter" idx="12"/>
          </p:nvPr>
        </p:nvSpPr>
        <p:spPr/>
        <p:txBody>
          <a:bodyPr/>
          <a:lstStyle/>
          <a:p>
            <a:fld id="{94934B76-5B9A-4E12-BFD4-063EE8C980BC}" type="slidenum">
              <a:rPr lang="en-US" smtClean="0"/>
              <a:t>‹#›</a:t>
            </a:fld>
            <a:endParaRPr lang="en-US"/>
          </a:p>
        </p:txBody>
      </p:sp>
      <p:sp>
        <p:nvSpPr>
          <p:cNvPr id="7" name="Rectangle 6">
            <a:extLst>
              <a:ext uri="{FF2B5EF4-FFF2-40B4-BE49-F238E27FC236}">
                <a16:creationId xmlns:a16="http://schemas.microsoft.com/office/drawing/2014/main" id="{FA601C0C-B098-4877-8884-C14286C380BE}"/>
              </a:ext>
            </a:extLst>
          </p:cNvPr>
          <p:cNvSpPr/>
          <p:nvPr userDrawn="1"/>
        </p:nvSpPr>
        <p:spPr>
          <a:xfrm>
            <a:off x="0" y="1"/>
            <a:ext cx="492919" cy="157559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8" name="Rectangle 7">
            <a:extLst>
              <a:ext uri="{FF2B5EF4-FFF2-40B4-BE49-F238E27FC236}">
                <a16:creationId xmlns:a16="http://schemas.microsoft.com/office/drawing/2014/main" id="{079B662D-FA26-4AE0-91A7-27640B2C433B}"/>
              </a:ext>
            </a:extLst>
          </p:cNvPr>
          <p:cNvSpPr/>
          <p:nvPr userDrawn="1"/>
        </p:nvSpPr>
        <p:spPr>
          <a:xfrm>
            <a:off x="6572250" y="-1"/>
            <a:ext cx="2571750" cy="157559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9" name="Subtitle 2">
            <a:extLst>
              <a:ext uri="{FF2B5EF4-FFF2-40B4-BE49-F238E27FC236}">
                <a16:creationId xmlns:a16="http://schemas.microsoft.com/office/drawing/2014/main" id="{1F823997-F281-4775-A5E8-3A4ABB2E0B76}"/>
              </a:ext>
            </a:extLst>
          </p:cNvPr>
          <p:cNvSpPr>
            <a:spLocks noGrp="1"/>
          </p:cNvSpPr>
          <p:nvPr>
            <p:ph type="subTitle" idx="13"/>
          </p:nvPr>
        </p:nvSpPr>
        <p:spPr>
          <a:xfrm>
            <a:off x="6729412" y="165893"/>
            <a:ext cx="2285999" cy="1243805"/>
          </a:xfrm>
        </p:spPr>
        <p:txBody>
          <a:bodyPr anchor="ctr"/>
          <a:lstStyle>
            <a:lvl1pPr marL="0" indent="0" algn="ctr">
              <a:buNone/>
              <a:defRPr sz="1800">
                <a:solidFill>
                  <a:srgbClr val="C97124"/>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0" name="Picture Placeholder 17">
            <a:extLst>
              <a:ext uri="{FF2B5EF4-FFF2-40B4-BE49-F238E27FC236}">
                <a16:creationId xmlns:a16="http://schemas.microsoft.com/office/drawing/2014/main" id="{2A9FB9EE-7090-46D2-8C0A-3A2E91AAEF9F}"/>
              </a:ext>
            </a:extLst>
          </p:cNvPr>
          <p:cNvSpPr>
            <a:spLocks noGrp="1"/>
          </p:cNvSpPr>
          <p:nvPr>
            <p:ph type="pic" sz="quarter" idx="14"/>
          </p:nvPr>
        </p:nvSpPr>
        <p:spPr>
          <a:xfrm>
            <a:off x="7970921" y="1409697"/>
            <a:ext cx="887329" cy="919528"/>
          </a:xfrm>
          <a:solidFill>
            <a:srgbClr val="072544"/>
          </a:solidFill>
        </p:spPr>
        <p:txBody>
          <a:bodyPr>
            <a:normAutofit/>
          </a:bodyPr>
          <a:lstStyle>
            <a:lvl1pPr>
              <a:defRPr sz="1400">
                <a:solidFill>
                  <a:schemeClr val="bg2"/>
                </a:solidFill>
              </a:defRPr>
            </a:lvl1pPr>
          </a:lstStyle>
          <a:p>
            <a:endParaRPr lang="en-US"/>
          </a:p>
        </p:txBody>
      </p:sp>
      <p:sp>
        <p:nvSpPr>
          <p:cNvPr id="11" name="Picture Placeholder 17">
            <a:extLst>
              <a:ext uri="{FF2B5EF4-FFF2-40B4-BE49-F238E27FC236}">
                <a16:creationId xmlns:a16="http://schemas.microsoft.com/office/drawing/2014/main" id="{2346A1CC-BD19-460B-AA66-0C7F3F87376C}"/>
              </a:ext>
            </a:extLst>
          </p:cNvPr>
          <p:cNvSpPr>
            <a:spLocks noGrp="1"/>
          </p:cNvSpPr>
          <p:nvPr>
            <p:ph type="pic" sz="quarter" idx="15"/>
          </p:nvPr>
        </p:nvSpPr>
        <p:spPr>
          <a:xfrm>
            <a:off x="7970921" y="2495056"/>
            <a:ext cx="887329" cy="919528"/>
          </a:xfrm>
          <a:solidFill>
            <a:srgbClr val="072544"/>
          </a:solidFill>
        </p:spPr>
        <p:txBody>
          <a:bodyPr>
            <a:normAutofit/>
          </a:bodyPr>
          <a:lstStyle>
            <a:lvl1pPr>
              <a:defRPr sz="1400">
                <a:solidFill>
                  <a:schemeClr val="bg2"/>
                </a:solidFill>
              </a:defRPr>
            </a:lvl1pPr>
          </a:lstStyle>
          <a:p>
            <a:endParaRPr lang="en-US" dirty="0"/>
          </a:p>
        </p:txBody>
      </p:sp>
      <p:sp>
        <p:nvSpPr>
          <p:cNvPr id="12" name="Picture Placeholder 17">
            <a:extLst>
              <a:ext uri="{FF2B5EF4-FFF2-40B4-BE49-F238E27FC236}">
                <a16:creationId xmlns:a16="http://schemas.microsoft.com/office/drawing/2014/main" id="{FCB5F4AC-068D-4A28-896E-3B897D3EF88A}"/>
              </a:ext>
            </a:extLst>
          </p:cNvPr>
          <p:cNvSpPr>
            <a:spLocks noGrp="1"/>
          </p:cNvSpPr>
          <p:nvPr>
            <p:ph type="pic" sz="quarter" idx="16"/>
          </p:nvPr>
        </p:nvSpPr>
        <p:spPr>
          <a:xfrm>
            <a:off x="7970921" y="4665775"/>
            <a:ext cx="887329" cy="919528"/>
          </a:xfrm>
          <a:solidFill>
            <a:srgbClr val="072544"/>
          </a:solidFill>
        </p:spPr>
        <p:txBody>
          <a:bodyPr>
            <a:normAutofit/>
          </a:bodyPr>
          <a:lstStyle>
            <a:lvl1pPr>
              <a:defRPr sz="1400">
                <a:solidFill>
                  <a:schemeClr val="bg2"/>
                </a:solidFill>
              </a:defRPr>
            </a:lvl1pPr>
          </a:lstStyle>
          <a:p>
            <a:endParaRPr lang="en-US"/>
          </a:p>
        </p:txBody>
      </p:sp>
      <p:sp>
        <p:nvSpPr>
          <p:cNvPr id="13" name="Picture Placeholder 17">
            <a:extLst>
              <a:ext uri="{FF2B5EF4-FFF2-40B4-BE49-F238E27FC236}">
                <a16:creationId xmlns:a16="http://schemas.microsoft.com/office/drawing/2014/main" id="{2BC92C31-31EA-4128-BC77-8F22A9E6E26F}"/>
              </a:ext>
            </a:extLst>
          </p:cNvPr>
          <p:cNvSpPr>
            <a:spLocks noGrp="1"/>
          </p:cNvSpPr>
          <p:nvPr>
            <p:ph type="pic" sz="quarter" idx="17"/>
          </p:nvPr>
        </p:nvSpPr>
        <p:spPr>
          <a:xfrm>
            <a:off x="7970921" y="3580415"/>
            <a:ext cx="887329" cy="919528"/>
          </a:xfrm>
          <a:solidFill>
            <a:srgbClr val="072544"/>
          </a:solidFill>
        </p:spPr>
        <p:txBody>
          <a:bodyPr>
            <a:normAutofit/>
          </a:bodyPr>
          <a:lstStyle>
            <a:lvl1pPr>
              <a:defRPr sz="1400">
                <a:solidFill>
                  <a:schemeClr val="bg2"/>
                </a:solidFill>
              </a:defRPr>
            </a:lvl1pPr>
          </a:lstStyle>
          <a:p>
            <a:endParaRPr lang="en-US" dirty="0"/>
          </a:p>
        </p:txBody>
      </p:sp>
    </p:spTree>
    <p:extLst>
      <p:ext uri="{BB962C8B-B14F-4D97-AF65-F5344CB8AC3E}">
        <p14:creationId xmlns:p14="http://schemas.microsoft.com/office/powerpoint/2010/main" val="3911253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346E3-71EE-47A9-9C13-585F67321C86}"/>
              </a:ext>
            </a:extLst>
          </p:cNvPr>
          <p:cNvSpPr>
            <a:spLocks noGrp="1"/>
          </p:cNvSpPr>
          <p:nvPr>
            <p:ph type="title"/>
          </p:nvPr>
        </p:nvSpPr>
        <p:spPr>
          <a:xfrm>
            <a:off x="628650" y="250030"/>
            <a:ext cx="5757863"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B05B2A2-31DA-47E0-B0DB-BB2D5AB055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8ED2D0-52A4-42A4-BDD2-91B51C6573A8}"/>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BDA959C4-55DC-4958-8035-B1BB7202F0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6308B1-0795-41ED-BE6C-56DF964BAAF1}"/>
              </a:ext>
            </a:extLst>
          </p:cNvPr>
          <p:cNvSpPr>
            <a:spLocks noGrp="1"/>
          </p:cNvSpPr>
          <p:nvPr>
            <p:ph type="sldNum" sz="quarter" idx="12"/>
          </p:nvPr>
        </p:nvSpPr>
        <p:spPr/>
        <p:txBody>
          <a:bodyPr/>
          <a:lstStyle/>
          <a:p>
            <a:fld id="{94934B76-5B9A-4E12-BFD4-063EE8C980BC}" type="slidenum">
              <a:rPr lang="en-US" smtClean="0"/>
              <a:t>‹#›</a:t>
            </a:fld>
            <a:endParaRPr lang="en-US"/>
          </a:p>
        </p:txBody>
      </p:sp>
      <p:sp>
        <p:nvSpPr>
          <p:cNvPr id="7" name="Rectangle 6">
            <a:extLst>
              <a:ext uri="{FF2B5EF4-FFF2-40B4-BE49-F238E27FC236}">
                <a16:creationId xmlns:a16="http://schemas.microsoft.com/office/drawing/2014/main" id="{FA601C0C-B098-4877-8884-C14286C380BE}"/>
              </a:ext>
            </a:extLst>
          </p:cNvPr>
          <p:cNvSpPr/>
          <p:nvPr userDrawn="1"/>
        </p:nvSpPr>
        <p:spPr>
          <a:xfrm>
            <a:off x="0" y="1"/>
            <a:ext cx="492919" cy="157559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8" name="Rectangle 7">
            <a:extLst>
              <a:ext uri="{FF2B5EF4-FFF2-40B4-BE49-F238E27FC236}">
                <a16:creationId xmlns:a16="http://schemas.microsoft.com/office/drawing/2014/main" id="{079B662D-FA26-4AE0-91A7-27640B2C433B}"/>
              </a:ext>
            </a:extLst>
          </p:cNvPr>
          <p:cNvSpPr/>
          <p:nvPr userDrawn="1"/>
        </p:nvSpPr>
        <p:spPr>
          <a:xfrm>
            <a:off x="6572250" y="-1"/>
            <a:ext cx="2571750" cy="157559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9" name="Subtitle 2">
            <a:extLst>
              <a:ext uri="{FF2B5EF4-FFF2-40B4-BE49-F238E27FC236}">
                <a16:creationId xmlns:a16="http://schemas.microsoft.com/office/drawing/2014/main" id="{1F823997-F281-4775-A5E8-3A4ABB2E0B76}"/>
              </a:ext>
            </a:extLst>
          </p:cNvPr>
          <p:cNvSpPr>
            <a:spLocks noGrp="1"/>
          </p:cNvSpPr>
          <p:nvPr>
            <p:ph type="subTitle" idx="13"/>
          </p:nvPr>
        </p:nvSpPr>
        <p:spPr>
          <a:xfrm>
            <a:off x="6729412" y="165893"/>
            <a:ext cx="2285999" cy="1243805"/>
          </a:xfrm>
        </p:spPr>
        <p:txBody>
          <a:bodyPr anchor="ctr"/>
          <a:lstStyle>
            <a:lvl1pPr marL="0" indent="0" algn="ctr">
              <a:buNone/>
              <a:defRPr sz="1800">
                <a:solidFill>
                  <a:srgbClr val="C97124"/>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411040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346E3-71EE-47A9-9C13-585F67321C86}"/>
              </a:ext>
            </a:extLst>
          </p:cNvPr>
          <p:cNvSpPr>
            <a:spLocks noGrp="1"/>
          </p:cNvSpPr>
          <p:nvPr>
            <p:ph type="title"/>
          </p:nvPr>
        </p:nvSpPr>
        <p:spPr>
          <a:xfrm>
            <a:off x="628650" y="250030"/>
            <a:ext cx="7886699"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B05B2A2-31DA-47E0-B0DB-BB2D5AB055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8ED2D0-52A4-42A4-BDD2-91B51C6573A8}"/>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BDA959C4-55DC-4958-8035-B1BB7202F0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6308B1-0795-41ED-BE6C-56DF964BAAF1}"/>
              </a:ext>
            </a:extLst>
          </p:cNvPr>
          <p:cNvSpPr>
            <a:spLocks noGrp="1"/>
          </p:cNvSpPr>
          <p:nvPr>
            <p:ph type="sldNum" sz="quarter" idx="12"/>
          </p:nvPr>
        </p:nvSpPr>
        <p:spPr/>
        <p:txBody>
          <a:bodyPr/>
          <a:lstStyle/>
          <a:p>
            <a:fld id="{94934B76-5B9A-4E12-BFD4-063EE8C980BC}" type="slidenum">
              <a:rPr lang="en-US" smtClean="0"/>
              <a:t>‹#›</a:t>
            </a:fld>
            <a:endParaRPr lang="en-US"/>
          </a:p>
        </p:txBody>
      </p:sp>
      <p:sp>
        <p:nvSpPr>
          <p:cNvPr id="7" name="Rectangle 6">
            <a:extLst>
              <a:ext uri="{FF2B5EF4-FFF2-40B4-BE49-F238E27FC236}">
                <a16:creationId xmlns:a16="http://schemas.microsoft.com/office/drawing/2014/main" id="{FA601C0C-B098-4877-8884-C14286C380BE}"/>
              </a:ext>
            </a:extLst>
          </p:cNvPr>
          <p:cNvSpPr/>
          <p:nvPr userDrawn="1"/>
        </p:nvSpPr>
        <p:spPr>
          <a:xfrm>
            <a:off x="0" y="1"/>
            <a:ext cx="492919" cy="157559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Tree>
    <p:extLst>
      <p:ext uri="{BB962C8B-B14F-4D97-AF65-F5344CB8AC3E}">
        <p14:creationId xmlns:p14="http://schemas.microsoft.com/office/powerpoint/2010/main" val="1854895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F1036-556A-4269-B16A-9B9116784CFD}"/>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69337631-4559-4FF6-8C13-3D80CD43A0B9}"/>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BF5FA8-137E-4F9C-BC92-68FE571A3E56}"/>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4ADE0C9B-BA88-4D9A-A546-E421FF6CE9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A6E39B-37DC-4CBF-9B1E-0E3D208B087B}"/>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3852183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04F0F-43E6-4286-840F-1AB7C7D5D85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0E57BE-0A6F-4239-999D-CA662FB675B4}"/>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FE0B43-E669-4223-87B8-866312A47047}"/>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CE7C3B-DF37-45D4-BDCB-799B16696581}"/>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6" name="Footer Placeholder 5">
            <a:extLst>
              <a:ext uri="{FF2B5EF4-FFF2-40B4-BE49-F238E27FC236}">
                <a16:creationId xmlns:a16="http://schemas.microsoft.com/office/drawing/2014/main" id="{5EB931C1-AC78-4E4E-878E-36F4E3D3352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BD4819-1472-4309-A7CE-74EE0C1E9215}"/>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593898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06935-6707-47C7-9749-09412CB9AAA1}"/>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5C8B3CB-E8F7-4511-BAED-6CE73A4C8926}"/>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12D193FF-4CC4-4801-AF43-A476A8DEE3A2}"/>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2CF513-2C86-4AA9-8306-C4633523A091}"/>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D85EDD46-C35C-43A2-A710-77615480DD4D}"/>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D4E1E99-61D4-41F7-8746-EEF027304B7C}"/>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8" name="Footer Placeholder 7">
            <a:extLst>
              <a:ext uri="{FF2B5EF4-FFF2-40B4-BE49-F238E27FC236}">
                <a16:creationId xmlns:a16="http://schemas.microsoft.com/office/drawing/2014/main" id="{DA81FA12-F887-4348-A892-FB4C05CC8CB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820C3C6-8D5E-43CB-AAF1-A4262CA20F42}"/>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1200039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CABC4-9B24-41BD-91EA-926C5B211D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9E74E39-F1D0-45FD-AE9E-C967F0EEAC16}"/>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4" name="Footer Placeholder 3">
            <a:extLst>
              <a:ext uri="{FF2B5EF4-FFF2-40B4-BE49-F238E27FC236}">
                <a16:creationId xmlns:a16="http://schemas.microsoft.com/office/drawing/2014/main" id="{1AEEA47A-3D4C-42FA-95E9-1D300D167F7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3B69E88-E197-4EA1-88AB-81FA3446C01A}"/>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143990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E8EFE1-70E8-4451-8CEF-96EA07948EE5}"/>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3" name="Footer Placeholder 2">
            <a:extLst>
              <a:ext uri="{FF2B5EF4-FFF2-40B4-BE49-F238E27FC236}">
                <a16:creationId xmlns:a16="http://schemas.microsoft.com/office/drawing/2014/main" id="{2DCE4F40-F18C-4F70-ABA1-8B7FFAED65F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1C5FA1A-9F7F-4748-AF78-40CA14924DCA}"/>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1088030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CCAD0-C1E0-4F7D-930F-B6CD3C6399E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EDB394B9-C167-444D-837B-E916CDDC94D9}"/>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7011876-7645-45F2-AFA6-39F84C94AA16}"/>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6645A32-C8E5-44D5-B52E-EB89E3087641}"/>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6" name="Footer Placeholder 5">
            <a:extLst>
              <a:ext uri="{FF2B5EF4-FFF2-40B4-BE49-F238E27FC236}">
                <a16:creationId xmlns:a16="http://schemas.microsoft.com/office/drawing/2014/main" id="{54D5067E-1ADE-4E1E-91C6-AF5A4181E7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0DB701-2F1C-4874-9013-BB9CE8EF87BC}"/>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4180294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8A61F-FF38-402A-A1BD-F702139BC2FE}"/>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330D8A9-090B-4B24-AC9F-C19F556C1FC7}"/>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2B563D90-6058-4048-9EC7-32FDE62A0BAC}"/>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6C738D0-9189-4883-8976-BD8682D68757}"/>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6" name="Footer Placeholder 5">
            <a:extLst>
              <a:ext uri="{FF2B5EF4-FFF2-40B4-BE49-F238E27FC236}">
                <a16:creationId xmlns:a16="http://schemas.microsoft.com/office/drawing/2014/main" id="{F38B47DF-E188-4C8C-90E6-8432531666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0F3EB8-B129-4B8E-B583-2FB1723670CE}"/>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30676775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0CB65-82D8-4047-A6F6-788A4E02F2C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2C678C0-BD02-455A-8492-8E794F1F032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4F1EF4-6CC5-46F7-A94F-6DAFC9794775}"/>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30A16880-5CEC-4155-9340-1919EA5209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2EAF73-C5F4-47D5-9749-E5EBF6DBBFC4}"/>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34565836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70DAC4-B890-41B7-ABB3-AEB98278956E}"/>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A68687B-CCDC-449F-9B43-B5C66CC3180B}"/>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47134B-96D1-44F2-8B76-6AF423726DC2}"/>
              </a:ext>
            </a:extLst>
          </p:cNvPr>
          <p:cNvSpPr>
            <a:spLocks noGrp="1"/>
          </p:cNvSpPr>
          <p:nvPr>
            <p:ph type="dt" sz="half" idx="10"/>
          </p:nvPr>
        </p:nvSpPr>
        <p:spPr/>
        <p:txBody>
          <a:body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8F25365C-FD77-4EBF-AA25-AB1FD16527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D8C8C7-1B4E-4B40-B66A-21A83498ACAA}"/>
              </a:ext>
            </a:extLst>
          </p:cNvPr>
          <p:cNvSpPr>
            <a:spLocks noGrp="1"/>
          </p:cNvSpPr>
          <p:nvPr>
            <p:ph type="sldNum" sz="quarter" idx="12"/>
          </p:nvPr>
        </p:nvSpPr>
        <p:spPr/>
        <p:txBody>
          <a:bodyPr/>
          <a:lstStyle/>
          <a:p>
            <a:fld id="{94934B76-5B9A-4E12-BFD4-063EE8C980BC}" type="slidenum">
              <a:rPr lang="en-US" smtClean="0"/>
              <a:t>‹#›</a:t>
            </a:fld>
            <a:endParaRPr lang="en-US"/>
          </a:p>
        </p:txBody>
      </p:sp>
    </p:spTree>
    <p:extLst>
      <p:ext uri="{BB962C8B-B14F-4D97-AF65-F5344CB8AC3E}">
        <p14:creationId xmlns:p14="http://schemas.microsoft.com/office/powerpoint/2010/main" val="31253580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Designed by PresentationGo">
    <p:spTree>
      <p:nvGrpSpPr>
        <p:cNvPr id="1" name=""/>
        <p:cNvGrpSpPr/>
        <p:nvPr/>
      </p:nvGrpSpPr>
      <p:grpSpPr>
        <a:xfrm>
          <a:off x="0" y="0"/>
          <a:ext cx="0" cy="0"/>
          <a:chOff x="0" y="0"/>
          <a:chExt cx="0" cy="0"/>
        </a:xfrm>
      </p:grpSpPr>
      <p:sp>
        <p:nvSpPr>
          <p:cNvPr id="5" name="Rectangle 4"/>
          <p:cNvSpPr/>
          <p:nvPr userDrawn="1"/>
        </p:nvSpPr>
        <p:spPr>
          <a:xfrm>
            <a:off x="2048934" y="2338238"/>
            <a:ext cx="5046133"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chemeClr val="bg2">
                    <a:lumMod val="90000"/>
                  </a:schemeClr>
                </a:solidFill>
                <a:effectLst/>
                <a:uLnTx/>
                <a:uFillTx/>
                <a:latin typeface="+mn-lt"/>
                <a:ea typeface="+mn-ea"/>
                <a:cs typeface="+mn-cs"/>
              </a:rPr>
              <a:t>www.</a:t>
            </a:r>
            <a:r>
              <a:rPr kumimoji="0" lang="en-US" sz="2100" b="0" i="0" u="none" strike="noStrike" kern="1200" cap="none" spc="0" normalizeH="0" baseline="0" noProof="0" dirty="0">
                <a:ln>
                  <a:noFill/>
                </a:ln>
                <a:solidFill>
                  <a:schemeClr val="tx1"/>
                </a:solidFill>
                <a:effectLst/>
                <a:uLnTx/>
                <a:uFillTx/>
                <a:latin typeface="+mn-lt"/>
                <a:ea typeface="+mn-ea"/>
                <a:cs typeface="+mn-cs"/>
              </a:rPr>
              <a:t>PresentationGO</a:t>
            </a:r>
            <a:r>
              <a:rPr kumimoji="0" lang="en-US" sz="1500" b="0" i="0" u="none" strike="noStrike" kern="1200" cap="none" spc="0" normalizeH="0" baseline="0" noProof="0" dirty="0">
                <a:ln>
                  <a:noFill/>
                </a:ln>
                <a:solidFill>
                  <a:schemeClr val="bg2">
                    <a:lumMod val="90000"/>
                  </a:schemeClr>
                </a:solidFill>
                <a:effectLst/>
                <a:uLnTx/>
                <a:uFillTx/>
                <a:latin typeface="+mn-lt"/>
                <a:ea typeface="+mn-ea"/>
                <a:cs typeface="+mn-cs"/>
              </a:rPr>
              <a:t>.com</a:t>
            </a:r>
            <a:endParaRPr kumimoji="0" lang="en-US" sz="2100" b="0" i="0" u="none" strike="noStrike" kern="1200" cap="none" spc="0" normalizeH="0" baseline="0" noProof="0" dirty="0">
              <a:ln>
                <a:noFill/>
              </a:ln>
              <a:solidFill>
                <a:schemeClr val="bg2">
                  <a:lumMod val="90000"/>
                </a:schemeClr>
              </a:solidFill>
              <a:effectLst/>
              <a:uLnTx/>
              <a:uFillTx/>
              <a:latin typeface="+mn-lt"/>
              <a:ea typeface="+mn-ea"/>
              <a:cs typeface="+mn-cs"/>
            </a:endParaRPr>
          </a:p>
        </p:txBody>
      </p:sp>
      <p:grpSp>
        <p:nvGrpSpPr>
          <p:cNvPr id="8" name="Group 7"/>
          <p:cNvGrpSpPr/>
          <p:nvPr userDrawn="1"/>
        </p:nvGrpSpPr>
        <p:grpSpPr>
          <a:xfrm>
            <a:off x="3721061" y="1853039"/>
            <a:ext cx="1701877" cy="300082"/>
            <a:chOff x="3437418" y="2667758"/>
            <a:chExt cx="2269169" cy="300082"/>
          </a:xfrm>
        </p:grpSpPr>
        <p:sp>
          <p:nvSpPr>
            <p:cNvPr id="9" name="TextBox 8"/>
            <p:cNvSpPr txBox="1"/>
            <p:nvPr userDrawn="1"/>
          </p:nvSpPr>
          <p:spPr>
            <a:xfrm>
              <a:off x="3437418" y="2667758"/>
              <a:ext cx="2269169" cy="300082"/>
            </a:xfrm>
            <a:prstGeom prst="rect">
              <a:avLst/>
            </a:prstGeom>
            <a:noFill/>
          </p:spPr>
          <p:txBody>
            <a:bodyPr wrap="none" rtlCol="0" anchor="ctr">
              <a:spAutoFit/>
            </a:bodyPr>
            <a:lstStyle/>
            <a:p>
              <a:pPr algn="ctr"/>
              <a:r>
                <a:rPr lang="en-US" sz="1350" dirty="0">
                  <a:solidFill>
                    <a:schemeClr val="tx1"/>
                  </a:solidFill>
                  <a:effectLst/>
                </a:rPr>
                <a:t>Designed</a:t>
              </a:r>
              <a:r>
                <a:rPr lang="en-US" sz="1350" baseline="0" dirty="0">
                  <a:solidFill>
                    <a:schemeClr val="tx1"/>
                  </a:solidFill>
                  <a:effectLst/>
                </a:rPr>
                <a:t> with         by</a:t>
              </a:r>
              <a:endParaRPr lang="en-US" sz="1350" dirty="0">
                <a:solidFill>
                  <a:schemeClr val="tx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013" b="0" i="0" u="none" strike="noStrike" kern="1200" cap="none" spc="0" normalizeH="0" baseline="0" noProof="0">
                <a:ln>
                  <a:noFill/>
                </a:ln>
                <a:solidFill>
                  <a:srgbClr val="072544"/>
                </a:solidFill>
                <a:effectLst/>
                <a:uLnTx/>
                <a:uFillTx/>
                <a:latin typeface="Calibri" panose="020F0502020204030204"/>
                <a:ea typeface="+mn-ea"/>
                <a:cs typeface="+mn-cs"/>
              </a:endParaRPr>
            </a:p>
          </p:txBody>
        </p:sp>
      </p:grpSp>
      <p:sp>
        <p:nvSpPr>
          <p:cNvPr id="11" name="TextBox 10">
            <a:extLst>
              <a:ext uri="{FF2B5EF4-FFF2-40B4-BE49-F238E27FC236}">
                <a16:creationId xmlns:a16="http://schemas.microsoft.com/office/drawing/2014/main" id="{4AB582FC-016E-4E5C-939C-242F510434BF}"/>
              </a:ext>
            </a:extLst>
          </p:cNvPr>
          <p:cNvSpPr txBox="1"/>
          <p:nvPr userDrawn="1"/>
        </p:nvSpPr>
        <p:spPr>
          <a:xfrm>
            <a:off x="3081410" y="5832737"/>
            <a:ext cx="2981182" cy="507831"/>
          </a:xfrm>
          <a:prstGeom prst="rect">
            <a:avLst/>
          </a:prstGeom>
          <a:noFill/>
        </p:spPr>
        <p:txBody>
          <a:bodyPr wrap="square" rtlCol="0" anchor="ctr">
            <a:spAutoFit/>
          </a:bodyPr>
          <a:lstStyle/>
          <a:p>
            <a:pPr algn="ctr"/>
            <a:r>
              <a:rPr lang="en-US" sz="1350" dirty="0">
                <a:solidFill>
                  <a:schemeClr val="tx1"/>
                </a:solidFill>
              </a:rPr>
              <a:t>T</a:t>
            </a:r>
            <a:r>
              <a:rPr lang="en-US" sz="1350" baseline="0" dirty="0">
                <a:solidFill>
                  <a:schemeClr val="tx1"/>
                </a:solidFill>
              </a:rPr>
              <a:t>he free PowerPoint and Google Slides template library</a:t>
            </a:r>
            <a:endParaRPr lang="en-US" sz="1350" dirty="0">
              <a:solidFill>
                <a:schemeClr val="tx1"/>
              </a:solidFill>
            </a:endParaRPr>
          </a:p>
        </p:txBody>
      </p:sp>
      <p:sp>
        <p:nvSpPr>
          <p:cNvPr id="15" name="Rectangle 14">
            <a:hlinkClick r:id="rId2"/>
            <a:extLst>
              <a:ext uri="{FF2B5EF4-FFF2-40B4-BE49-F238E27FC236}">
                <a16:creationId xmlns:a16="http://schemas.microsoft.com/office/drawing/2014/main" id="{D1A37C75-DA3A-43F8-8767-11FA0EE29FF5}"/>
              </a:ext>
            </a:extLst>
          </p:cNvPr>
          <p:cNvSpPr/>
          <p:nvPr userDrawn="1"/>
        </p:nvSpPr>
        <p:spPr>
          <a:xfrm>
            <a:off x="2286000" y="2257004"/>
            <a:ext cx="4572000"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2876791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hyperlink" Target="http://www.presentationgo.com/" TargetMode="Externa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B73485-E067-4936-A755-9B3D5B45B2C9}"/>
              </a:ext>
            </a:extLst>
          </p:cNvPr>
          <p:cNvSpPr>
            <a:spLocks noGrp="1"/>
          </p:cNvSpPr>
          <p:nvPr>
            <p:ph type="title"/>
          </p:nvPr>
        </p:nvSpPr>
        <p:spPr>
          <a:xfrm>
            <a:off x="628650" y="12501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A4FB4B7-F0B0-4395-ACD3-8407E95FA75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4726F9-5D6F-41CD-ACE9-DCE7602E0117}"/>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356AF73-1B21-4DA3-8951-79DBAA4A5C4C}" type="datetimeFigureOut">
              <a:rPr lang="en-US" smtClean="0"/>
              <a:t>10/9/2019</a:t>
            </a:fld>
            <a:endParaRPr lang="en-US"/>
          </a:p>
        </p:txBody>
      </p:sp>
      <p:sp>
        <p:nvSpPr>
          <p:cNvPr id="5" name="Footer Placeholder 4">
            <a:extLst>
              <a:ext uri="{FF2B5EF4-FFF2-40B4-BE49-F238E27FC236}">
                <a16:creationId xmlns:a16="http://schemas.microsoft.com/office/drawing/2014/main" id="{B80BAF8D-34D0-43FA-9624-5227C94D323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5DC30F2-ADBA-4A0A-974E-13BAD07F994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4934B76-5B9A-4E12-BFD4-063EE8C980BC}" type="slidenum">
              <a:rPr lang="en-US" smtClean="0"/>
              <a:t>‹#›</a:t>
            </a:fld>
            <a:endParaRPr lang="en-US"/>
          </a:p>
        </p:txBody>
      </p:sp>
      <p:grpSp>
        <p:nvGrpSpPr>
          <p:cNvPr id="14" name="Group 13">
            <a:extLst>
              <a:ext uri="{FF2B5EF4-FFF2-40B4-BE49-F238E27FC236}">
                <a16:creationId xmlns:a16="http://schemas.microsoft.com/office/drawing/2014/main" id="{B854E136-ACE4-4012-BDC4-16E3C361B6AF}"/>
              </a:ext>
            </a:extLst>
          </p:cNvPr>
          <p:cNvGrpSpPr/>
          <p:nvPr userDrawn="1"/>
        </p:nvGrpSpPr>
        <p:grpSpPr>
          <a:xfrm>
            <a:off x="-1654908" y="-73804"/>
            <a:ext cx="1569183" cy="612144"/>
            <a:chOff x="-2096383" y="21447"/>
            <a:chExt cx="1569183" cy="612144"/>
          </a:xfrm>
        </p:grpSpPr>
        <p:sp>
          <p:nvSpPr>
            <p:cNvPr id="15" name="TextBox 14">
              <a:extLst>
                <a:ext uri="{FF2B5EF4-FFF2-40B4-BE49-F238E27FC236}">
                  <a16:creationId xmlns:a16="http://schemas.microsoft.com/office/drawing/2014/main" id="{415C0AD7-4799-4765-8411-BA311191B882}"/>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6" name="TextBox 15">
              <a:extLst>
                <a:ext uri="{FF2B5EF4-FFF2-40B4-BE49-F238E27FC236}">
                  <a16:creationId xmlns:a16="http://schemas.microsoft.com/office/drawing/2014/main" id="{477D180D-57D9-4F47-90FB-4BCC31A1CA5A}"/>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7" name="Picture 16">
              <a:extLst>
                <a:ext uri="{FF2B5EF4-FFF2-40B4-BE49-F238E27FC236}">
                  <a16:creationId xmlns:a16="http://schemas.microsoft.com/office/drawing/2014/main" id="{E2E3C1B6-F8D8-414E-B1AC-33D7E2FBCEC7}"/>
                </a:ext>
              </a:extLst>
            </p:cNvPr>
            <p:cNvPicPr>
              <a:picLocks noChangeAspect="1"/>
            </p:cNvPicPr>
            <p:nvPr userDrawn="1"/>
          </p:nvPicPr>
          <p:blipFill>
            <a:blip r:embed="rId16"/>
            <a:stretch>
              <a:fillRect/>
            </a:stretch>
          </p:blipFill>
          <p:spPr>
            <a:xfrm>
              <a:off x="-2018604" y="234547"/>
              <a:ext cx="1405251" cy="185944"/>
            </a:xfrm>
            <a:prstGeom prst="rect">
              <a:avLst/>
            </a:prstGeom>
          </p:spPr>
        </p:pic>
      </p:grpSp>
      <p:sp>
        <p:nvSpPr>
          <p:cNvPr id="18" name="Rectangle 17">
            <a:extLst>
              <a:ext uri="{FF2B5EF4-FFF2-40B4-BE49-F238E27FC236}">
                <a16:creationId xmlns:a16="http://schemas.microsoft.com/office/drawing/2014/main" id="{A88FF548-08B2-4E6D-A9C2-F85FEAD11542}"/>
              </a:ext>
            </a:extLst>
          </p:cNvPr>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C97124"/>
                </a:solidFill>
                <a:effectLst/>
                <a:latin typeface="Open Sans" panose="020B0606030504020204" pitchFamily="34" charset="0"/>
                <a:hlinkClick r:id="rId17" tooltip="PresentationGo!">
                  <a:extLst>
                    <a:ext uri="{A12FA001-AC4F-418D-AE19-62706E023703}">
                      <ahyp:hlinkClr xmlns:ahyp="http://schemas.microsoft.com/office/drawing/2018/hyperlinkcolor" val="tx"/>
                    </a:ext>
                  </a:extLst>
                </a:hlinkClick>
              </a:rPr>
              <a:t>presentationgo.com</a:t>
            </a:r>
            <a:endParaRPr lang="en-US" sz="1100" dirty="0">
              <a:solidFill>
                <a:srgbClr val="C97124"/>
              </a:solidFill>
            </a:endParaRPr>
          </a:p>
        </p:txBody>
      </p:sp>
    </p:spTree>
    <p:extLst>
      <p:ext uri="{BB962C8B-B14F-4D97-AF65-F5344CB8AC3E}">
        <p14:creationId xmlns:p14="http://schemas.microsoft.com/office/powerpoint/2010/main" val="158486448"/>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 id="2147483858" r:id="rId13"/>
    <p:sldLayoutId id="2147483859" r:id="rId14"/>
  </p:sldLayoutIdLst>
  <p:txStyles>
    <p:titleStyle>
      <a:lvl1pPr algn="l" defTabSz="685800" rtl="0" eaLnBrk="1" latinLnBrk="0" hangingPunct="1">
        <a:lnSpc>
          <a:spcPct val="90000"/>
        </a:lnSpc>
        <a:spcBef>
          <a:spcPct val="0"/>
        </a:spcBef>
        <a:buNone/>
        <a:defRPr sz="4000" b="1" kern="1200" cap="all" baseline="0">
          <a:solidFill>
            <a:srgbClr val="072544"/>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800" kern="1200">
          <a:solidFill>
            <a:srgbClr val="072544"/>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400" kern="1200">
          <a:solidFill>
            <a:srgbClr val="072544"/>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800" kern="1200">
          <a:solidFill>
            <a:srgbClr val="072544"/>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600" kern="1200">
          <a:solidFill>
            <a:srgbClr val="072544"/>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600" kern="1200">
          <a:solidFill>
            <a:srgbClr val="072544"/>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presentationgo.com/"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
        <p:nvSpPr>
          <p:cNvPr id="2" name="Content Placeholder 1">
            <a:extLst>
              <a:ext uri="{FF2B5EF4-FFF2-40B4-BE49-F238E27FC236}">
                <a16:creationId xmlns:a16="http://schemas.microsoft.com/office/drawing/2014/main" id="{B920CCE5-57D3-4AF9-8F21-9F305FFC41C5}"/>
              </a:ext>
            </a:extLst>
          </p:cNvPr>
          <p:cNvSpPr>
            <a:spLocks noGrp="1"/>
          </p:cNvSpPr>
          <p:nvPr>
            <p:ph sz="quarter" idx="18"/>
          </p:nvPr>
        </p:nvSpPr>
        <p:spPr/>
        <p:txBody>
          <a:bodyPr/>
          <a:lstStyle/>
          <a:p>
            <a:r>
              <a:rPr lang="en-US" dirty="0"/>
              <a:t>2019</a:t>
            </a:r>
          </a:p>
        </p:txBody>
      </p:sp>
      <p:sp>
        <p:nvSpPr>
          <p:cNvPr id="6" name="Picture Placeholder 5">
            <a:extLst>
              <a:ext uri="{FF2B5EF4-FFF2-40B4-BE49-F238E27FC236}">
                <a16:creationId xmlns:a16="http://schemas.microsoft.com/office/drawing/2014/main" id="{83170C0D-BF43-4DB3-9AF4-43B1E0146B63}"/>
              </a:ext>
            </a:extLst>
          </p:cNvPr>
          <p:cNvSpPr>
            <a:spLocks noGrp="1"/>
          </p:cNvSpPr>
          <p:nvPr>
            <p:ph type="pic" sz="quarter" idx="13"/>
          </p:nvPr>
        </p:nvSpPr>
        <p:spPr/>
      </p:sp>
      <p:sp>
        <p:nvSpPr>
          <p:cNvPr id="8" name="Picture Placeholder 7">
            <a:extLst>
              <a:ext uri="{FF2B5EF4-FFF2-40B4-BE49-F238E27FC236}">
                <a16:creationId xmlns:a16="http://schemas.microsoft.com/office/drawing/2014/main" id="{4FE9D5B3-7058-4110-AFD3-929FC51148AC}"/>
              </a:ext>
            </a:extLst>
          </p:cNvPr>
          <p:cNvSpPr>
            <a:spLocks noGrp="1"/>
          </p:cNvSpPr>
          <p:nvPr>
            <p:ph type="pic" sz="quarter" idx="14"/>
          </p:nvPr>
        </p:nvSpPr>
        <p:spPr/>
      </p:sp>
      <p:sp>
        <p:nvSpPr>
          <p:cNvPr id="10" name="Picture Placeholder 9">
            <a:extLst>
              <a:ext uri="{FF2B5EF4-FFF2-40B4-BE49-F238E27FC236}">
                <a16:creationId xmlns:a16="http://schemas.microsoft.com/office/drawing/2014/main" id="{7B995F1B-9BE9-4938-A960-5618993F3554}"/>
              </a:ext>
            </a:extLst>
          </p:cNvPr>
          <p:cNvSpPr>
            <a:spLocks noGrp="1"/>
          </p:cNvSpPr>
          <p:nvPr>
            <p:ph type="pic" sz="quarter" idx="15"/>
          </p:nvPr>
        </p:nvSpPr>
        <p:spPr/>
      </p:sp>
      <p:sp>
        <p:nvSpPr>
          <p:cNvPr id="12" name="Picture Placeholder 11">
            <a:extLst>
              <a:ext uri="{FF2B5EF4-FFF2-40B4-BE49-F238E27FC236}">
                <a16:creationId xmlns:a16="http://schemas.microsoft.com/office/drawing/2014/main" id="{557EA539-2E86-4C78-BE34-2FE1702C40C2}"/>
              </a:ext>
            </a:extLst>
          </p:cNvPr>
          <p:cNvSpPr>
            <a:spLocks noGrp="1"/>
          </p:cNvSpPr>
          <p:nvPr>
            <p:ph type="pic" sz="quarter" idx="16"/>
          </p:nvPr>
        </p:nvSpPr>
        <p:spPr/>
      </p:sp>
    </p:spTree>
    <p:extLst>
      <p:ext uri="{BB962C8B-B14F-4D97-AF65-F5344CB8AC3E}">
        <p14:creationId xmlns:p14="http://schemas.microsoft.com/office/powerpoint/2010/main" val="16926604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pPr defTabSz="685800"/>
            <a:r>
              <a:rPr lang="en-US">
                <a:solidFill>
                  <a:prstClr val="black">
                    <a:tint val="75000"/>
                  </a:prstClr>
                </a:solidFill>
                <a:latin typeface="Calibri" panose="020F0502020204030204"/>
              </a:rPr>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pPr defTabSz="685800"/>
            <a:r>
              <a:rPr lang="en-US" dirty="0">
                <a:solidFill>
                  <a:prstClr val="black">
                    <a:tint val="75000"/>
                  </a:prstClr>
                </a:solidFill>
                <a:latin typeface="Calibri" panose="020F0502020204030204"/>
              </a:rPr>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pPr defTabSz="685800"/>
            <a:fld id="{1C0DB9A4-7C00-41BB-B303-4E91C20728DD}" type="slidenum">
              <a:rPr lang="en-US">
                <a:solidFill>
                  <a:prstClr val="black">
                    <a:tint val="75000"/>
                  </a:prstClr>
                </a:solidFill>
                <a:latin typeface="Calibri" panose="020F0502020204030204"/>
              </a:rPr>
              <a:pPr defTabSz="685800"/>
              <a:t>2</a:t>
            </a:fld>
            <a:endParaRPr lang="en-US">
              <a:solidFill>
                <a:prstClr val="black">
                  <a:tint val="75000"/>
                </a:prstClr>
              </a:solidFill>
              <a:latin typeface="Calibri" panose="020F0502020204030204"/>
            </a:endParaRPr>
          </a:p>
        </p:txBody>
      </p:sp>
      <p:sp>
        <p:nvSpPr>
          <p:cNvPr id="7" name="Subtitle 6">
            <a:extLst>
              <a:ext uri="{FF2B5EF4-FFF2-40B4-BE49-F238E27FC236}">
                <a16:creationId xmlns:a16="http://schemas.microsoft.com/office/drawing/2014/main" id="{E55D9111-1D3E-47D4-8DA2-C06943628E46}"/>
              </a:ext>
            </a:extLst>
          </p:cNvPr>
          <p:cNvSpPr>
            <a:spLocks noGrp="1"/>
          </p:cNvSpPr>
          <p:nvPr>
            <p:ph type="subTitle" idx="13"/>
          </p:nvPr>
        </p:nvSpPr>
        <p:spPr/>
        <p:txBody>
          <a:bodyPr/>
          <a:lstStyle/>
          <a:p>
            <a:r>
              <a:rPr lang="en-US" dirty="0"/>
              <a:t>Insert Your Subtitle</a:t>
            </a:r>
          </a:p>
        </p:txBody>
      </p:sp>
      <p:sp>
        <p:nvSpPr>
          <p:cNvPr id="9" name="Picture Placeholder 8">
            <a:extLst>
              <a:ext uri="{FF2B5EF4-FFF2-40B4-BE49-F238E27FC236}">
                <a16:creationId xmlns:a16="http://schemas.microsoft.com/office/drawing/2014/main" id="{4C09FACB-DAD8-41E1-A663-0AB2EB40B2CF}"/>
              </a:ext>
            </a:extLst>
          </p:cNvPr>
          <p:cNvSpPr>
            <a:spLocks noGrp="1"/>
          </p:cNvSpPr>
          <p:nvPr>
            <p:ph type="pic" sz="quarter" idx="14"/>
          </p:nvPr>
        </p:nvSpPr>
        <p:spPr/>
      </p:sp>
      <p:sp>
        <p:nvSpPr>
          <p:cNvPr id="11" name="Picture Placeholder 10">
            <a:extLst>
              <a:ext uri="{FF2B5EF4-FFF2-40B4-BE49-F238E27FC236}">
                <a16:creationId xmlns:a16="http://schemas.microsoft.com/office/drawing/2014/main" id="{63065269-1C48-4F73-87C9-AD8E42952F77}"/>
              </a:ext>
            </a:extLst>
          </p:cNvPr>
          <p:cNvSpPr>
            <a:spLocks noGrp="1"/>
          </p:cNvSpPr>
          <p:nvPr>
            <p:ph type="pic" sz="quarter" idx="15"/>
          </p:nvPr>
        </p:nvSpPr>
        <p:spPr/>
      </p:sp>
      <p:sp>
        <p:nvSpPr>
          <p:cNvPr id="13" name="Picture Placeholder 12">
            <a:extLst>
              <a:ext uri="{FF2B5EF4-FFF2-40B4-BE49-F238E27FC236}">
                <a16:creationId xmlns:a16="http://schemas.microsoft.com/office/drawing/2014/main" id="{5757E91B-6E3F-4F52-9A4C-8E46111053A7}"/>
              </a:ext>
            </a:extLst>
          </p:cNvPr>
          <p:cNvSpPr>
            <a:spLocks noGrp="1"/>
          </p:cNvSpPr>
          <p:nvPr>
            <p:ph type="pic" sz="quarter" idx="17"/>
          </p:nvPr>
        </p:nvSpPr>
        <p:spPr/>
      </p:sp>
      <p:sp>
        <p:nvSpPr>
          <p:cNvPr id="15" name="Picture Placeholder 14">
            <a:extLst>
              <a:ext uri="{FF2B5EF4-FFF2-40B4-BE49-F238E27FC236}">
                <a16:creationId xmlns:a16="http://schemas.microsoft.com/office/drawing/2014/main" id="{E918271D-0792-4C84-8D0C-B24354537119}"/>
              </a:ext>
            </a:extLst>
          </p:cNvPr>
          <p:cNvSpPr>
            <a:spLocks noGrp="1"/>
          </p:cNvSpPr>
          <p:nvPr>
            <p:ph type="pic" sz="quarter" idx="16"/>
          </p:nvPr>
        </p:nvSpPr>
        <p:spPr/>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6D5C33-D49B-4B5C-B96C-C119166A13E8}"/>
              </a:ext>
            </a:extLst>
          </p:cNvPr>
          <p:cNvSpPr>
            <a:spLocks noGrp="1"/>
          </p:cNvSpPr>
          <p:nvPr>
            <p:ph type="subTitle" idx="1"/>
          </p:nvPr>
        </p:nvSpPr>
        <p:spPr/>
        <p:txBody>
          <a:bodyPr/>
          <a:lstStyle/>
          <a:p>
            <a:r>
              <a:rPr lang="en-US" dirty="0"/>
              <a:t>The free PowerPoint and Google Slides template library</a:t>
            </a:r>
          </a:p>
        </p:txBody>
      </p:sp>
      <p:sp>
        <p:nvSpPr>
          <p:cNvPr id="4" name="Picture Placeholder 3">
            <a:extLst>
              <a:ext uri="{FF2B5EF4-FFF2-40B4-BE49-F238E27FC236}">
                <a16:creationId xmlns:a16="http://schemas.microsoft.com/office/drawing/2014/main" id="{CB5CB1B5-8E02-46CC-B5BF-8812AA3D4CA2}"/>
              </a:ext>
            </a:extLst>
          </p:cNvPr>
          <p:cNvSpPr>
            <a:spLocks noGrp="1"/>
          </p:cNvSpPr>
          <p:nvPr>
            <p:ph type="pic" sz="quarter" idx="13"/>
          </p:nvPr>
        </p:nvSpPr>
        <p:spPr/>
      </p:sp>
      <p:sp>
        <p:nvSpPr>
          <p:cNvPr id="5" name="Picture Placeholder 4">
            <a:extLst>
              <a:ext uri="{FF2B5EF4-FFF2-40B4-BE49-F238E27FC236}">
                <a16:creationId xmlns:a16="http://schemas.microsoft.com/office/drawing/2014/main" id="{7E8CE9E8-CF5F-4C00-9A9F-76A0290D392E}"/>
              </a:ext>
            </a:extLst>
          </p:cNvPr>
          <p:cNvSpPr>
            <a:spLocks noGrp="1"/>
          </p:cNvSpPr>
          <p:nvPr>
            <p:ph type="pic" sz="quarter" idx="14"/>
          </p:nvPr>
        </p:nvSpPr>
        <p:spPr/>
      </p:sp>
      <p:sp>
        <p:nvSpPr>
          <p:cNvPr id="6" name="Picture Placeholder 5">
            <a:extLst>
              <a:ext uri="{FF2B5EF4-FFF2-40B4-BE49-F238E27FC236}">
                <a16:creationId xmlns:a16="http://schemas.microsoft.com/office/drawing/2014/main" id="{A90155F8-0917-47BC-9261-D5B259854C5B}"/>
              </a:ext>
            </a:extLst>
          </p:cNvPr>
          <p:cNvSpPr>
            <a:spLocks noGrp="1"/>
          </p:cNvSpPr>
          <p:nvPr>
            <p:ph type="pic" sz="quarter" idx="15"/>
          </p:nvPr>
        </p:nvSpPr>
        <p:spPr/>
      </p:sp>
      <p:sp>
        <p:nvSpPr>
          <p:cNvPr id="7" name="Picture Placeholder 6">
            <a:extLst>
              <a:ext uri="{FF2B5EF4-FFF2-40B4-BE49-F238E27FC236}">
                <a16:creationId xmlns:a16="http://schemas.microsoft.com/office/drawing/2014/main" id="{40B26D10-3EEC-4363-89CC-F3A8A07C9398}"/>
              </a:ext>
            </a:extLst>
          </p:cNvPr>
          <p:cNvSpPr>
            <a:spLocks noGrp="1"/>
          </p:cNvSpPr>
          <p:nvPr>
            <p:ph type="pic" sz="quarter" idx="16"/>
          </p:nvPr>
        </p:nvSpPr>
        <p:spPr/>
      </p:sp>
      <p:sp>
        <p:nvSpPr>
          <p:cNvPr id="8" name="Rectangle 7">
            <a:extLst>
              <a:ext uri="{FF2B5EF4-FFF2-40B4-BE49-F238E27FC236}">
                <a16:creationId xmlns:a16="http://schemas.microsoft.com/office/drawing/2014/main" id="{79EF781C-42F4-424E-AC75-06C206CD30B7}"/>
              </a:ext>
            </a:extLst>
          </p:cNvPr>
          <p:cNvSpPr/>
          <p:nvPr/>
        </p:nvSpPr>
        <p:spPr>
          <a:xfrm>
            <a:off x="4706409" y="2407227"/>
            <a:ext cx="5046133" cy="4140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r>
              <a:rPr lang="en-US" dirty="0">
                <a:solidFill>
                  <a:srgbClr val="E7E6E6">
                    <a:lumMod val="90000"/>
                  </a:srgbClr>
                </a:solidFill>
                <a:latin typeface="Calibri" panose="020F0502020204030204"/>
              </a:rPr>
              <a:t>www.</a:t>
            </a:r>
            <a:r>
              <a:rPr lang="en-US" sz="2400" dirty="0">
                <a:solidFill>
                  <a:prstClr val="black"/>
                </a:solidFill>
                <a:latin typeface="Calibri" panose="020F0502020204030204"/>
              </a:rPr>
              <a:t>PresentationGO</a:t>
            </a:r>
            <a:r>
              <a:rPr lang="en-US" dirty="0">
                <a:solidFill>
                  <a:srgbClr val="E7E6E6">
                    <a:lumMod val="90000"/>
                  </a:srgbClr>
                </a:solidFill>
                <a:latin typeface="Calibri" panose="020F0502020204030204"/>
              </a:rPr>
              <a:t>.com</a:t>
            </a:r>
            <a:endParaRPr lang="en-US" sz="2400" dirty="0">
              <a:solidFill>
                <a:srgbClr val="E7E6E6">
                  <a:lumMod val="90000"/>
                </a:srgbClr>
              </a:solidFill>
              <a:latin typeface="Calibri" panose="020F0502020204030204"/>
            </a:endParaRPr>
          </a:p>
        </p:txBody>
      </p:sp>
      <p:grpSp>
        <p:nvGrpSpPr>
          <p:cNvPr id="9" name="Group 8">
            <a:extLst>
              <a:ext uri="{FF2B5EF4-FFF2-40B4-BE49-F238E27FC236}">
                <a16:creationId xmlns:a16="http://schemas.microsoft.com/office/drawing/2014/main" id="{A3E8E01F-07A0-442F-AE7E-A20FD6C3D9AC}"/>
              </a:ext>
            </a:extLst>
          </p:cNvPr>
          <p:cNvGrpSpPr/>
          <p:nvPr/>
        </p:nvGrpSpPr>
        <p:grpSpPr>
          <a:xfrm>
            <a:off x="6424859" y="1994278"/>
            <a:ext cx="1874873" cy="323165"/>
            <a:chOff x="3322089" y="2602356"/>
            <a:chExt cx="2499831" cy="430886"/>
          </a:xfrm>
        </p:grpSpPr>
        <p:sp>
          <p:nvSpPr>
            <p:cNvPr id="10" name="TextBox 9">
              <a:extLst>
                <a:ext uri="{FF2B5EF4-FFF2-40B4-BE49-F238E27FC236}">
                  <a16:creationId xmlns:a16="http://schemas.microsoft.com/office/drawing/2014/main" id="{9530B6F9-0EEE-46C4-B91B-7ED1865DBF5D}"/>
                </a:ext>
              </a:extLst>
            </p:cNvPr>
            <p:cNvSpPr txBox="1"/>
            <p:nvPr userDrawn="1"/>
          </p:nvSpPr>
          <p:spPr>
            <a:xfrm>
              <a:off x="3322089" y="2602356"/>
              <a:ext cx="2499831" cy="430886"/>
            </a:xfrm>
            <a:prstGeom prst="rect">
              <a:avLst/>
            </a:prstGeom>
            <a:noFill/>
          </p:spPr>
          <p:txBody>
            <a:bodyPr wrap="none" rtlCol="0" anchor="ctr">
              <a:spAutoFit/>
            </a:bodyPr>
            <a:lstStyle/>
            <a:p>
              <a:pPr algn="ctr" defTabSz="685800"/>
              <a:r>
                <a:rPr lang="en-US" sz="1500" dirty="0">
                  <a:solidFill>
                    <a:prstClr val="white">
                      <a:lumMod val="65000"/>
                    </a:prstClr>
                  </a:solidFill>
                  <a:latin typeface="Calibri" panose="020F0502020204030204"/>
                </a:rPr>
                <a:t>Designed with         by</a:t>
              </a:r>
            </a:p>
          </p:txBody>
        </p:sp>
        <p:sp>
          <p:nvSpPr>
            <p:cNvPr id="11" name="Freeform 290">
              <a:extLst>
                <a:ext uri="{FF2B5EF4-FFF2-40B4-BE49-F238E27FC236}">
                  <a16:creationId xmlns:a16="http://schemas.microsoft.com/office/drawing/2014/main" id="{2DDEA949-347D-4BAF-A882-CF87E9198804}"/>
                </a:ext>
              </a:extLst>
            </p:cNvPr>
            <p:cNvSpPr/>
            <p:nvPr userDrawn="1"/>
          </p:nvSpPr>
          <p:spPr>
            <a:xfrm>
              <a:off x="503459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050">
                <a:solidFill>
                  <a:srgbClr val="072544"/>
                </a:solidFill>
                <a:latin typeface="Calibri" panose="020F0502020204030204"/>
              </a:endParaRPr>
            </a:p>
          </p:txBody>
        </p:sp>
      </p:grpSp>
      <p:sp>
        <p:nvSpPr>
          <p:cNvPr id="12" name="Rectangle 11">
            <a:hlinkClick r:id="rId3"/>
            <a:extLst>
              <a:ext uri="{FF2B5EF4-FFF2-40B4-BE49-F238E27FC236}">
                <a16:creationId xmlns:a16="http://schemas.microsoft.com/office/drawing/2014/main" id="{708171A1-761E-405D-9CD2-6C6AC507D496}"/>
              </a:ext>
            </a:extLst>
          </p:cNvPr>
          <p:cNvSpPr/>
          <p:nvPr/>
        </p:nvSpPr>
        <p:spPr>
          <a:xfrm>
            <a:off x="5580591" y="2346301"/>
            <a:ext cx="3563409" cy="5359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500">
              <a:solidFill>
                <a:prstClr val="white"/>
              </a:solidFill>
              <a:latin typeface="Calibri" panose="020F0502020204030204"/>
            </a:endParaRPr>
          </a:p>
        </p:txBody>
      </p:sp>
    </p:spTree>
    <p:extLst>
      <p:ext uri="{BB962C8B-B14F-4D97-AF65-F5344CB8AC3E}">
        <p14:creationId xmlns:p14="http://schemas.microsoft.com/office/powerpoint/2010/main" val="2053555093"/>
      </p:ext>
    </p:extLst>
  </p:cSld>
  <p:clrMapOvr>
    <a:masterClrMapping/>
  </p:clrMapOvr>
</p:sld>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6_T_PGO_Business-Report-4x3.pptx" id="{120C259C-3349-476D-8140-B45C686719D5}" vid="{F66FB3B0-6411-478D-BCE3-C0D5DAE039F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11035</TotalTime>
  <Words>154</Words>
  <PresentationFormat>On-screen Show (4:3)</PresentationFormat>
  <Paragraphs>19</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1_Custom Design</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Report</dc:title>
  <dc:creator>PresentationGO.com</dc:creator>
  <dc:description>© Copyright PresentationGo.com</dc:description>
  <dcterms:created xsi:type="dcterms:W3CDTF">2014-11-26T05:14:11Z</dcterms:created>
  <dcterms:modified xsi:type="dcterms:W3CDTF">2019-10-09T18:33:13Z</dcterms:modified>
  <cp:category>Templates</cp:category>
</cp:coreProperties>
</file>