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0" r:id="rId1"/>
    <p:sldMasterId id="2147483874" r:id="rId2"/>
  </p:sldMasterIdLst>
  <p:notesMasterIdLst>
    <p:notesMasterId r:id="rId7"/>
  </p:notesMasterIdLst>
  <p:handoutMasterIdLst>
    <p:handoutMasterId r:id="rId8"/>
  </p:handoutMasterIdLst>
  <p:sldIdLst>
    <p:sldId id="335" r:id="rId3"/>
    <p:sldId id="341" r:id="rId4"/>
    <p:sldId id="342" r:id="rId5"/>
    <p:sldId id="307"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7124"/>
    <a:srgbClr val="072544"/>
    <a:srgbClr val="FACB56"/>
    <a:srgbClr val="E76652"/>
    <a:srgbClr val="013D9A"/>
    <a:srgbClr val="F8F87B"/>
    <a:srgbClr val="EE3F53"/>
    <a:srgbClr val="B9BFCA"/>
    <a:srgbClr val="66C2CD"/>
    <a:srgbClr val="D29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8" autoAdjust="0"/>
    <p:restoredTop sz="96119" autoAdjust="0"/>
  </p:normalViewPr>
  <p:slideViewPr>
    <p:cSldViewPr snapToGrid="0" showGuides="1">
      <p:cViewPr varScale="1">
        <p:scale>
          <a:sx n="116" d="100"/>
          <a:sy n="116" d="100"/>
        </p:scale>
        <p:origin x="120" y="6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10/16/2019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10/16/2019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21174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DE618D6-13F1-4763-B656-EE91B90854A7}"/>
              </a:ext>
            </a:extLst>
          </p:cNvPr>
          <p:cNvSpPr/>
          <p:nvPr userDrawn="1"/>
        </p:nvSpPr>
        <p:spPr>
          <a:xfrm>
            <a:off x="0" y="5876691"/>
            <a:ext cx="6115050" cy="981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8" name="Rectangle 7">
            <a:extLst>
              <a:ext uri="{FF2B5EF4-FFF2-40B4-BE49-F238E27FC236}">
                <a16:creationId xmlns:a16="http://schemas.microsoft.com/office/drawing/2014/main" id="{1B1AFAB8-4BAE-4F70-8EC5-49DDACCE15FF}"/>
              </a:ext>
            </a:extLst>
          </p:cNvPr>
          <p:cNvSpPr/>
          <p:nvPr userDrawn="1"/>
        </p:nvSpPr>
        <p:spPr>
          <a:xfrm>
            <a:off x="6115050" y="0"/>
            <a:ext cx="3028950" cy="38917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9" name="Rectangle 8">
            <a:extLst>
              <a:ext uri="{FF2B5EF4-FFF2-40B4-BE49-F238E27FC236}">
                <a16:creationId xmlns:a16="http://schemas.microsoft.com/office/drawing/2014/main" id="{948B482C-545E-4567-9D88-0A2DFB69A022}"/>
              </a:ext>
            </a:extLst>
          </p:cNvPr>
          <p:cNvSpPr/>
          <p:nvPr userDrawn="1"/>
        </p:nvSpPr>
        <p:spPr>
          <a:xfrm>
            <a:off x="6115050" y="3891776"/>
            <a:ext cx="3028950" cy="296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10" name="Rectangle 9">
            <a:extLst>
              <a:ext uri="{FF2B5EF4-FFF2-40B4-BE49-F238E27FC236}">
                <a16:creationId xmlns:a16="http://schemas.microsoft.com/office/drawing/2014/main" id="{B4C5DCAA-8228-4545-A27A-12FE3C81BB3B}"/>
              </a:ext>
            </a:extLst>
          </p:cNvPr>
          <p:cNvSpPr/>
          <p:nvPr userDrawn="1"/>
        </p:nvSpPr>
        <p:spPr>
          <a:xfrm>
            <a:off x="0" y="3891776"/>
            <a:ext cx="6115050" cy="198491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11" name="Rectangle 10">
            <a:extLst>
              <a:ext uri="{FF2B5EF4-FFF2-40B4-BE49-F238E27FC236}">
                <a16:creationId xmlns:a16="http://schemas.microsoft.com/office/drawing/2014/main" id="{6D687059-763D-4838-BEE0-2D119D45D697}"/>
              </a:ext>
            </a:extLst>
          </p:cNvPr>
          <p:cNvSpPr/>
          <p:nvPr userDrawn="1"/>
        </p:nvSpPr>
        <p:spPr>
          <a:xfrm>
            <a:off x="0" y="5876694"/>
            <a:ext cx="6115050" cy="9813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2" name="Title 1">
            <a:extLst>
              <a:ext uri="{FF2B5EF4-FFF2-40B4-BE49-F238E27FC236}">
                <a16:creationId xmlns:a16="http://schemas.microsoft.com/office/drawing/2014/main" id="{9AF350B3-E907-465F-AE69-284F2409BDFC}"/>
              </a:ext>
            </a:extLst>
          </p:cNvPr>
          <p:cNvSpPr>
            <a:spLocks noGrp="1"/>
          </p:cNvSpPr>
          <p:nvPr>
            <p:ph type="ctrTitle"/>
          </p:nvPr>
        </p:nvSpPr>
        <p:spPr>
          <a:xfrm>
            <a:off x="412359" y="752088"/>
            <a:ext cx="5233182" cy="2387600"/>
          </a:xfrm>
        </p:spPr>
        <p:txBody>
          <a:bodyPr anchor="ctr"/>
          <a:lstStyle>
            <a:lvl1pPr algn="ctr">
              <a:defRPr sz="4500" b="1" cap="all" baseline="0">
                <a:latin typeface="+mn-lt"/>
              </a:defRPr>
            </a:lvl1pPr>
          </a:lstStyle>
          <a:p>
            <a:r>
              <a:rPr lang="en-US"/>
              <a:t>Click to edit Master title style</a:t>
            </a:r>
          </a:p>
        </p:txBody>
      </p:sp>
      <p:sp>
        <p:nvSpPr>
          <p:cNvPr id="4" name="Date Placeholder 3">
            <a:extLst>
              <a:ext uri="{FF2B5EF4-FFF2-40B4-BE49-F238E27FC236}">
                <a16:creationId xmlns:a16="http://schemas.microsoft.com/office/drawing/2014/main" id="{AEDC371A-1580-410C-9390-F4A38CECF4F6}"/>
              </a:ext>
            </a:extLst>
          </p:cNvPr>
          <p:cNvSpPr>
            <a:spLocks noGrp="1"/>
          </p:cNvSpPr>
          <p:nvPr>
            <p:ph type="dt" sz="half" idx="10"/>
          </p:nvPr>
        </p:nvSpPr>
        <p:spPr>
          <a:xfrm>
            <a:off x="474785" y="6356351"/>
            <a:ext cx="2057400" cy="365125"/>
          </a:xfrm>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D0267558-0FE7-419F-BD5E-ED47272E2C36}"/>
              </a:ext>
            </a:extLst>
          </p:cNvPr>
          <p:cNvSpPr>
            <a:spLocks noGrp="1"/>
          </p:cNvSpPr>
          <p:nvPr>
            <p:ph type="ftr" sz="quarter" idx="11"/>
          </p:nvPr>
        </p:nvSpPr>
        <p:spPr>
          <a:xfrm>
            <a:off x="2780567" y="6356351"/>
            <a:ext cx="3086100" cy="365125"/>
          </a:xfrm>
        </p:spPr>
        <p:txBody>
          <a:bodyPr/>
          <a:lstStyle/>
          <a:p>
            <a:endParaRPr lang="en-US" dirty="0"/>
          </a:p>
        </p:txBody>
      </p:sp>
      <p:sp>
        <p:nvSpPr>
          <p:cNvPr id="6" name="Slide Number Placeholder 5">
            <a:extLst>
              <a:ext uri="{FF2B5EF4-FFF2-40B4-BE49-F238E27FC236}">
                <a16:creationId xmlns:a16="http://schemas.microsoft.com/office/drawing/2014/main" id="{3185D40D-9EF3-4085-BA0F-98435769264B}"/>
              </a:ext>
            </a:extLst>
          </p:cNvPr>
          <p:cNvSpPr>
            <a:spLocks noGrp="1"/>
          </p:cNvSpPr>
          <p:nvPr>
            <p:ph type="sldNum" sz="quarter" idx="12"/>
          </p:nvPr>
        </p:nvSpPr>
        <p:spPr/>
        <p:txBody>
          <a:bodyPr/>
          <a:lstStyle>
            <a:lvl1pPr>
              <a:defRPr>
                <a:solidFill>
                  <a:schemeClr val="bg1"/>
                </a:solidFill>
              </a:defRPr>
            </a:lvl1pPr>
          </a:lstStyle>
          <a:p>
            <a:fld id="{474748D2-FDA9-4556-BFF3-37FD72B4C243}" type="slidenum">
              <a:rPr lang="en-US" smtClean="0"/>
              <a:pPr/>
              <a:t>‹#›</a:t>
            </a:fld>
            <a:endParaRPr lang="en-US"/>
          </a:p>
        </p:txBody>
      </p:sp>
      <p:sp>
        <p:nvSpPr>
          <p:cNvPr id="3" name="Subtitle 2">
            <a:extLst>
              <a:ext uri="{FF2B5EF4-FFF2-40B4-BE49-F238E27FC236}">
                <a16:creationId xmlns:a16="http://schemas.microsoft.com/office/drawing/2014/main" id="{9AFE6D77-B5F7-4616-93BE-0DD3C783737B}"/>
              </a:ext>
            </a:extLst>
          </p:cNvPr>
          <p:cNvSpPr>
            <a:spLocks noGrp="1"/>
          </p:cNvSpPr>
          <p:nvPr>
            <p:ph type="subTitle" idx="1"/>
          </p:nvPr>
        </p:nvSpPr>
        <p:spPr>
          <a:xfrm>
            <a:off x="474785" y="4056352"/>
            <a:ext cx="5233182" cy="1655762"/>
          </a:xfrm>
        </p:spPr>
        <p:txBody>
          <a:bodyPr anchor="ctr">
            <a:normAutofit/>
          </a:bodyPr>
          <a:lstStyle>
            <a:lvl1pPr marL="0" indent="0" algn="ctr">
              <a:buNone/>
              <a:defRPr sz="2700" cap="all" baseline="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Tree>
    <p:extLst>
      <p:ext uri="{BB962C8B-B14F-4D97-AF65-F5344CB8AC3E}">
        <p14:creationId xmlns:p14="http://schemas.microsoft.com/office/powerpoint/2010/main" val="2557833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2E0C1A5-3162-4CA7-BEDA-E428F2AE6098}"/>
              </a:ext>
            </a:extLst>
          </p:cNvPr>
          <p:cNvSpPr/>
          <p:nvPr userDrawn="1"/>
        </p:nvSpPr>
        <p:spPr>
          <a:xfrm>
            <a:off x="0" y="5876691"/>
            <a:ext cx="6115050" cy="981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11" name="Rectangle 10">
            <a:extLst>
              <a:ext uri="{FF2B5EF4-FFF2-40B4-BE49-F238E27FC236}">
                <a16:creationId xmlns:a16="http://schemas.microsoft.com/office/drawing/2014/main" id="{6D687059-763D-4838-BEE0-2D119D45D697}"/>
              </a:ext>
            </a:extLst>
          </p:cNvPr>
          <p:cNvSpPr/>
          <p:nvPr userDrawn="1"/>
        </p:nvSpPr>
        <p:spPr>
          <a:xfrm>
            <a:off x="0" y="5876694"/>
            <a:ext cx="6115050" cy="9813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9" name="Rectangle 8">
            <a:extLst>
              <a:ext uri="{FF2B5EF4-FFF2-40B4-BE49-F238E27FC236}">
                <a16:creationId xmlns:a16="http://schemas.microsoft.com/office/drawing/2014/main" id="{948B482C-545E-4567-9D88-0A2DFB69A022}"/>
              </a:ext>
            </a:extLst>
          </p:cNvPr>
          <p:cNvSpPr/>
          <p:nvPr userDrawn="1"/>
        </p:nvSpPr>
        <p:spPr>
          <a:xfrm>
            <a:off x="6115050" y="3891776"/>
            <a:ext cx="3028950" cy="296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10" name="Rectangle 9">
            <a:extLst>
              <a:ext uri="{FF2B5EF4-FFF2-40B4-BE49-F238E27FC236}">
                <a16:creationId xmlns:a16="http://schemas.microsoft.com/office/drawing/2014/main" id="{B4C5DCAA-8228-4545-A27A-12FE3C81BB3B}"/>
              </a:ext>
            </a:extLst>
          </p:cNvPr>
          <p:cNvSpPr/>
          <p:nvPr userDrawn="1"/>
        </p:nvSpPr>
        <p:spPr>
          <a:xfrm>
            <a:off x="0" y="3891776"/>
            <a:ext cx="6115050" cy="198491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2" name="Title 1">
            <a:extLst>
              <a:ext uri="{FF2B5EF4-FFF2-40B4-BE49-F238E27FC236}">
                <a16:creationId xmlns:a16="http://schemas.microsoft.com/office/drawing/2014/main" id="{9AF350B3-E907-465F-AE69-284F2409BDFC}"/>
              </a:ext>
            </a:extLst>
          </p:cNvPr>
          <p:cNvSpPr>
            <a:spLocks noGrp="1"/>
          </p:cNvSpPr>
          <p:nvPr>
            <p:ph type="ctrTitle"/>
          </p:nvPr>
        </p:nvSpPr>
        <p:spPr>
          <a:xfrm>
            <a:off x="412359" y="752088"/>
            <a:ext cx="5233182" cy="2387600"/>
          </a:xfrm>
        </p:spPr>
        <p:txBody>
          <a:bodyPr anchor="ctr"/>
          <a:lstStyle>
            <a:lvl1pPr algn="ctr">
              <a:defRPr sz="4500" b="1" cap="all" baseline="0">
                <a:latin typeface="+mn-lt"/>
              </a:defRPr>
            </a:lvl1pPr>
          </a:lstStyle>
          <a:p>
            <a:r>
              <a:rPr lang="en-US"/>
              <a:t>Click to edit Master title style</a:t>
            </a:r>
          </a:p>
        </p:txBody>
      </p:sp>
      <p:sp>
        <p:nvSpPr>
          <p:cNvPr id="4" name="Date Placeholder 3">
            <a:extLst>
              <a:ext uri="{FF2B5EF4-FFF2-40B4-BE49-F238E27FC236}">
                <a16:creationId xmlns:a16="http://schemas.microsoft.com/office/drawing/2014/main" id="{AEDC371A-1580-410C-9390-F4A38CECF4F6}"/>
              </a:ext>
            </a:extLst>
          </p:cNvPr>
          <p:cNvSpPr>
            <a:spLocks noGrp="1"/>
          </p:cNvSpPr>
          <p:nvPr>
            <p:ph type="dt" sz="half" idx="10"/>
          </p:nvPr>
        </p:nvSpPr>
        <p:spPr>
          <a:xfrm>
            <a:off x="474785" y="6356351"/>
            <a:ext cx="2057400" cy="365125"/>
          </a:xfrm>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D0267558-0FE7-419F-BD5E-ED47272E2C36}"/>
              </a:ext>
            </a:extLst>
          </p:cNvPr>
          <p:cNvSpPr>
            <a:spLocks noGrp="1"/>
          </p:cNvSpPr>
          <p:nvPr>
            <p:ph type="ftr" sz="quarter" idx="11"/>
          </p:nvPr>
        </p:nvSpPr>
        <p:spPr>
          <a:xfrm>
            <a:off x="2780567" y="6356351"/>
            <a:ext cx="3086100" cy="365125"/>
          </a:xfrm>
        </p:spPr>
        <p:txBody>
          <a:bodyPr/>
          <a:lstStyle/>
          <a:p>
            <a:endParaRPr lang="en-US" dirty="0"/>
          </a:p>
        </p:txBody>
      </p:sp>
      <p:sp>
        <p:nvSpPr>
          <p:cNvPr id="6" name="Slide Number Placeholder 5">
            <a:extLst>
              <a:ext uri="{FF2B5EF4-FFF2-40B4-BE49-F238E27FC236}">
                <a16:creationId xmlns:a16="http://schemas.microsoft.com/office/drawing/2014/main" id="{3185D40D-9EF3-4085-BA0F-98435769264B}"/>
              </a:ext>
            </a:extLst>
          </p:cNvPr>
          <p:cNvSpPr>
            <a:spLocks noGrp="1"/>
          </p:cNvSpPr>
          <p:nvPr>
            <p:ph type="sldNum" sz="quarter" idx="12"/>
          </p:nvPr>
        </p:nvSpPr>
        <p:spPr/>
        <p:txBody>
          <a:bodyPr/>
          <a:lstStyle/>
          <a:p>
            <a:fld id="{474748D2-FDA9-4556-BFF3-37FD72B4C243}" type="slidenum">
              <a:rPr lang="en-US" smtClean="0"/>
              <a:t>‹#›</a:t>
            </a:fld>
            <a:endParaRPr lang="en-US"/>
          </a:p>
        </p:txBody>
      </p:sp>
      <p:sp>
        <p:nvSpPr>
          <p:cNvPr id="3" name="Subtitle 2">
            <a:extLst>
              <a:ext uri="{FF2B5EF4-FFF2-40B4-BE49-F238E27FC236}">
                <a16:creationId xmlns:a16="http://schemas.microsoft.com/office/drawing/2014/main" id="{9AFE6D77-B5F7-4616-93BE-0DD3C783737B}"/>
              </a:ext>
            </a:extLst>
          </p:cNvPr>
          <p:cNvSpPr>
            <a:spLocks noGrp="1"/>
          </p:cNvSpPr>
          <p:nvPr>
            <p:ph type="subTitle" idx="1"/>
          </p:nvPr>
        </p:nvSpPr>
        <p:spPr>
          <a:xfrm>
            <a:off x="474785" y="4056352"/>
            <a:ext cx="5233182" cy="1655762"/>
          </a:xfrm>
        </p:spPr>
        <p:txBody>
          <a:bodyPr anchor="ctr">
            <a:normAutofit/>
          </a:bodyPr>
          <a:lstStyle>
            <a:lvl1pPr marL="0" indent="0" algn="ctr">
              <a:buNone/>
              <a:defRPr sz="2700" cap="all" baseline="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3" name="Picture Placeholder 12">
            <a:extLst>
              <a:ext uri="{FF2B5EF4-FFF2-40B4-BE49-F238E27FC236}">
                <a16:creationId xmlns:a16="http://schemas.microsoft.com/office/drawing/2014/main" id="{29D1E805-A237-459A-921D-A090A0DCA1C0}"/>
              </a:ext>
            </a:extLst>
          </p:cNvPr>
          <p:cNvSpPr>
            <a:spLocks noGrp="1"/>
          </p:cNvSpPr>
          <p:nvPr>
            <p:ph type="pic" sz="quarter" idx="13"/>
          </p:nvPr>
        </p:nvSpPr>
        <p:spPr>
          <a:xfrm>
            <a:off x="6115050" y="0"/>
            <a:ext cx="3028950" cy="3891774"/>
          </a:xfr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en-US" sz="2100">
                <a:solidFill>
                  <a:schemeClr val="lt1"/>
                </a:solidFill>
              </a:defRPr>
            </a:lvl1pPr>
          </a:lstStyle>
          <a:p>
            <a:pPr marL="0" lvl="0" algn="ctr"/>
            <a:endParaRPr lang="en-US"/>
          </a:p>
        </p:txBody>
      </p:sp>
    </p:spTree>
    <p:extLst>
      <p:ext uri="{BB962C8B-B14F-4D97-AF65-F5344CB8AC3E}">
        <p14:creationId xmlns:p14="http://schemas.microsoft.com/office/powerpoint/2010/main" val="2484237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E3BBB-6722-4B15-947D-879D82491E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6F14542-44CA-4121-9444-7A780D977E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4F83A6-550C-49C4-8AA5-F5BA0D6CC594}"/>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87812A8F-10B2-465C-8725-7460F56A7E78}"/>
              </a:ext>
            </a:extLst>
          </p:cNvPr>
          <p:cNvSpPr>
            <a:spLocks noGrp="1"/>
          </p:cNvSpPr>
          <p:nvPr>
            <p:ph type="ftr" sz="quarter" idx="11"/>
          </p:nvPr>
        </p:nvSpPr>
        <p:spPr/>
        <p:txBody>
          <a:bodyPr/>
          <a:lstStyle/>
          <a:p>
            <a:endParaRPr lang="en-US"/>
          </a:p>
        </p:txBody>
      </p:sp>
      <p:sp>
        <p:nvSpPr>
          <p:cNvPr id="7" name="Rectangle 6">
            <a:extLst>
              <a:ext uri="{FF2B5EF4-FFF2-40B4-BE49-F238E27FC236}">
                <a16:creationId xmlns:a16="http://schemas.microsoft.com/office/drawing/2014/main" id="{3D91B508-2E1E-4387-9D84-98F2193B2D8E}"/>
              </a:ext>
            </a:extLst>
          </p:cNvPr>
          <p:cNvSpPr/>
          <p:nvPr userDrawn="1"/>
        </p:nvSpPr>
        <p:spPr>
          <a:xfrm>
            <a:off x="7659858" y="1906912"/>
            <a:ext cx="1484142" cy="49510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8" name="Picture Placeholder 12">
            <a:extLst>
              <a:ext uri="{FF2B5EF4-FFF2-40B4-BE49-F238E27FC236}">
                <a16:creationId xmlns:a16="http://schemas.microsoft.com/office/drawing/2014/main" id="{D643A55F-0630-4E08-8290-B19CED2C7FE2}"/>
              </a:ext>
            </a:extLst>
          </p:cNvPr>
          <p:cNvSpPr>
            <a:spLocks noGrp="1"/>
          </p:cNvSpPr>
          <p:nvPr>
            <p:ph type="pic" sz="quarter" idx="13"/>
          </p:nvPr>
        </p:nvSpPr>
        <p:spPr>
          <a:xfrm>
            <a:off x="7659859" y="0"/>
            <a:ext cx="1484141" cy="1906912"/>
          </a:xfr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en-US" sz="2100">
                <a:solidFill>
                  <a:schemeClr val="lt1"/>
                </a:solidFill>
              </a:defRPr>
            </a:lvl1pPr>
          </a:lstStyle>
          <a:p>
            <a:pPr marL="0" lvl="0" algn="ctr"/>
            <a:endParaRPr lang="en-US"/>
          </a:p>
        </p:txBody>
      </p:sp>
      <p:sp>
        <p:nvSpPr>
          <p:cNvPr id="6" name="Slide Number Placeholder 5">
            <a:extLst>
              <a:ext uri="{FF2B5EF4-FFF2-40B4-BE49-F238E27FC236}">
                <a16:creationId xmlns:a16="http://schemas.microsoft.com/office/drawing/2014/main" id="{08D6D9F2-1770-4002-9C46-2C97751D679E}"/>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3006751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E3BBB-6722-4B15-947D-879D82491E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6F14542-44CA-4121-9444-7A780D977E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4F83A6-550C-49C4-8AA5-F5BA0D6CC594}"/>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87812A8F-10B2-465C-8725-7460F56A7E78}"/>
              </a:ext>
            </a:extLst>
          </p:cNvPr>
          <p:cNvSpPr>
            <a:spLocks noGrp="1"/>
          </p:cNvSpPr>
          <p:nvPr>
            <p:ph type="ftr" sz="quarter" idx="11"/>
          </p:nvPr>
        </p:nvSpPr>
        <p:spPr/>
        <p:txBody>
          <a:bodyPr/>
          <a:lstStyle/>
          <a:p>
            <a:endParaRPr lang="en-US"/>
          </a:p>
        </p:txBody>
      </p:sp>
      <p:sp>
        <p:nvSpPr>
          <p:cNvPr id="7" name="Rectangle 6">
            <a:extLst>
              <a:ext uri="{FF2B5EF4-FFF2-40B4-BE49-F238E27FC236}">
                <a16:creationId xmlns:a16="http://schemas.microsoft.com/office/drawing/2014/main" id="{3D91B508-2E1E-4387-9D84-98F2193B2D8E}"/>
              </a:ext>
            </a:extLst>
          </p:cNvPr>
          <p:cNvSpPr/>
          <p:nvPr userDrawn="1"/>
        </p:nvSpPr>
        <p:spPr>
          <a:xfrm>
            <a:off x="7659858" y="1906912"/>
            <a:ext cx="1484142" cy="49510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6" name="Slide Number Placeholder 5">
            <a:extLst>
              <a:ext uri="{FF2B5EF4-FFF2-40B4-BE49-F238E27FC236}">
                <a16:creationId xmlns:a16="http://schemas.microsoft.com/office/drawing/2014/main" id="{08D6D9F2-1770-4002-9C46-2C97751D679E}"/>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444500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5AD08-2E08-4D82-9E38-A16655A94DAB}"/>
              </a:ext>
            </a:extLst>
          </p:cNvPr>
          <p:cNvSpPr>
            <a:spLocks noGrp="1"/>
          </p:cNvSpPr>
          <p:nvPr>
            <p:ph type="title"/>
          </p:nvPr>
        </p:nvSpPr>
        <p:spPr>
          <a:xfrm>
            <a:off x="623888" y="1709739"/>
            <a:ext cx="6407321"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9707E0A6-9982-4C2D-AF8E-184188C5ED73}"/>
              </a:ext>
            </a:extLst>
          </p:cNvPr>
          <p:cNvSpPr>
            <a:spLocks noGrp="1"/>
          </p:cNvSpPr>
          <p:nvPr>
            <p:ph type="body" idx="1"/>
          </p:nvPr>
        </p:nvSpPr>
        <p:spPr>
          <a:xfrm>
            <a:off x="623888" y="4589464"/>
            <a:ext cx="6407321"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49B4629-D168-4F9E-9BE0-F472A124814A}"/>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5253B2B5-7E3E-4AD3-BE8A-7A710BE05F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F88C5F-9ADB-4672-972C-79BC67FA6782}"/>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2820596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60A58-68C7-4C36-9F94-61226DC270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C91678A-9905-471A-8595-D3FC9A3C4394}"/>
              </a:ext>
            </a:extLst>
          </p:cNvPr>
          <p:cNvSpPr>
            <a:spLocks noGrp="1"/>
          </p:cNvSpPr>
          <p:nvPr>
            <p:ph sz="half" idx="1"/>
          </p:nvPr>
        </p:nvSpPr>
        <p:spPr>
          <a:xfrm>
            <a:off x="628650" y="1825625"/>
            <a:ext cx="30861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60E2BC-77B3-4DBE-800E-602287F4C9E9}"/>
              </a:ext>
            </a:extLst>
          </p:cNvPr>
          <p:cNvSpPr>
            <a:spLocks noGrp="1"/>
          </p:cNvSpPr>
          <p:nvPr>
            <p:ph sz="half" idx="2"/>
          </p:nvPr>
        </p:nvSpPr>
        <p:spPr>
          <a:xfrm>
            <a:off x="3945108" y="1825625"/>
            <a:ext cx="30861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2B806E-5ABA-4529-9F89-B3C4814F3973}"/>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6" name="Footer Placeholder 5">
            <a:extLst>
              <a:ext uri="{FF2B5EF4-FFF2-40B4-BE49-F238E27FC236}">
                <a16:creationId xmlns:a16="http://schemas.microsoft.com/office/drawing/2014/main" id="{9AA1F445-E951-4A0D-8309-FD56B6A3F74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B4033A-C910-47BB-8E8E-F4749F68E1DB}"/>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2675306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34E30-A87A-4C31-8563-F47BF056A737}"/>
              </a:ext>
            </a:extLst>
          </p:cNvPr>
          <p:cNvSpPr>
            <a:spLocks noGrp="1"/>
          </p:cNvSpPr>
          <p:nvPr>
            <p:ph type="title"/>
          </p:nvPr>
        </p:nvSpPr>
        <p:spPr>
          <a:xfrm>
            <a:off x="629841" y="365126"/>
            <a:ext cx="6401367"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2A1F771-5E08-4BC6-AE29-28E5F23CB333}"/>
              </a:ext>
            </a:extLst>
          </p:cNvPr>
          <p:cNvSpPr>
            <a:spLocks noGrp="1"/>
          </p:cNvSpPr>
          <p:nvPr>
            <p:ph type="body" idx="1"/>
          </p:nvPr>
        </p:nvSpPr>
        <p:spPr>
          <a:xfrm>
            <a:off x="629841" y="1681163"/>
            <a:ext cx="308610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CD3B7155-A563-438E-AF40-939E36CD6495}"/>
              </a:ext>
            </a:extLst>
          </p:cNvPr>
          <p:cNvSpPr>
            <a:spLocks noGrp="1"/>
          </p:cNvSpPr>
          <p:nvPr>
            <p:ph sz="half" idx="2"/>
          </p:nvPr>
        </p:nvSpPr>
        <p:spPr>
          <a:xfrm>
            <a:off x="629841" y="2505075"/>
            <a:ext cx="30861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CD41510-102C-4FE0-90CD-BFDE4AB27C80}"/>
              </a:ext>
            </a:extLst>
          </p:cNvPr>
          <p:cNvSpPr>
            <a:spLocks noGrp="1"/>
          </p:cNvSpPr>
          <p:nvPr>
            <p:ph type="body" sz="quarter" idx="3"/>
          </p:nvPr>
        </p:nvSpPr>
        <p:spPr>
          <a:xfrm>
            <a:off x="3945108" y="1681163"/>
            <a:ext cx="308610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3A0A7AC-181A-4A36-B88B-3C908AAE8533}"/>
              </a:ext>
            </a:extLst>
          </p:cNvPr>
          <p:cNvSpPr>
            <a:spLocks noGrp="1"/>
          </p:cNvSpPr>
          <p:nvPr>
            <p:ph sz="quarter" idx="4"/>
          </p:nvPr>
        </p:nvSpPr>
        <p:spPr>
          <a:xfrm>
            <a:off x="3945108" y="2505075"/>
            <a:ext cx="30861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7BEEC5-E3CC-4149-A53D-F8A0324A5568}"/>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8" name="Footer Placeholder 7">
            <a:extLst>
              <a:ext uri="{FF2B5EF4-FFF2-40B4-BE49-F238E27FC236}">
                <a16:creationId xmlns:a16="http://schemas.microsoft.com/office/drawing/2014/main" id="{F13779E8-998E-404D-963D-9092ACB19D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DFFB1CA-E411-4F77-9B78-1E1B69A75BEA}"/>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1265720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0BD1B-5FF4-4108-94C6-68CC1292ED6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684FDAD-6B06-41A9-8007-E3FD434F92BC}"/>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4" name="Footer Placeholder 3">
            <a:extLst>
              <a:ext uri="{FF2B5EF4-FFF2-40B4-BE49-F238E27FC236}">
                <a16:creationId xmlns:a16="http://schemas.microsoft.com/office/drawing/2014/main" id="{9D216A4C-B9E2-4C7E-BC2D-39E90519E17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887F76-07EB-4D47-9836-77DC68930B61}"/>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3290592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3B4A5C-43D8-4B66-9B9A-C674D504D0E2}"/>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3" name="Footer Placeholder 2">
            <a:extLst>
              <a:ext uri="{FF2B5EF4-FFF2-40B4-BE49-F238E27FC236}">
                <a16:creationId xmlns:a16="http://schemas.microsoft.com/office/drawing/2014/main" id="{ACBB5EE6-FC0F-48C5-B46C-04D8AD1AA6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9B07FA3-2026-40B7-9E02-00988FD9AC9F}"/>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3916329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7EF78-BAB2-41FE-BCDF-92F7FB279701}"/>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527F96D5-A23D-4497-8BBD-251C9E99A712}"/>
              </a:ext>
            </a:extLst>
          </p:cNvPr>
          <p:cNvSpPr>
            <a:spLocks noGrp="1"/>
          </p:cNvSpPr>
          <p:nvPr>
            <p:ph idx="1"/>
          </p:nvPr>
        </p:nvSpPr>
        <p:spPr>
          <a:xfrm>
            <a:off x="3887391" y="987426"/>
            <a:ext cx="3143817"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674FFF6-E9E9-48B7-A09B-6B73B809004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6C73CBC-DAB8-4E2A-B1D1-EE56B16D9766}"/>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6" name="Footer Placeholder 5">
            <a:extLst>
              <a:ext uri="{FF2B5EF4-FFF2-40B4-BE49-F238E27FC236}">
                <a16:creationId xmlns:a16="http://schemas.microsoft.com/office/drawing/2014/main" id="{8B385EF7-A22A-4F15-A2B8-13E258D122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B72116-E1E6-48E8-8FC2-234082ED500F}"/>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3813948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B5CD5-DD69-4AB6-B8FE-20C92A2EC9A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B048EF87-9BEA-462E-AE9D-F03FA13010C6}"/>
              </a:ext>
            </a:extLst>
          </p:cNvPr>
          <p:cNvSpPr>
            <a:spLocks noGrp="1"/>
          </p:cNvSpPr>
          <p:nvPr>
            <p:ph type="pic" idx="1"/>
          </p:nvPr>
        </p:nvSpPr>
        <p:spPr>
          <a:xfrm>
            <a:off x="3887391" y="987426"/>
            <a:ext cx="3143817"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C5776EDC-47CA-4958-899C-A65BB67F0EA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E6799D0-93CA-4A72-A823-B5994343C14B}"/>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6" name="Footer Placeholder 5">
            <a:extLst>
              <a:ext uri="{FF2B5EF4-FFF2-40B4-BE49-F238E27FC236}">
                <a16:creationId xmlns:a16="http://schemas.microsoft.com/office/drawing/2014/main" id="{04277097-20F1-405E-8322-73A6FF721D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CA8C0D-1A75-4634-BD5F-578DCA14A599}"/>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1393302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E0A41-28B3-44AD-9809-20198C52575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C5BDA1-F390-4DF9-B48B-0EA15CC12F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47F28C-D9C2-404C-85D3-4F1E322C2FF9}"/>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54C823A4-1EB2-4F41-8B41-7B8FCF10B4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6962DB-EDBC-4BAD-AAEF-EF3DD5C445B9}"/>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390966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1E95BF-01F4-42CA-99DC-856E2E2AA104}"/>
              </a:ext>
            </a:extLst>
          </p:cNvPr>
          <p:cNvSpPr>
            <a:spLocks noGrp="1"/>
          </p:cNvSpPr>
          <p:nvPr>
            <p:ph type="title" orient="vert"/>
          </p:nvPr>
        </p:nvSpPr>
        <p:spPr>
          <a:xfrm>
            <a:off x="5059533"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B72699-C766-4A5B-A93D-5B920681E706}"/>
              </a:ext>
            </a:extLst>
          </p:cNvPr>
          <p:cNvSpPr>
            <a:spLocks noGrp="1"/>
          </p:cNvSpPr>
          <p:nvPr>
            <p:ph type="body" orient="vert" idx="1"/>
          </p:nvPr>
        </p:nvSpPr>
        <p:spPr>
          <a:xfrm>
            <a:off x="628650" y="365125"/>
            <a:ext cx="430911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69577E-3927-4EFD-8D0F-B399AC0C4263}"/>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CDA9909E-EC80-42CD-9EEE-894100AF97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A1FB9E-D723-4EBD-A8A5-3A6C048037B5}"/>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39586025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279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hyperlink" Target="http://www.presentationgo.com/" TargetMode="Externa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9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F0B76EC-5F91-40C7-87DA-0A61BBDDBF22}"/>
              </a:ext>
            </a:extLst>
          </p:cNvPr>
          <p:cNvSpPr/>
          <p:nvPr userDrawn="1"/>
        </p:nvSpPr>
        <p:spPr>
          <a:xfrm>
            <a:off x="0" y="6176964"/>
            <a:ext cx="7659858" cy="68103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2" name="Title Placeholder 1">
            <a:extLst>
              <a:ext uri="{FF2B5EF4-FFF2-40B4-BE49-F238E27FC236}">
                <a16:creationId xmlns:a16="http://schemas.microsoft.com/office/drawing/2014/main" id="{1F460B39-1E04-43A7-B859-4C346D1E3384}"/>
              </a:ext>
            </a:extLst>
          </p:cNvPr>
          <p:cNvSpPr>
            <a:spLocks noGrp="1"/>
          </p:cNvSpPr>
          <p:nvPr>
            <p:ph type="title"/>
          </p:nvPr>
        </p:nvSpPr>
        <p:spPr>
          <a:xfrm>
            <a:off x="628650" y="290674"/>
            <a:ext cx="6402558"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3D1CE5E-4614-4982-AE2F-C759EEB7FC85}"/>
              </a:ext>
            </a:extLst>
          </p:cNvPr>
          <p:cNvSpPr>
            <a:spLocks noGrp="1"/>
          </p:cNvSpPr>
          <p:nvPr>
            <p:ph type="body" idx="1"/>
          </p:nvPr>
        </p:nvSpPr>
        <p:spPr>
          <a:xfrm>
            <a:off x="628650" y="1825625"/>
            <a:ext cx="640255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D840D1-D275-45C7-8152-AA95AFE6990F}"/>
              </a:ext>
            </a:extLst>
          </p:cNvPr>
          <p:cNvSpPr>
            <a:spLocks noGrp="1"/>
          </p:cNvSpPr>
          <p:nvPr>
            <p:ph type="dt" sz="half" idx="2"/>
          </p:nvPr>
        </p:nvSpPr>
        <p:spPr>
          <a:xfrm>
            <a:off x="628650" y="6356351"/>
            <a:ext cx="1202787" cy="365125"/>
          </a:xfrm>
          <a:prstGeom prst="rect">
            <a:avLst/>
          </a:prstGeom>
        </p:spPr>
        <p:txBody>
          <a:bodyPr vert="horz" lIns="91440" tIns="45720" rIns="91440" bIns="45720" rtlCol="0" anchor="ctr"/>
          <a:lstStyle>
            <a:lvl1pPr algn="l">
              <a:defRPr sz="1050">
                <a:solidFill>
                  <a:schemeClr val="tx2"/>
                </a:solidFill>
              </a:defRPr>
            </a:lvl1pPr>
          </a:lstStyle>
          <a:p>
            <a:fld id="{EE221790-50C4-4C8C-987E-FAC9B168C561}" type="datetimeFigureOut">
              <a:rPr lang="en-US" smtClean="0"/>
              <a:pPr/>
              <a:t>10/16/2019</a:t>
            </a:fld>
            <a:endParaRPr lang="en-US"/>
          </a:p>
        </p:txBody>
      </p:sp>
      <p:sp>
        <p:nvSpPr>
          <p:cNvPr id="5" name="Footer Placeholder 4">
            <a:extLst>
              <a:ext uri="{FF2B5EF4-FFF2-40B4-BE49-F238E27FC236}">
                <a16:creationId xmlns:a16="http://schemas.microsoft.com/office/drawing/2014/main" id="{B370ACF8-D651-48E8-A0EA-9482128E4B42}"/>
              </a:ext>
            </a:extLst>
          </p:cNvPr>
          <p:cNvSpPr>
            <a:spLocks noGrp="1"/>
          </p:cNvSpPr>
          <p:nvPr>
            <p:ph type="ftr" sz="quarter" idx="3"/>
          </p:nvPr>
        </p:nvSpPr>
        <p:spPr>
          <a:xfrm>
            <a:off x="2286879" y="6356351"/>
            <a:ext cx="3086100" cy="365125"/>
          </a:xfrm>
          <a:prstGeom prst="rect">
            <a:avLst/>
          </a:prstGeom>
        </p:spPr>
        <p:txBody>
          <a:bodyPr vert="horz" lIns="91440" tIns="45720" rIns="91440" bIns="45720" rtlCol="0" anchor="ctr"/>
          <a:lstStyle>
            <a:lvl1pPr algn="ctr">
              <a:defRPr sz="1050">
                <a:solidFill>
                  <a:schemeClr val="tx2"/>
                </a:solidFill>
              </a:defRPr>
            </a:lvl1pPr>
          </a:lstStyle>
          <a:p>
            <a:endParaRPr lang="en-US"/>
          </a:p>
        </p:txBody>
      </p:sp>
      <p:sp>
        <p:nvSpPr>
          <p:cNvPr id="8" name="Rectangle 7">
            <a:extLst>
              <a:ext uri="{FF2B5EF4-FFF2-40B4-BE49-F238E27FC236}">
                <a16:creationId xmlns:a16="http://schemas.microsoft.com/office/drawing/2014/main" id="{3E4DCFDD-126B-4622-9E33-2555AA966627}"/>
              </a:ext>
            </a:extLst>
          </p:cNvPr>
          <p:cNvSpPr/>
          <p:nvPr userDrawn="1"/>
        </p:nvSpPr>
        <p:spPr>
          <a:xfrm flipV="1">
            <a:off x="7659858" y="0"/>
            <a:ext cx="148414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6" name="Slide Number Placeholder 5">
            <a:extLst>
              <a:ext uri="{FF2B5EF4-FFF2-40B4-BE49-F238E27FC236}">
                <a16:creationId xmlns:a16="http://schemas.microsoft.com/office/drawing/2014/main" id="{095BA7B8-E3F1-4977-A208-52022EFF8585}"/>
              </a:ext>
            </a:extLst>
          </p:cNvPr>
          <p:cNvSpPr>
            <a:spLocks noGrp="1"/>
          </p:cNvSpPr>
          <p:nvPr>
            <p:ph type="sldNum" sz="quarter" idx="4"/>
          </p:nvPr>
        </p:nvSpPr>
        <p:spPr>
          <a:xfrm>
            <a:off x="6631158" y="6356351"/>
            <a:ext cx="2057400" cy="365125"/>
          </a:xfrm>
          <a:prstGeom prst="rect">
            <a:avLst/>
          </a:prstGeom>
        </p:spPr>
        <p:txBody>
          <a:bodyPr vert="horz" lIns="91440" tIns="45720" rIns="91440" bIns="45720" rtlCol="0" anchor="ctr"/>
          <a:lstStyle>
            <a:lvl1pPr algn="r">
              <a:defRPr sz="1050">
                <a:solidFill>
                  <a:schemeClr val="bg1"/>
                </a:solidFill>
              </a:defRPr>
            </a:lvl1pPr>
          </a:lstStyle>
          <a:p>
            <a:fld id="{474748D2-FDA9-4556-BFF3-37FD72B4C243}" type="slidenum">
              <a:rPr lang="en-US" smtClean="0"/>
              <a:pPr/>
              <a:t>‹#›</a:t>
            </a:fld>
            <a:endParaRPr lang="en-US"/>
          </a:p>
        </p:txBody>
      </p:sp>
      <p:grpSp>
        <p:nvGrpSpPr>
          <p:cNvPr id="9" name="Group 8">
            <a:extLst>
              <a:ext uri="{FF2B5EF4-FFF2-40B4-BE49-F238E27FC236}">
                <a16:creationId xmlns:a16="http://schemas.microsoft.com/office/drawing/2014/main" id="{191C0B2D-0F53-4CC1-AF54-F3430D0B6B04}"/>
              </a:ext>
            </a:extLst>
          </p:cNvPr>
          <p:cNvGrpSpPr/>
          <p:nvPr userDrawn="1"/>
        </p:nvGrpSpPr>
        <p:grpSpPr>
          <a:xfrm>
            <a:off x="-1654908" y="-73804"/>
            <a:ext cx="1569183" cy="612144"/>
            <a:chOff x="-2096383" y="21447"/>
            <a:chExt cx="1569183" cy="612144"/>
          </a:xfrm>
        </p:grpSpPr>
        <p:sp>
          <p:nvSpPr>
            <p:cNvPr id="11" name="TextBox 10">
              <a:extLst>
                <a:ext uri="{FF2B5EF4-FFF2-40B4-BE49-F238E27FC236}">
                  <a16:creationId xmlns:a16="http://schemas.microsoft.com/office/drawing/2014/main" id="{672C52D2-0E37-42B8-975B-D9BDB7828E96}"/>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2" name="TextBox 11">
              <a:extLst>
                <a:ext uri="{FF2B5EF4-FFF2-40B4-BE49-F238E27FC236}">
                  <a16:creationId xmlns:a16="http://schemas.microsoft.com/office/drawing/2014/main" id="{3AEE3CDF-4D05-463B-953B-ADDDB37DDAE9}"/>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3" name="Picture 12">
              <a:extLst>
                <a:ext uri="{FF2B5EF4-FFF2-40B4-BE49-F238E27FC236}">
                  <a16:creationId xmlns:a16="http://schemas.microsoft.com/office/drawing/2014/main" id="{4CE091EC-D818-48B2-B628-EB88209C50C7}"/>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
        <p:nvSpPr>
          <p:cNvPr id="14" name="Rectangle 13">
            <a:extLst>
              <a:ext uri="{FF2B5EF4-FFF2-40B4-BE49-F238E27FC236}">
                <a16:creationId xmlns:a16="http://schemas.microsoft.com/office/drawing/2014/main" id="{D7DCD2F9-D10C-4C63-9B29-BEBE0CD00036}"/>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6" tooltip="PresentationGo!"/>
              </a:rPr>
              <a:t>presentationgo.com</a:t>
            </a:r>
            <a:endParaRPr lang="en-US" sz="1100" dirty="0"/>
          </a:p>
        </p:txBody>
      </p:sp>
    </p:spTree>
    <p:extLst>
      <p:ext uri="{BB962C8B-B14F-4D97-AF65-F5344CB8AC3E}">
        <p14:creationId xmlns:p14="http://schemas.microsoft.com/office/powerpoint/2010/main" val="1071452471"/>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73" r:id="rId4"/>
    <p:sldLayoutId id="2147483864" r:id="rId5"/>
    <p:sldLayoutId id="2147483865" r:id="rId6"/>
    <p:sldLayoutId id="2147483866" r:id="rId7"/>
    <p:sldLayoutId id="2147483867" r:id="rId8"/>
    <p:sldLayoutId id="2147483868" r:id="rId9"/>
    <p:sldLayoutId id="2147483869" r:id="rId10"/>
    <p:sldLayoutId id="2147483870" r:id="rId11"/>
    <p:sldLayoutId id="2147483871" r:id="rId12"/>
    <p:sldLayoutId id="2147483872" r:id="rId13"/>
  </p:sldLayoutIdLst>
  <p:txStyles>
    <p:titleStyle>
      <a:lvl1pPr algn="r" defTabSz="685800" rtl="0" eaLnBrk="1" latinLnBrk="0" hangingPunct="1">
        <a:lnSpc>
          <a:spcPct val="90000"/>
        </a:lnSpc>
        <a:spcBef>
          <a:spcPct val="0"/>
        </a:spcBef>
        <a:buNone/>
        <a:defRPr sz="3300" b="1" kern="1200" cap="all" baseline="0">
          <a:solidFill>
            <a:schemeClr val="tx1"/>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10/16/2019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1777700451"/>
      </p:ext>
    </p:extLst>
  </p:cSld>
  <p:clrMap bg1="lt1" tx1="dk1" bg2="lt2" tx2="dk2" accent1="accent1" accent2="accent2" accent3="accent3" accent4="accent4" accent5="accent5" accent6="accent6" hlink="hlink" folHlink="folHlink"/>
  <p:sldLayoutIdLst>
    <p:sldLayoutId id="21474838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a:xfrm>
            <a:off x="412359" y="1421316"/>
            <a:ext cx="5233182" cy="1790700"/>
          </a:xfrm>
        </p:spPr>
        <p:txBody>
          <a:bodyPr/>
          <a:lstStyle/>
          <a:p>
            <a:r>
              <a:rPr lang="en-US"/>
              <a:t>Title of your Presentation</a:t>
            </a:r>
            <a:endParaRPr lang="en-US" dirty="0"/>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a:xfrm>
            <a:off x="474785" y="3899514"/>
            <a:ext cx="5233182" cy="1241822"/>
          </a:xfrm>
        </p:spPr>
        <p:txBody>
          <a:bodyPr/>
          <a:lstStyle/>
          <a:p>
            <a:r>
              <a:rPr lang="en-US" dirty="0"/>
              <a:t>A Free Presentation Template</a:t>
            </a:r>
          </a:p>
        </p:txBody>
      </p:sp>
      <p:sp>
        <p:nvSpPr>
          <p:cNvPr id="3" name="Picture Placeholder 2">
            <a:extLst>
              <a:ext uri="{FF2B5EF4-FFF2-40B4-BE49-F238E27FC236}">
                <a16:creationId xmlns:a16="http://schemas.microsoft.com/office/drawing/2014/main" id="{67B0AADB-E212-4D06-A090-197945C6481D}"/>
              </a:ext>
            </a:extLst>
          </p:cNvPr>
          <p:cNvSpPr>
            <a:spLocks noGrp="1"/>
          </p:cNvSpPr>
          <p:nvPr>
            <p:ph type="pic" sz="quarter" idx="13"/>
          </p:nvPr>
        </p:nvSpPr>
        <p:spPr/>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pPr defTabSz="685800"/>
            <a:r>
              <a:rPr lang="en-US">
                <a:solidFill>
                  <a:srgbClr val="000000"/>
                </a:solidFill>
                <a:latin typeface="Calibri" panose="020F0502020204030204"/>
              </a:rPr>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pPr defTabSz="685800"/>
            <a:r>
              <a:rPr lang="en-US" dirty="0">
                <a:solidFill>
                  <a:srgbClr val="000000"/>
                </a:solidFill>
                <a:latin typeface="Calibri" panose="020F0502020204030204"/>
              </a:rPr>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pPr defTabSz="685800"/>
            <a:fld id="{1C0DB9A4-7C00-41BB-B303-4E91C20728DD}" type="slidenum">
              <a:rPr lang="en-US">
                <a:solidFill>
                  <a:prstClr val="white"/>
                </a:solidFill>
                <a:latin typeface="Calibri" panose="020F0502020204030204"/>
              </a:rPr>
              <a:pPr defTabSz="685800"/>
              <a:t>2</a:t>
            </a:fld>
            <a:endParaRPr lang="en-US">
              <a:solidFill>
                <a:prstClr val="white"/>
              </a:solidFill>
              <a:latin typeface="Calibri" panose="020F0502020204030204"/>
            </a:endParaRPr>
          </a:p>
        </p:txBody>
      </p:sp>
      <p:sp>
        <p:nvSpPr>
          <p:cNvPr id="8" name="Picture Placeholder 7">
            <a:extLst>
              <a:ext uri="{FF2B5EF4-FFF2-40B4-BE49-F238E27FC236}">
                <a16:creationId xmlns:a16="http://schemas.microsoft.com/office/drawing/2014/main" id="{27CE63AD-43AD-43E1-9D7B-9C051BCCE9E2}"/>
              </a:ext>
            </a:extLst>
          </p:cNvPr>
          <p:cNvSpPr>
            <a:spLocks noGrp="1"/>
          </p:cNvSpPr>
          <p:nvPr>
            <p:ph type="pic" sz="quarter" idx="13"/>
          </p:nvPr>
        </p:nvSpPr>
        <p:spPr/>
      </p:sp>
    </p:spTree>
    <p:extLst>
      <p:ext uri="{BB962C8B-B14F-4D97-AF65-F5344CB8AC3E}">
        <p14:creationId xmlns:p14="http://schemas.microsoft.com/office/powerpoint/2010/main" val="251565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pPr defTabSz="685800"/>
            <a:r>
              <a:rPr lang="en-US">
                <a:solidFill>
                  <a:srgbClr val="000000"/>
                </a:solidFill>
                <a:latin typeface="Calibri" panose="020F0502020204030204"/>
              </a:rPr>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pPr defTabSz="685800"/>
            <a:r>
              <a:rPr lang="en-US" dirty="0">
                <a:solidFill>
                  <a:srgbClr val="000000"/>
                </a:solidFill>
                <a:latin typeface="Calibri" panose="020F0502020204030204"/>
              </a:rPr>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pPr defTabSz="685800"/>
            <a:fld id="{1C0DB9A4-7C00-41BB-B303-4E91C20728DD}" type="slidenum">
              <a:rPr lang="en-US">
                <a:solidFill>
                  <a:prstClr val="white"/>
                </a:solidFill>
                <a:latin typeface="Calibri" panose="020F0502020204030204"/>
              </a:rPr>
              <a:pPr defTabSz="685800"/>
              <a:t>3</a:t>
            </a:fld>
            <a:endParaRPr lang="en-US">
              <a:solidFill>
                <a:prstClr val="white"/>
              </a:solidFill>
              <a:latin typeface="Calibri" panose="020F0502020204030204"/>
            </a:endParaRPr>
          </a:p>
        </p:txBody>
      </p:sp>
    </p:spTree>
    <p:extLst>
      <p:ext uri="{BB962C8B-B14F-4D97-AF65-F5344CB8AC3E}">
        <p14:creationId xmlns:p14="http://schemas.microsoft.com/office/powerpoint/2010/main" val="4121084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a:themeElements>
    <a:clrScheme name="Theme 86">
      <a:dk1>
        <a:sysClr val="windowText" lastClr="000000"/>
      </a:dk1>
      <a:lt1>
        <a:sysClr val="window" lastClr="FFFFFF"/>
      </a:lt1>
      <a:dk2>
        <a:srgbClr val="000000"/>
      </a:dk2>
      <a:lt2>
        <a:srgbClr val="FFFFFF"/>
      </a:lt2>
      <a:accent1>
        <a:srgbClr val="D31C18"/>
      </a:accent1>
      <a:accent2>
        <a:srgbClr val="7F7F7F"/>
      </a:accent2>
      <a:accent3>
        <a:srgbClr val="E33D3D"/>
      </a:accent3>
      <a:accent4>
        <a:srgbClr val="595959"/>
      </a:accent4>
      <a:accent5>
        <a:srgbClr val="C9260B"/>
      </a:accent5>
      <a:accent6>
        <a:srgbClr val="7F7F7F"/>
      </a:accent6>
      <a:hlink>
        <a:srgbClr val="900A00"/>
      </a:hlink>
      <a:folHlink>
        <a:srgbClr val="C10A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7_T_PGO_Modern-Business-4x3.pptx" id="{5D00E9AF-12E2-46DA-8E30-7DC3D82D363E}" vid="{2C434F03-BC28-4777-A177-1ECCD08E93E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7_T_PGO_Modern-Business-4x3.pptx" id="{5D00E9AF-12E2-46DA-8E30-7DC3D82D363E}" vid="{C7CA3143-156F-46F9-99C1-D4C2DA50BED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11042</TotalTime>
  <Words>230</Words>
  <PresentationFormat>On-screen Show (4:3)</PresentationFormat>
  <Paragraphs>22</Paragraphs>
  <Slides>4</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vt:i4>
      </vt:variant>
    </vt:vector>
  </HeadingPairs>
  <TitlesOfParts>
    <vt:vector size="10" baseType="lpstr">
      <vt:lpstr>Arial</vt:lpstr>
      <vt:lpstr>Calibri</vt:lpstr>
      <vt:lpstr>Calibri Light</vt:lpstr>
      <vt:lpstr>Open Sans</vt:lpstr>
      <vt:lpstr>Custom Design</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Business</dc:title>
  <dc:creator>PresentationGO.com</dc:creator>
  <dc:description>© Copyright PresentationGo.com</dc:description>
  <dcterms:created xsi:type="dcterms:W3CDTF">2014-11-26T05:14:11Z</dcterms:created>
  <dcterms:modified xsi:type="dcterms:W3CDTF">2019-10-16T17:51:54Z</dcterms:modified>
  <cp:category>Templates</cp:category>
</cp:coreProperties>
</file>