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47" r:id="rId1"/>
    <p:sldMasterId id="2147483844" r:id="rId2"/>
  </p:sldMasterIdLst>
  <p:notesMasterIdLst>
    <p:notesMasterId r:id="rId6"/>
  </p:notesMasterIdLst>
  <p:handoutMasterIdLst>
    <p:handoutMasterId r:id="rId7"/>
  </p:handoutMasterIdLst>
  <p:sldIdLst>
    <p:sldId id="335" r:id="rId3"/>
    <p:sldId id="334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4F3E"/>
    <a:srgbClr val="FF7753"/>
    <a:srgbClr val="7CD565"/>
    <a:srgbClr val="072544"/>
    <a:srgbClr val="C97124"/>
    <a:srgbClr val="DDDDDD"/>
    <a:srgbClr val="FACB56"/>
    <a:srgbClr val="E76652"/>
    <a:srgbClr val="013D9A"/>
    <a:srgbClr val="F8F8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0" autoAdjust="0"/>
    <p:restoredTop sz="96167" autoAdjust="0"/>
  </p:normalViewPr>
  <p:slideViewPr>
    <p:cSldViewPr snapToGrid="0" showGuides="1">
      <p:cViewPr varScale="1">
        <p:scale>
          <a:sx n="150" d="100"/>
          <a:sy n="150" d="100"/>
        </p:scale>
        <p:origin x="738" y="1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122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A4722E-8CA9-4D61-AB74-D9EE040A7E3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9035D2-5BD9-45A4-AC3C-FC80188A722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63FA7-301C-4E65-B0E1-63045FA8C41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A3A713-28D4-42CB-A941-89E942AD66F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70088-EDDF-436C-9673-6330508B616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4653D6-1586-431A-989C-D38E86A26B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4715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08424-B7BC-4EB2-8E55-53A24DF800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32165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592BA8-3EB2-4E5D-81CC-46A73603FD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946775"/>
            <a:ext cx="9144000" cy="572295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rgbClr val="C14F3E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10415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3525A-D48B-4267-AF54-0F69BA741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0301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35529-E663-455A-92F6-19B48A5A41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6F5A90-8617-4641-A375-4A896CB5C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C14F3E"/>
                </a:solidFill>
              </a:defRPr>
            </a:lvl1pPr>
          </a:lstStyle>
          <a:p>
            <a:fld id="{426FC288-D83B-49C3-9B37-8422400D99C3}" type="datetimeFigureOut">
              <a:rPr lang="en-US" smtClean="0"/>
              <a:pPr/>
              <a:t>11/6/2019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8F7D20-24C3-44A9-91FE-4D152060D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C14F3E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E927F-62F0-4B9F-AEC0-70A7664F2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14F3E"/>
                </a:solidFill>
              </a:defRPr>
            </a:lvl1pPr>
          </a:lstStyle>
          <a:p>
            <a:fld id="{30332968-6E72-48E0-9003-8426E2B694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3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3360B-4C45-4DB4-81B3-253017B62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A51A5E-1553-49E1-9AF1-1C1372025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171E8-93FD-41C0-A70A-75437476C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49E79F-2BE1-4780-BEF7-2A6FB3BFD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E4A79-B6FA-4E32-8EDC-DAF163AD3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309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598A4-6081-4AED-B7F7-978FF0C3D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DE0A48-5732-47FA-96A0-D5735B608C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C8429-0007-4314-AC1B-DC18D8A97A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34ED10-20EB-414F-B026-73922000C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CADFEA-0BFE-460A-9B01-C0E174D38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ABC4D3-44BE-48C8-844A-B0684D6FC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97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53B77-5302-4114-BB42-E0B3D1429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A42E2-E993-41C6-99C8-719A94979B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59760C-5CEB-48F2-9F16-614E28AFAA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0EFE4-C757-45FE-A0D4-B3A05363C7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25F00E-1599-47C7-A6F3-F08AAA0D57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A71C16-73AE-4D12-A32C-4A84959E3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66CD4D-E725-4078-80B1-4025CD5F68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56AC81-E9F3-40AB-B633-7C28F3DE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95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3EC3D9-BDF2-4EFC-9F21-16A5D834B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04A436-94A5-44FB-823F-1442A9EEE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C42C76-D586-461A-B9A2-EB6E7F86F4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8797FC-9DF9-4317-9780-C52AC6BBC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6496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EDDE80-68C5-4CE4-92DE-D0137D00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2EEBF-6874-454D-B172-AA93756AC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F4E98-D24F-4BBC-83BD-12F0FE4E1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689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9940-6C51-4E7E-887E-D4E2E5546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73160-AFDD-45B1-95DC-8C7120145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E5E768-4427-43FD-874A-98540F07F5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6ABAE-38AB-4532-984A-D03E60C2E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A06959-5B97-4698-AE57-3897F18D0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B00016-A5A0-47D3-BE4F-D882198B9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70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BBD00-F165-4518-B735-6F23460BC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DDC50E-BE77-4FCB-AC23-0141CF8BD9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0EAF1-9A6F-4344-8AF1-ECC3A817E6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B743AA-FFAF-4DB2-B8EA-9778C8D934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70E48E-91DD-4835-8B4A-2967CDAE7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29CBAB-EFD3-4083-8C8D-CD1E6D889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579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A3414-98AE-413C-93A7-DABD6A2D8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3AF5D6-C6D7-4BDF-ABD3-A9BB61505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00C62D-7226-4F64-A682-3417B559A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47CB2-03C3-4859-9F35-D24DA4839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EECBA1-4C13-4537-9136-3225D188C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63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DF5BB4-98B0-44E5-9375-50EBF3B8A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3BBDD-838F-4605-A8DE-7FB7F0B839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D94D0-2AB4-4969-B070-875196DF6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FC288-D83B-49C3-9B37-8422400D99C3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516ECF-2822-4298-A5F4-9826E6875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851004-1FA7-4761-9825-71D3E7F05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101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806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9A1F8A-6A50-4C7B-828B-11FAE6176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3030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887E7E-B777-49FE-BD2D-B1517C8D85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845558"/>
            <a:ext cx="10515600" cy="33314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EDBD64-4269-4D8E-928B-03345E76B6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11270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C14F3E"/>
                </a:solidFill>
              </a:defRPr>
            </a:lvl1pPr>
          </a:lstStyle>
          <a:p>
            <a:fld id="{426FC288-D83B-49C3-9B37-8422400D99C3}" type="datetimeFigureOut">
              <a:rPr lang="en-US" smtClean="0"/>
              <a:pPr/>
              <a:t>11/6/2019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64DE2-700F-4D68-92D5-8D9D1D75A5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79933" y="6356350"/>
            <a:ext cx="80321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C14F3E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B9DCD-2147-4D9E-B00B-E2DB95D3AD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97570" y="6356350"/>
            <a:ext cx="656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14F3E"/>
                </a:solidFill>
              </a:defRPr>
            </a:lvl1pPr>
          </a:lstStyle>
          <a:p>
            <a:fld id="{30332968-6E72-48E0-9003-8426E2B694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449282-A36F-4A91-AF1C-28B41249786A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4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37DD0BF-A8C0-41E6-AC3A-01A1C4137C3E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8712843-A95B-4111-90C4-38597C55BE7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B5994511-97BA-4052-8AE1-1CE38E1A97E7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86724B7-7741-491B-A7D9-0FB3365BE34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4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89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Title of your Presentation</a:t>
            </a:r>
            <a:endParaRPr 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Presentation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Duis aute irure dolor in reprehenderit in voluptate velit esse cillum dolore eu fugiat nulla pariatur. Excepteur sint occaecat cupidatat non proident, sunt in culpa qui officia deserunt.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BD2F1-9B88-4EB1-88DE-CA6DF453C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A26F73-6ADB-4E07-A6D6-5122C744E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C3F654C-0F83-4CC7-BDAE-643B9C3CC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32968-6E72-48E0-9003-8426E2B694F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by Showee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31_T_PGO_School2-16x9.pptx" id="{A40EADEC-8D65-4150-A657-4571D674A689}" vid="{C2333021-B54F-4EFD-BC82-F48C2897B3FC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31_T_PGO_School2-16x9.pptx" id="{A40EADEC-8D65-4150-A657-4571D674A689}" vid="{3AF2FC29-9408-4FCC-BA0A-B182186F0EF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11858</TotalTime>
  <Words>120</Words>
  <Application>Microsoft Office PowerPoint</Application>
  <PresentationFormat>Widescreen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 by Showeet.com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 Business</dc:title>
  <dc:creator>PresentationGO.com</dc:creator>
  <dc:description>© Copyright PresentationGo.com</dc:description>
  <cp:lastModifiedBy>Christophe Barroche</cp:lastModifiedBy>
  <cp:revision>11</cp:revision>
  <dcterms:created xsi:type="dcterms:W3CDTF">2014-11-26T05:14:11Z</dcterms:created>
  <dcterms:modified xsi:type="dcterms:W3CDTF">2019-11-06T17:27:50Z</dcterms:modified>
  <cp:category>Templates</cp:category>
</cp:coreProperties>
</file>