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76" r:id="rId1"/>
    <p:sldMasterId id="2147483874" r:id="rId2"/>
  </p:sldMasterIdLst>
  <p:notesMasterIdLst>
    <p:notesMasterId r:id="rId6"/>
  </p:notesMasterIdLst>
  <p:handoutMasterIdLst>
    <p:handoutMasterId r:id="rId7"/>
  </p:handoutMasterIdLst>
  <p:sldIdLst>
    <p:sldId id="343" r:id="rId3"/>
    <p:sldId id="342"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4F3E"/>
    <a:srgbClr val="C97124"/>
    <a:srgbClr val="072544"/>
    <a:srgbClr val="FACB56"/>
    <a:srgbClr val="E76652"/>
    <a:srgbClr val="013D9A"/>
    <a:srgbClr val="F8F87B"/>
    <a:srgbClr val="EE3F53"/>
    <a:srgbClr val="B9BFCA"/>
    <a:srgbClr val="66C2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8" autoAdjust="0"/>
    <p:restoredTop sz="96119" autoAdjust="0"/>
  </p:normalViewPr>
  <p:slideViewPr>
    <p:cSldViewPr snapToGrid="0" showGuides="1">
      <p:cViewPr varScale="1">
        <p:scale>
          <a:sx n="152" d="100"/>
          <a:sy n="152" d="100"/>
        </p:scale>
        <p:origin x="1932" y="15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11/6/2019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11/6/2019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2117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08424-B7BC-4EB2-8E55-53A24DF80010}"/>
              </a:ext>
            </a:extLst>
          </p:cNvPr>
          <p:cNvSpPr>
            <a:spLocks noGrp="1"/>
          </p:cNvSpPr>
          <p:nvPr>
            <p:ph type="ctrTitle"/>
          </p:nvPr>
        </p:nvSpPr>
        <p:spPr>
          <a:xfrm>
            <a:off x="739942" y="3254542"/>
            <a:ext cx="7664116" cy="2073735"/>
          </a:xfrm>
        </p:spPr>
        <p:txBody>
          <a:bodyPr anchor="b"/>
          <a:lstStyle>
            <a:lvl1pPr algn="ctr">
              <a:defRPr sz="5400"/>
            </a:lvl1pPr>
          </a:lstStyle>
          <a:p>
            <a:r>
              <a:rPr lang="en-US"/>
              <a:t>Click to edit Master title style</a:t>
            </a:r>
          </a:p>
        </p:txBody>
      </p:sp>
      <p:sp>
        <p:nvSpPr>
          <p:cNvPr id="3" name="Subtitle 2">
            <a:extLst>
              <a:ext uri="{FF2B5EF4-FFF2-40B4-BE49-F238E27FC236}">
                <a16:creationId xmlns:a16="http://schemas.microsoft.com/office/drawing/2014/main" id="{1E592BA8-3EB2-4E5D-81CC-46A73603FD97}"/>
              </a:ext>
            </a:extLst>
          </p:cNvPr>
          <p:cNvSpPr>
            <a:spLocks noGrp="1"/>
          </p:cNvSpPr>
          <p:nvPr>
            <p:ph type="subTitle" idx="1"/>
          </p:nvPr>
        </p:nvSpPr>
        <p:spPr>
          <a:xfrm>
            <a:off x="739942" y="5522494"/>
            <a:ext cx="7664116" cy="1056649"/>
          </a:xfrm>
        </p:spPr>
        <p:txBody>
          <a:bodyPr anchor="ctr">
            <a:normAutofit/>
          </a:bodyPr>
          <a:lstStyle>
            <a:lvl1pPr marL="0" indent="0" algn="ctr">
              <a:buNone/>
              <a:defRPr sz="2800">
                <a:solidFill>
                  <a:srgbClr val="C14F3E"/>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810226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3525A-D48B-4267-AF54-0F69BA741C83}"/>
              </a:ext>
            </a:extLst>
          </p:cNvPr>
          <p:cNvSpPr>
            <a:spLocks noGrp="1"/>
          </p:cNvSpPr>
          <p:nvPr>
            <p:ph type="title"/>
          </p:nvPr>
        </p:nvSpPr>
        <p:spPr>
          <a:xfrm>
            <a:off x="628650" y="1288012"/>
            <a:ext cx="78867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9D35529-E663-455A-92F6-19B48A5A41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6F5A90-8617-4641-A375-4A896CB5C115}"/>
              </a:ext>
            </a:extLst>
          </p:cNvPr>
          <p:cNvSpPr>
            <a:spLocks noGrp="1"/>
          </p:cNvSpPr>
          <p:nvPr>
            <p:ph type="dt" sz="half" idx="10"/>
          </p:nvPr>
        </p:nvSpPr>
        <p:spPr/>
        <p:txBody>
          <a:bodyPr/>
          <a:lstStyle>
            <a:lvl1pPr>
              <a:defRPr>
                <a:solidFill>
                  <a:schemeClr val="accent6"/>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1F8F7D20-24C3-44A9-91FE-4D152060DF5D}"/>
              </a:ext>
            </a:extLst>
          </p:cNvPr>
          <p:cNvSpPr>
            <a:spLocks noGrp="1"/>
          </p:cNvSpPr>
          <p:nvPr>
            <p:ph type="ftr" sz="quarter" idx="11"/>
          </p:nvPr>
        </p:nvSpPr>
        <p:spPr/>
        <p:txBody>
          <a:bodyPr/>
          <a:lstStyle>
            <a:lvl1pPr>
              <a:defRPr>
                <a:solidFill>
                  <a:schemeClr val="accent6"/>
                </a:solidFill>
              </a:defRPr>
            </a:lvl1pPr>
          </a:lstStyle>
          <a:p>
            <a:endParaRPr lang="en-US"/>
          </a:p>
        </p:txBody>
      </p:sp>
      <p:sp>
        <p:nvSpPr>
          <p:cNvPr id="6" name="Slide Number Placeholder 5">
            <a:extLst>
              <a:ext uri="{FF2B5EF4-FFF2-40B4-BE49-F238E27FC236}">
                <a16:creationId xmlns:a16="http://schemas.microsoft.com/office/drawing/2014/main" id="{DE9E927F-62F0-4B9F-AEC0-70A7664F210E}"/>
              </a:ext>
            </a:extLst>
          </p:cNvPr>
          <p:cNvSpPr>
            <a:spLocks noGrp="1"/>
          </p:cNvSpPr>
          <p:nvPr>
            <p:ph type="sldNum" sz="quarter" idx="12"/>
          </p:nvPr>
        </p:nvSpPr>
        <p:spPr/>
        <p:txBody>
          <a:bodyPr/>
          <a:lstStyle>
            <a:lvl1pPr>
              <a:defRPr>
                <a:solidFill>
                  <a:schemeClr val="accent6"/>
                </a:solidFill>
              </a:defRPr>
            </a:lvl1pPr>
          </a:lstStyle>
          <a:p>
            <a:fld id="{30332968-6E72-48E0-9003-8426E2B694FB}" type="slidenum">
              <a:rPr lang="en-US" smtClean="0"/>
              <a:pPr/>
              <a:t>‹#›</a:t>
            </a:fld>
            <a:endParaRPr lang="en-US"/>
          </a:p>
        </p:txBody>
      </p:sp>
    </p:spTree>
    <p:extLst>
      <p:ext uri="{BB962C8B-B14F-4D97-AF65-F5344CB8AC3E}">
        <p14:creationId xmlns:p14="http://schemas.microsoft.com/office/powerpoint/2010/main" val="1498373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360B-4C45-4DB4-81B3-253017B62148}"/>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FDA51A5E-1553-49E1-9AF1-1C13720251B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8171E8-93FD-41C0-A70A-75437476CBE8}"/>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2D49E79F-2BE1-4780-BEF7-2A6FB3BFDA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9E4A79-B6FA-4E32-8EDC-DAF163AD3C0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46453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598A4-6081-4AED-B7F7-978FF0C3D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DE0A48-5732-47FA-96A0-D5735B608C49}"/>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AC8429-0007-4314-AC1B-DC18D8A97AD8}"/>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434ED10-20EB-414F-B026-73922000CBE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F0CADFEA-0BFE-460A-9B01-C0E174D383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ABC4D3-44BE-48C8-844A-B0684D6FC92E}"/>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004315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3B77-5302-4114-BB42-E0B3D1429AC5}"/>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78A42E2-E993-41C6-99C8-719A94979B5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659760C-5CEB-48F2-9F16-614E28AFAA0E}"/>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40EFE4-C757-45FE-A0D4-B3A05363C7C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AF25F00E-1599-47C7-A6F3-F08AAA0D57B5}"/>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A71C16-73AE-4D12-A32C-4A84959E3980}"/>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8" name="Footer Placeholder 7">
            <a:extLst>
              <a:ext uri="{FF2B5EF4-FFF2-40B4-BE49-F238E27FC236}">
                <a16:creationId xmlns:a16="http://schemas.microsoft.com/office/drawing/2014/main" id="{DF66CD4D-E725-4078-80B1-4025CD5F68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56AC81-E9F3-40AB-B633-7C28F3DE862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215895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EC3D9-BDF2-4EFC-9F21-16A5D834BC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E04A436-94A5-44FB-823F-1442A9EEE199}"/>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4" name="Footer Placeholder 3">
            <a:extLst>
              <a:ext uri="{FF2B5EF4-FFF2-40B4-BE49-F238E27FC236}">
                <a16:creationId xmlns:a16="http://schemas.microsoft.com/office/drawing/2014/main" id="{63C42C76-D586-461A-B9A2-EB6E7F86F4B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C8797FC-9DF9-4317-9780-C52AC6BBC026}"/>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914075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EDDE80-68C5-4CE4-92DE-D0137D00516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3" name="Footer Placeholder 2">
            <a:extLst>
              <a:ext uri="{FF2B5EF4-FFF2-40B4-BE49-F238E27FC236}">
                <a16:creationId xmlns:a16="http://schemas.microsoft.com/office/drawing/2014/main" id="{F6D2EEBF-6874-454D-B172-AA93756ACB6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B6F4E98-D24F-4BBC-83BD-12F0FE4E1DE3}"/>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24534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9940-6C51-4E7E-887E-D4E2E5546B7F}"/>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0D273160-AFDD-45B1-95DC-8C71201455C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E5E768-4427-43FD-874A-98540F07F59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D66ABAE-38AB-4532-984A-D03E60C2E05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B2A06959-5B97-4698-AE57-3897F18D07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B00016-A5A0-47D3-BE4F-D882198B9A48}"/>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62673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BBD00-F165-4518-B735-6F23460BC48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61DDC50E-BE77-4FCB-AC23-0141CF8BD99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A80EAF1-9A6F-4344-8AF1-ECC3A817E6E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EB743AA-FFAF-4DB2-B8EA-9778C8D934BF}"/>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0F70E48E-91DD-4835-8B4A-2967CDAE74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29CBAB-EFD3-4083-8C8D-CD1E6D88953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27211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A3414-98AE-413C-93A7-DABD6A2D8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3AF5D6-C6D7-4BDF-ABD3-A9BB61505F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00C62D-7226-4F64-A682-3417B559AC7C}"/>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E4047CB2-03C3-4859-9F35-D24DA48396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EECBA1-4C13-4537-9136-3225D188CFD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949507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DF5BB4-98B0-44E5-9375-50EBF3B8A684}"/>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73BBDD-838F-4605-A8DE-7FB7F0B8393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DD94D0-2AB4-4969-B070-875196DF682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8A516ECF-2822-4298-A5F4-9826E68752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851004-1FA7-4761-9825-71D3E7F057A9}"/>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554983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79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9A1F8A-6A50-4C7B-828B-11FAE6176C42}"/>
              </a:ext>
            </a:extLst>
          </p:cNvPr>
          <p:cNvSpPr>
            <a:spLocks noGrp="1"/>
          </p:cNvSpPr>
          <p:nvPr>
            <p:ph type="title"/>
          </p:nvPr>
        </p:nvSpPr>
        <p:spPr>
          <a:xfrm>
            <a:off x="628650" y="1139581"/>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887E7E-B777-49FE-BD2D-B1517C8D852D}"/>
              </a:ext>
            </a:extLst>
          </p:cNvPr>
          <p:cNvSpPr>
            <a:spLocks noGrp="1"/>
          </p:cNvSpPr>
          <p:nvPr>
            <p:ph type="body" idx="1"/>
          </p:nvPr>
        </p:nvSpPr>
        <p:spPr>
          <a:xfrm>
            <a:off x="628650" y="2703269"/>
            <a:ext cx="7886700" cy="347369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EDBD64-4269-4D8E-928B-03345E76B674}"/>
              </a:ext>
            </a:extLst>
          </p:cNvPr>
          <p:cNvSpPr>
            <a:spLocks noGrp="1"/>
          </p:cNvSpPr>
          <p:nvPr>
            <p:ph type="dt" sz="half" idx="2"/>
          </p:nvPr>
        </p:nvSpPr>
        <p:spPr>
          <a:xfrm>
            <a:off x="628650" y="6356351"/>
            <a:ext cx="845309" cy="365125"/>
          </a:xfrm>
          <a:prstGeom prst="rect">
            <a:avLst/>
          </a:prstGeom>
        </p:spPr>
        <p:txBody>
          <a:bodyPr vert="horz" lIns="91440" tIns="45720" rIns="91440" bIns="45720" rtlCol="0" anchor="ctr"/>
          <a:lstStyle>
            <a:lvl1pPr algn="l">
              <a:defRPr sz="900">
                <a:solidFill>
                  <a:srgbClr val="C14F3E"/>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45564DE2-700F-4D68-92D5-8D9D1D75A5D3}"/>
              </a:ext>
            </a:extLst>
          </p:cNvPr>
          <p:cNvSpPr>
            <a:spLocks noGrp="1"/>
          </p:cNvSpPr>
          <p:nvPr>
            <p:ph type="ftr" sz="quarter" idx="3"/>
          </p:nvPr>
        </p:nvSpPr>
        <p:spPr>
          <a:xfrm>
            <a:off x="1755443" y="6356351"/>
            <a:ext cx="5986878" cy="365125"/>
          </a:xfrm>
          <a:prstGeom prst="rect">
            <a:avLst/>
          </a:prstGeom>
        </p:spPr>
        <p:txBody>
          <a:bodyPr vert="horz" lIns="91440" tIns="45720" rIns="91440" bIns="45720" rtlCol="0" anchor="ctr"/>
          <a:lstStyle>
            <a:lvl1pPr algn="ctr">
              <a:defRPr sz="900">
                <a:solidFill>
                  <a:srgbClr val="C14F3E"/>
                </a:solidFill>
              </a:defRPr>
            </a:lvl1pPr>
          </a:lstStyle>
          <a:p>
            <a:endParaRPr lang="en-US" dirty="0"/>
          </a:p>
        </p:txBody>
      </p:sp>
      <p:sp>
        <p:nvSpPr>
          <p:cNvPr id="6" name="Slide Number Placeholder 5">
            <a:extLst>
              <a:ext uri="{FF2B5EF4-FFF2-40B4-BE49-F238E27FC236}">
                <a16:creationId xmlns:a16="http://schemas.microsoft.com/office/drawing/2014/main" id="{96CB9DCD-2147-4D9E-B00B-E2DB95D3AD9D}"/>
              </a:ext>
            </a:extLst>
          </p:cNvPr>
          <p:cNvSpPr>
            <a:spLocks noGrp="1"/>
          </p:cNvSpPr>
          <p:nvPr>
            <p:ph type="sldNum" sz="quarter" idx="4"/>
          </p:nvPr>
        </p:nvSpPr>
        <p:spPr>
          <a:xfrm>
            <a:off x="8023177" y="6356351"/>
            <a:ext cx="492173" cy="365125"/>
          </a:xfrm>
          <a:prstGeom prst="rect">
            <a:avLst/>
          </a:prstGeom>
        </p:spPr>
        <p:txBody>
          <a:bodyPr vert="horz" lIns="91440" tIns="45720" rIns="91440" bIns="45720" rtlCol="0" anchor="ctr"/>
          <a:lstStyle>
            <a:lvl1pPr algn="r">
              <a:defRPr sz="900">
                <a:solidFill>
                  <a:srgbClr val="C14F3E"/>
                </a:solidFill>
              </a:defRPr>
            </a:lvl1pPr>
          </a:lstStyle>
          <a:p>
            <a:fld id="{30332968-6E72-48E0-9003-8426E2B694FB}" type="slidenum">
              <a:rPr lang="en-US" smtClean="0"/>
              <a:pPr/>
              <a:t>‹#›</a:t>
            </a:fld>
            <a:endParaRPr lang="en-US"/>
          </a:p>
        </p:txBody>
      </p:sp>
      <p:grpSp>
        <p:nvGrpSpPr>
          <p:cNvPr id="7" name="Group 6">
            <a:extLst>
              <a:ext uri="{FF2B5EF4-FFF2-40B4-BE49-F238E27FC236}">
                <a16:creationId xmlns:a16="http://schemas.microsoft.com/office/drawing/2014/main" id="{CDE33217-81A7-44D8-8FC4-DC8055AF0FBD}"/>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E55227CE-1FD0-4F69-AC60-6D279C32C39C}"/>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ED5F78BF-558B-49CA-84B8-C99A34BC4467}"/>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A5BFA6B-4070-4FEF-9AB7-B9B7CDDA4086}"/>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3147A8E1-688F-4F48-8EEF-39D28C0C6077}"/>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104053585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685800" rtl="0" eaLnBrk="1" latinLnBrk="0" hangingPunct="1">
        <a:lnSpc>
          <a:spcPct val="90000"/>
        </a:lnSpc>
        <a:spcBef>
          <a:spcPct val="0"/>
        </a:spcBef>
        <a:buNone/>
        <a:defRPr sz="4000" b="1" kern="1200">
          <a:solidFill>
            <a:schemeClr val="tx1"/>
          </a:solidFill>
          <a:latin typeface="+mn-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11/6/2019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777700451"/>
      </p:ext>
    </p:extLst>
  </p:cSld>
  <p:clrMap bg1="lt1" tx1="dk1" bg2="lt2" tx2="dk2" accent1="accent1" accent2="accent2" accent3="accent3" accent4="accent4" accent5="accent5" accent6="accent6" hlink="hlink" folHlink="folHlink"/>
  <p:sldLayoutIdLst>
    <p:sldLayoutId id="21474838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a:t>A Free Presentation Template</a:t>
            </a:r>
            <a:endParaRPr lang="en-US" dirty="0"/>
          </a:p>
        </p:txBody>
      </p:sp>
    </p:spTree>
    <p:extLst>
      <p:ext uri="{BB962C8B-B14F-4D97-AF65-F5344CB8AC3E}">
        <p14:creationId xmlns:p14="http://schemas.microsoft.com/office/powerpoint/2010/main" val="2745734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7" name="Date Placeholder 6">
            <a:extLst>
              <a:ext uri="{FF2B5EF4-FFF2-40B4-BE49-F238E27FC236}">
                <a16:creationId xmlns:a16="http://schemas.microsoft.com/office/drawing/2014/main" id="{BAD1C27D-404B-461C-A2CF-F0CE323D9BE9}"/>
              </a:ext>
            </a:extLst>
          </p:cNvPr>
          <p:cNvSpPr>
            <a:spLocks noGrp="1"/>
          </p:cNvSpPr>
          <p:nvPr>
            <p:ph type="dt" sz="half" idx="10"/>
          </p:nvPr>
        </p:nvSpPr>
        <p:spPr/>
        <p:txBody>
          <a:bodyPr/>
          <a:lstStyle/>
          <a:p>
            <a:r>
              <a:rPr lang="en-US" dirty="0"/>
              <a:t>Date</a:t>
            </a:r>
          </a:p>
        </p:txBody>
      </p:sp>
      <p:sp>
        <p:nvSpPr>
          <p:cNvPr id="8" name="Footer Placeholder 7">
            <a:extLst>
              <a:ext uri="{FF2B5EF4-FFF2-40B4-BE49-F238E27FC236}">
                <a16:creationId xmlns:a16="http://schemas.microsoft.com/office/drawing/2014/main" id="{B0F95EA9-6075-4293-B307-9DD846A3CFAD}"/>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59CA5B11-C257-486B-BA4B-24B4E455FD9A}"/>
              </a:ext>
            </a:extLst>
          </p:cNvPr>
          <p:cNvSpPr>
            <a:spLocks noGrp="1"/>
          </p:cNvSpPr>
          <p:nvPr>
            <p:ph type="sldNum" sz="quarter" idx="12"/>
          </p:nvPr>
        </p:nvSpPr>
        <p:spPr/>
        <p:txBody>
          <a:bodyPr/>
          <a:lstStyle/>
          <a:p>
            <a:fld id="{30332968-6E72-48E0-9003-8426E2B694FB}" type="slidenum">
              <a:rPr lang="en-US" smtClean="0"/>
              <a:pPr/>
              <a:t>2</a:t>
            </a:fld>
            <a:endParaRPr lang="en-US"/>
          </a:p>
        </p:txBody>
      </p:sp>
    </p:spTree>
    <p:extLst>
      <p:ext uri="{BB962C8B-B14F-4D97-AF65-F5344CB8AC3E}">
        <p14:creationId xmlns:p14="http://schemas.microsoft.com/office/powerpoint/2010/main" val="4121084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by Showee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2-4x3.pptx" id="{F322E7ED-8387-4B37-9CEA-F8D509A77EEE}" vid="{2259D23C-FE0E-4296-85E1-021BAAE086B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2-4x3.pptx" id="{F322E7ED-8387-4B37-9CEA-F8D509A77EEE}" vid="{DEA06D33-CA0C-4D64-BF1C-AE8D16EF19E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11052</TotalTime>
  <Words>134</Words>
  <Application>Microsoft Office PowerPoint</Application>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Showeet.com</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Business</dc:title>
  <dc:creator>PresentationGO.com</dc:creator>
  <dc:description>© Copyright PresentationGo.com</dc:description>
  <cp:lastModifiedBy>Christophe Barroche</cp:lastModifiedBy>
  <cp:revision>3</cp:revision>
  <dcterms:created xsi:type="dcterms:W3CDTF">2014-11-26T05:14:11Z</dcterms:created>
  <dcterms:modified xsi:type="dcterms:W3CDTF">2019-11-06T17:27:31Z</dcterms:modified>
  <cp:category>Templates</cp:category>
</cp:coreProperties>
</file>