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3" r:id="rId1"/>
    <p:sldMasterId id="2147483844" r:id="rId2"/>
  </p:sldMasterIdLst>
  <p:notesMasterIdLst>
    <p:notesMasterId r:id="rId6"/>
  </p:notesMasterIdLst>
  <p:handoutMasterIdLst>
    <p:handoutMasterId r:id="rId7"/>
  </p:handoutMasterIdLst>
  <p:sldIdLst>
    <p:sldId id="335" r:id="rId3"/>
    <p:sldId id="334" r:id="rId4"/>
    <p:sldId id="30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4F01"/>
    <a:srgbClr val="303030"/>
    <a:srgbClr val="005FA9"/>
    <a:srgbClr val="22B297"/>
    <a:srgbClr val="6EC961"/>
    <a:srgbClr val="F0F003"/>
    <a:srgbClr val="072544"/>
    <a:srgbClr val="C97124"/>
    <a:srgbClr val="DDDDDD"/>
    <a:srgbClr val="FACB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80" autoAdjust="0"/>
    <p:restoredTop sz="96167" autoAdjust="0"/>
  </p:normalViewPr>
  <p:slideViewPr>
    <p:cSldViewPr snapToGrid="0" showGuides="1">
      <p:cViewPr varScale="1">
        <p:scale>
          <a:sx n="92" d="100"/>
          <a:sy n="92" d="100"/>
        </p:scale>
        <p:origin x="120" y="29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11/11/2019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FA410A0-7071-4C83-9F90-4E9F22250601}"/>
              </a:ext>
            </a:extLst>
          </p:cNvPr>
          <p:cNvGrpSpPr/>
          <p:nvPr userDrawn="1"/>
        </p:nvGrpSpPr>
        <p:grpSpPr>
          <a:xfrm>
            <a:off x="688977" y="1"/>
            <a:ext cx="7126966" cy="6857999"/>
            <a:chOff x="688977" y="1"/>
            <a:chExt cx="7126966" cy="6857999"/>
          </a:xfrm>
        </p:grpSpPr>
        <p:sp>
          <p:nvSpPr>
            <p:cNvPr id="35" name="Freeform: Shape 34">
              <a:extLst>
                <a:ext uri="{FF2B5EF4-FFF2-40B4-BE49-F238E27FC236}">
                  <a16:creationId xmlns:a16="http://schemas.microsoft.com/office/drawing/2014/main" id="{C4055AA3-B445-4C68-B960-02DAD93B3604}"/>
                </a:ext>
              </a:extLst>
            </p:cNvPr>
            <p:cNvSpPr/>
            <p:nvPr/>
          </p:nvSpPr>
          <p:spPr>
            <a:xfrm>
              <a:off x="688977" y="1"/>
              <a:ext cx="806702" cy="6219310"/>
            </a:xfrm>
            <a:custGeom>
              <a:avLst/>
              <a:gdLst>
                <a:gd name="connsiteX0" fmla="*/ 0 w 806702"/>
                <a:gd name="connsiteY0" fmla="*/ 0 h 6219310"/>
                <a:gd name="connsiteX1" fmla="*/ 806702 w 806702"/>
                <a:gd name="connsiteY1" fmla="*/ 0 h 6219310"/>
                <a:gd name="connsiteX2" fmla="*/ 806702 w 806702"/>
                <a:gd name="connsiteY2" fmla="*/ 6219310 h 6219310"/>
                <a:gd name="connsiteX3" fmla="*/ 0 w 806702"/>
                <a:gd name="connsiteY3" fmla="*/ 5133344 h 6219310"/>
                <a:gd name="connsiteX4" fmla="*/ 0 w 806702"/>
                <a:gd name="connsiteY4" fmla="*/ 5133342 h 6219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702" h="6219310">
                  <a:moveTo>
                    <a:pt x="0" y="0"/>
                  </a:moveTo>
                  <a:lnTo>
                    <a:pt x="806702" y="0"/>
                  </a:lnTo>
                  <a:lnTo>
                    <a:pt x="806702" y="6219310"/>
                  </a:lnTo>
                  <a:lnTo>
                    <a:pt x="0" y="5133344"/>
                  </a:lnTo>
                  <a:lnTo>
                    <a:pt x="0" y="5133342"/>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746AA02-0529-4C98-B382-C1E88A2DC349}"/>
                </a:ext>
              </a:extLst>
            </p:cNvPr>
            <p:cNvSpPr/>
            <p:nvPr/>
          </p:nvSpPr>
          <p:spPr>
            <a:xfrm>
              <a:off x="1495680" y="5376700"/>
              <a:ext cx="4910351" cy="1481300"/>
            </a:xfrm>
            <a:custGeom>
              <a:avLst/>
              <a:gdLst>
                <a:gd name="connsiteX0" fmla="*/ 0 w 3370463"/>
                <a:gd name="connsiteY0" fmla="*/ 0 h 1016764"/>
                <a:gd name="connsiteX1" fmla="*/ 3370463 w 3370463"/>
                <a:gd name="connsiteY1" fmla="*/ 1016764 h 1016764"/>
                <a:gd name="connsiteX2" fmla="*/ 1453239 w 3370463"/>
                <a:gd name="connsiteY2" fmla="*/ 1016764 h 1016764"/>
                <a:gd name="connsiteX3" fmla="*/ 0 w 3370463"/>
                <a:gd name="connsiteY3" fmla="*/ 578367 h 1016764"/>
              </a:gdLst>
              <a:ahLst/>
              <a:cxnLst>
                <a:cxn ang="0">
                  <a:pos x="connsiteX0" y="connsiteY0"/>
                </a:cxn>
                <a:cxn ang="0">
                  <a:pos x="connsiteX1" y="connsiteY1"/>
                </a:cxn>
                <a:cxn ang="0">
                  <a:pos x="connsiteX2" y="connsiteY2"/>
                </a:cxn>
                <a:cxn ang="0">
                  <a:pos x="connsiteX3" y="connsiteY3"/>
                </a:cxn>
              </a:cxnLst>
              <a:rect l="l" t="t" r="r" b="b"/>
              <a:pathLst>
                <a:path w="3370463" h="1016764">
                  <a:moveTo>
                    <a:pt x="0" y="0"/>
                  </a:moveTo>
                  <a:lnTo>
                    <a:pt x="3370463" y="1016764"/>
                  </a:lnTo>
                  <a:lnTo>
                    <a:pt x="1453239" y="1016764"/>
                  </a:lnTo>
                  <a:lnTo>
                    <a:pt x="0" y="5783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72D96B0-75C4-40EA-857C-6DEDCFA9B93B}"/>
                </a:ext>
              </a:extLst>
            </p:cNvPr>
            <p:cNvSpPr/>
            <p:nvPr/>
          </p:nvSpPr>
          <p:spPr>
            <a:xfrm>
              <a:off x="1871207" y="5489984"/>
              <a:ext cx="4534826" cy="1368016"/>
            </a:xfrm>
            <a:custGeom>
              <a:avLst/>
              <a:gdLst>
                <a:gd name="connsiteX0" fmla="*/ 0 w 3112703"/>
                <a:gd name="connsiteY0" fmla="*/ 0 h 939006"/>
                <a:gd name="connsiteX1" fmla="*/ 3112703 w 3112703"/>
                <a:gd name="connsiteY1" fmla="*/ 939006 h 939006"/>
                <a:gd name="connsiteX2" fmla="*/ 1690960 w 3112703"/>
                <a:gd name="connsiteY2" fmla="*/ 939006 h 939006"/>
                <a:gd name="connsiteX3" fmla="*/ 410619 w 3112703"/>
                <a:gd name="connsiteY3" fmla="*/ 552767 h 939006"/>
                <a:gd name="connsiteX4" fmla="*/ 410619 w 3112703"/>
                <a:gd name="connsiteY4" fmla="*/ 552768 h 939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703" h="939006">
                  <a:moveTo>
                    <a:pt x="0" y="0"/>
                  </a:moveTo>
                  <a:lnTo>
                    <a:pt x="3112703" y="939006"/>
                  </a:lnTo>
                  <a:lnTo>
                    <a:pt x="1690960" y="939006"/>
                  </a:lnTo>
                  <a:lnTo>
                    <a:pt x="410619" y="552767"/>
                  </a:lnTo>
                  <a:lnTo>
                    <a:pt x="410619" y="552768"/>
                  </a:lnTo>
                  <a:close/>
                </a:path>
              </a:pathLst>
            </a:cu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11B29736-F713-4CE6-A5C0-6354E0A34E27}"/>
                </a:ext>
              </a:extLst>
            </p:cNvPr>
            <p:cNvSpPr/>
            <p:nvPr/>
          </p:nvSpPr>
          <p:spPr>
            <a:xfrm>
              <a:off x="1730890" y="1"/>
              <a:ext cx="806702" cy="6108296"/>
            </a:xfrm>
            <a:custGeom>
              <a:avLst/>
              <a:gdLst>
                <a:gd name="connsiteX0" fmla="*/ 0 w 806702"/>
                <a:gd name="connsiteY0" fmla="*/ 0 h 6108296"/>
                <a:gd name="connsiteX1" fmla="*/ 806702 w 806702"/>
                <a:gd name="connsiteY1" fmla="*/ 0 h 6108296"/>
                <a:gd name="connsiteX2" fmla="*/ 806702 w 806702"/>
                <a:gd name="connsiteY2" fmla="*/ 6108296 h 6108296"/>
                <a:gd name="connsiteX3" fmla="*/ 0 w 806702"/>
                <a:gd name="connsiteY3" fmla="*/ 5022330 h 6108296"/>
                <a:gd name="connsiteX4" fmla="*/ 0 w 806702"/>
                <a:gd name="connsiteY4" fmla="*/ 5022328 h 6108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702" h="6108296">
                  <a:moveTo>
                    <a:pt x="0" y="0"/>
                  </a:moveTo>
                  <a:lnTo>
                    <a:pt x="806702" y="0"/>
                  </a:lnTo>
                  <a:lnTo>
                    <a:pt x="806702" y="6108296"/>
                  </a:lnTo>
                  <a:lnTo>
                    <a:pt x="0" y="5022330"/>
                  </a:lnTo>
                  <a:lnTo>
                    <a:pt x="0" y="502232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F276D284-280E-4F69-AA2D-CC6CE47722CC}"/>
                </a:ext>
              </a:extLst>
            </p:cNvPr>
            <p:cNvSpPr/>
            <p:nvPr/>
          </p:nvSpPr>
          <p:spPr>
            <a:xfrm>
              <a:off x="2537592" y="5265686"/>
              <a:ext cx="5278351" cy="1592314"/>
            </a:xfrm>
            <a:custGeom>
              <a:avLst/>
              <a:gdLst>
                <a:gd name="connsiteX0" fmla="*/ 0 w 3623058"/>
                <a:gd name="connsiteY0" fmla="*/ 0 h 1092964"/>
                <a:gd name="connsiteX1" fmla="*/ 3623058 w 3623058"/>
                <a:gd name="connsiteY1" fmla="*/ 1092964 h 1092964"/>
                <a:gd name="connsiteX2" fmla="*/ 1705834 w 3623058"/>
                <a:gd name="connsiteY2" fmla="*/ 1092964 h 1092964"/>
                <a:gd name="connsiteX3" fmla="*/ 0 w 3623058"/>
                <a:gd name="connsiteY3" fmla="*/ 578367 h 1092964"/>
              </a:gdLst>
              <a:ahLst/>
              <a:cxnLst>
                <a:cxn ang="0">
                  <a:pos x="connsiteX0" y="connsiteY0"/>
                </a:cxn>
                <a:cxn ang="0">
                  <a:pos x="connsiteX1" y="connsiteY1"/>
                </a:cxn>
                <a:cxn ang="0">
                  <a:pos x="connsiteX2" y="connsiteY2"/>
                </a:cxn>
                <a:cxn ang="0">
                  <a:pos x="connsiteX3" y="connsiteY3"/>
                </a:cxn>
              </a:cxnLst>
              <a:rect l="l" t="t" r="r" b="b"/>
              <a:pathLst>
                <a:path w="3623058" h="1092964">
                  <a:moveTo>
                    <a:pt x="0" y="0"/>
                  </a:moveTo>
                  <a:lnTo>
                    <a:pt x="3623058" y="1092964"/>
                  </a:lnTo>
                  <a:lnTo>
                    <a:pt x="1705834" y="1092964"/>
                  </a:lnTo>
                  <a:lnTo>
                    <a:pt x="0" y="57836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b="0">
                <a:effectLst/>
              </a:defRPr>
            </a:lvl1pPr>
          </a:lstStyle>
          <a:p>
            <a:r>
              <a:rPr lang="en-US" dirty="0"/>
              <a:t>Click to edit Master title style</a:t>
            </a:r>
          </a:p>
        </p:txBody>
      </p:sp>
      <p:sp>
        <p:nvSpPr>
          <p:cNvPr id="3" name="Subtitle 2"/>
          <p:cNvSpPr>
            <a:spLocks noGrp="1"/>
          </p:cNvSpPr>
          <p:nvPr>
            <p:ph type="subTitle" idx="1"/>
          </p:nvPr>
        </p:nvSpPr>
        <p:spPr>
          <a:xfrm>
            <a:off x="4515377" y="4220565"/>
            <a:ext cx="6987645" cy="1164236"/>
          </a:xfrm>
        </p:spPr>
        <p:txBody>
          <a:bodyPr anchor="t">
            <a:normAutofit/>
          </a:bodyPr>
          <a:lstStyle>
            <a:lvl1pPr marL="0" indent="0" algn="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a:xfrm>
            <a:off x="5332412" y="5883275"/>
            <a:ext cx="4324044" cy="365125"/>
          </a:xfrm>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Rectangle 13">
            <a:extLst>
              <a:ext uri="{FF2B5EF4-FFF2-40B4-BE49-F238E27FC236}">
                <a16:creationId xmlns:a16="http://schemas.microsoft.com/office/drawing/2014/main" id="{53CEF50C-62FE-4F56-A8BE-DC8C27BF0562}"/>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endParaRPr>
          </a:p>
        </p:txBody>
      </p:sp>
      <p:grpSp>
        <p:nvGrpSpPr>
          <p:cNvPr id="15" name="Group 14">
            <a:extLst>
              <a:ext uri="{FF2B5EF4-FFF2-40B4-BE49-F238E27FC236}">
                <a16:creationId xmlns:a16="http://schemas.microsoft.com/office/drawing/2014/main" id="{2552F6C6-D114-40E4-B2DC-11B3E5FA9C51}"/>
              </a:ext>
            </a:extLst>
          </p:cNvPr>
          <p:cNvGrpSpPr/>
          <p:nvPr userDrawn="1"/>
        </p:nvGrpSpPr>
        <p:grpSpPr>
          <a:xfrm>
            <a:off x="-1654908" y="-16654"/>
            <a:ext cx="1569183" cy="612144"/>
            <a:chOff x="-2096383" y="21447"/>
            <a:chExt cx="1569183" cy="612144"/>
          </a:xfrm>
        </p:grpSpPr>
        <p:sp>
          <p:nvSpPr>
            <p:cNvPr id="18" name="TextBox 17">
              <a:extLst>
                <a:ext uri="{FF2B5EF4-FFF2-40B4-BE49-F238E27FC236}">
                  <a16:creationId xmlns:a16="http://schemas.microsoft.com/office/drawing/2014/main" id="{AE6DE198-E35F-4DD8-BD39-28322275D78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9" name="TextBox 18">
              <a:extLst>
                <a:ext uri="{FF2B5EF4-FFF2-40B4-BE49-F238E27FC236}">
                  <a16:creationId xmlns:a16="http://schemas.microsoft.com/office/drawing/2014/main" id="{AD921AA4-5EBF-4C3C-B9B8-CF9FAADFBC29}"/>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2" name="Picture 21">
              <a:extLst>
                <a:ext uri="{FF2B5EF4-FFF2-40B4-BE49-F238E27FC236}">
                  <a16:creationId xmlns:a16="http://schemas.microsoft.com/office/drawing/2014/main" id="{6C7A5669-E57E-49C4-96DD-DEC92E103F31}"/>
                </a:ext>
              </a:extLst>
            </p:cNvPr>
            <p:cNvPicPr>
              <a:picLocks noChangeAspect="1"/>
            </p:cNvPicPr>
            <p:nvPr userDrawn="1"/>
          </p:nvPicPr>
          <p:blipFill>
            <a:blip r:embed="rId3"/>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871126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1268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1"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dirty="0"/>
              <a:t>Your Footer Here</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84120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029839" y="360154"/>
            <a:ext cx="9473184" cy="13716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029839" y="2046514"/>
            <a:ext cx="4349528" cy="355418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53493" y="2046515"/>
            <a:ext cx="4349529" cy="3554186"/>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23760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30599" y="360154"/>
            <a:ext cx="9472425" cy="13716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2030599" y="2046515"/>
            <a:ext cx="4352544"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030599" y="2937538"/>
            <a:ext cx="4352544" cy="2663163"/>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150480" y="2046515"/>
            <a:ext cx="4352544"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50480" y="2937538"/>
            <a:ext cx="4352544" cy="2663163"/>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Date</a:t>
            </a:r>
            <a:endParaRPr lang="en-US" dirty="0"/>
          </a:p>
        </p:txBody>
      </p:sp>
      <p:sp>
        <p:nvSpPr>
          <p:cNvPr id="8" name="Footer Placeholder 7"/>
          <p:cNvSpPr>
            <a:spLocks noGrp="1"/>
          </p:cNvSpPr>
          <p:nvPr>
            <p:ph type="ftr" sz="quarter" idx="11"/>
          </p:nvPr>
        </p:nvSpPr>
        <p:spPr/>
        <p:txBody>
          <a:bodyPr/>
          <a:lstStyle/>
          <a:p>
            <a:r>
              <a:rPr lang="en-US"/>
              <a:t>Your Footer Here</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152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Date</a:t>
            </a:r>
            <a:endParaRPr lang="en-US" dirty="0"/>
          </a:p>
        </p:txBody>
      </p:sp>
      <p:sp>
        <p:nvSpPr>
          <p:cNvPr id="4" name="Footer Placeholder 3"/>
          <p:cNvSpPr>
            <a:spLocks noGrp="1"/>
          </p:cNvSpPr>
          <p:nvPr>
            <p:ph type="ftr" sz="quarter" idx="11"/>
          </p:nvPr>
        </p:nvSpPr>
        <p:spPr/>
        <p:txBody>
          <a:bodyPr/>
          <a:lstStyle/>
          <a:p>
            <a:r>
              <a:rPr lang="en-US"/>
              <a:t>Your Footer Here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09055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Date</a:t>
            </a:r>
            <a:endParaRPr lang="en-US" dirty="0"/>
          </a:p>
        </p:txBody>
      </p:sp>
      <p:sp>
        <p:nvSpPr>
          <p:cNvPr id="3" name="Footer Placeholder 2"/>
          <p:cNvSpPr>
            <a:spLocks noGrp="1"/>
          </p:cNvSpPr>
          <p:nvPr>
            <p:ph type="ftr" sz="quarter" idx="11"/>
          </p:nvPr>
        </p:nvSpPr>
        <p:spPr/>
        <p:txBody>
          <a:bodyPr/>
          <a:lstStyle/>
          <a:p>
            <a:r>
              <a:rPr lang="en-US"/>
              <a:t>Your Footer Here</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51738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30599"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6095999" y="685799"/>
            <a:ext cx="540702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30599"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0300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029839" y="685800"/>
            <a:ext cx="9473184"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2029839" y="4343400"/>
            <a:ext cx="9473184"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10951856" y="5883275"/>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9675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029839" y="4343400"/>
            <a:ext cx="9473184"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10951856" y="5883275"/>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87280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029839" y="3308581"/>
            <a:ext cx="9473184"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2029839" y="4777381"/>
            <a:ext cx="9473184"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10951856" y="5883275"/>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81441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Calibri" panose="020F0502020204030204" pitchFamily="34" charset="0"/>
                <a:cs typeface="Calibri" panose="020F0502020204030204" pitchFamily="34" charset="0"/>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Calibri" panose="020F0502020204030204" pitchFamily="34" charset="0"/>
                <a:cs typeface="Calibri" panose="020F0502020204030204" pitchFamily="34" charset="0"/>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725040" y="3886200"/>
            <a:ext cx="9473184"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725040" y="4775200"/>
            <a:ext cx="9473184"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19841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029839" y="685800"/>
            <a:ext cx="9473184"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2029839" y="3505200"/>
            <a:ext cx="9473184"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2029839" y="4343400"/>
            <a:ext cx="9473184"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a:xfrm>
            <a:off x="10951856" y="5883275"/>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87389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78132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49149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30598" y="685800"/>
            <a:ext cx="7473455" cy="49149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757755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52806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hyperlink" Target="http://www.presentationgo.com/" TargetMode="Externa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30599" y="360154"/>
            <a:ext cx="9472425" cy="1371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30598" y="2046515"/>
            <a:ext cx="9472425" cy="3554186"/>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Calibri" panose="020F050202020403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3317065" y="5883275"/>
            <a:ext cx="6339391" cy="365125"/>
          </a:xfrm>
          <a:prstGeom prst="rect">
            <a:avLst/>
          </a:prstGeom>
        </p:spPr>
        <p:txBody>
          <a:bodyPr vert="horz" lIns="91440" tIns="45720" rIns="91440" bIns="45720" rtlCol="0" anchor="ctr"/>
          <a:lstStyle>
            <a:lvl1pPr algn="l">
              <a:defRPr sz="1000" b="0" i="0">
                <a:solidFill>
                  <a:schemeClr val="tx1"/>
                </a:solidFill>
                <a:effectLst/>
                <a:latin typeface="Calibri" panose="020F0502020204030204" pitchFamily="34" charset="0"/>
                <a:cs typeface="Calibri" panose="020F0502020204030204" pitchFamily="34" charset="0"/>
              </a:defRPr>
            </a:lvl1pPr>
          </a:lstStyle>
          <a:p>
            <a:r>
              <a:rPr lang="en-US"/>
              <a:t>Your Footer Here</a:t>
            </a:r>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Calibri" panose="020F0502020204030204" pitchFamily="34" charset="0"/>
                <a:cs typeface="Calibri" panose="020F0502020204030204" pitchFamily="34" charset="0"/>
              </a:defRPr>
            </a:lvl1pPr>
          </a:lstStyle>
          <a:p>
            <a:fld id="{D57F1E4F-1CFF-5643-939E-217C01CDF565}" type="slidenum">
              <a:rPr lang="en-US" smtClean="0"/>
              <a:pPr/>
              <a:t>‹#›</a:t>
            </a:fld>
            <a:endParaRPr lang="en-US" dirty="0"/>
          </a:p>
        </p:txBody>
      </p:sp>
      <p:grpSp>
        <p:nvGrpSpPr>
          <p:cNvPr id="32" name="Group 31">
            <a:extLst>
              <a:ext uri="{FF2B5EF4-FFF2-40B4-BE49-F238E27FC236}">
                <a16:creationId xmlns:a16="http://schemas.microsoft.com/office/drawing/2014/main" id="{27E48170-950B-4D71-A86C-0E4CCB8BF411}"/>
              </a:ext>
            </a:extLst>
          </p:cNvPr>
          <p:cNvGrpSpPr/>
          <p:nvPr userDrawn="1"/>
        </p:nvGrpSpPr>
        <p:grpSpPr>
          <a:xfrm>
            <a:off x="209044" y="0"/>
            <a:ext cx="4891947" cy="6858000"/>
            <a:chOff x="4657672" y="0"/>
            <a:chExt cx="4891947" cy="6858000"/>
          </a:xfrm>
        </p:grpSpPr>
        <p:sp>
          <p:nvSpPr>
            <p:cNvPr id="33" name="Freeform: Shape 32">
              <a:extLst>
                <a:ext uri="{FF2B5EF4-FFF2-40B4-BE49-F238E27FC236}">
                  <a16:creationId xmlns:a16="http://schemas.microsoft.com/office/drawing/2014/main" id="{85568B2B-F48B-4541-8077-A4D2EEDC4594}"/>
                </a:ext>
              </a:extLst>
            </p:cNvPr>
            <p:cNvSpPr/>
            <p:nvPr/>
          </p:nvSpPr>
          <p:spPr>
            <a:xfrm>
              <a:off x="4657672" y="0"/>
              <a:ext cx="553720" cy="6419604"/>
            </a:xfrm>
            <a:custGeom>
              <a:avLst/>
              <a:gdLst>
                <a:gd name="connsiteX0" fmla="*/ 0 w 553720"/>
                <a:gd name="connsiteY0" fmla="*/ 0 h 6419604"/>
                <a:gd name="connsiteX1" fmla="*/ 553720 w 553720"/>
                <a:gd name="connsiteY1" fmla="*/ 0 h 6419604"/>
                <a:gd name="connsiteX2" fmla="*/ 553720 w 553720"/>
                <a:gd name="connsiteY2" fmla="*/ 6419604 h 6419604"/>
                <a:gd name="connsiteX3" fmla="*/ 0 w 553720"/>
                <a:gd name="connsiteY3" fmla="*/ 5674197 h 6419604"/>
                <a:gd name="connsiteX4" fmla="*/ 0 w 553720"/>
                <a:gd name="connsiteY4" fmla="*/ 5674196 h 6419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3720" h="6419604">
                  <a:moveTo>
                    <a:pt x="0" y="0"/>
                  </a:moveTo>
                  <a:lnTo>
                    <a:pt x="553720" y="0"/>
                  </a:lnTo>
                  <a:lnTo>
                    <a:pt x="553720" y="6419604"/>
                  </a:lnTo>
                  <a:lnTo>
                    <a:pt x="0" y="5674197"/>
                  </a:lnTo>
                  <a:lnTo>
                    <a:pt x="0" y="567419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87E72E4B-71D2-4D32-BE37-FBA85CDAFFD7}"/>
                </a:ext>
              </a:extLst>
            </p:cNvPr>
            <p:cNvSpPr/>
            <p:nvPr/>
          </p:nvSpPr>
          <p:spPr>
            <a:xfrm>
              <a:off x="5211393" y="5841236"/>
              <a:ext cx="3370463" cy="1016764"/>
            </a:xfrm>
            <a:custGeom>
              <a:avLst/>
              <a:gdLst>
                <a:gd name="connsiteX0" fmla="*/ 0 w 3370463"/>
                <a:gd name="connsiteY0" fmla="*/ 0 h 1016764"/>
                <a:gd name="connsiteX1" fmla="*/ 3370463 w 3370463"/>
                <a:gd name="connsiteY1" fmla="*/ 1016764 h 1016764"/>
                <a:gd name="connsiteX2" fmla="*/ 1453239 w 3370463"/>
                <a:gd name="connsiteY2" fmla="*/ 1016764 h 1016764"/>
                <a:gd name="connsiteX3" fmla="*/ 0 w 3370463"/>
                <a:gd name="connsiteY3" fmla="*/ 578367 h 1016764"/>
              </a:gdLst>
              <a:ahLst/>
              <a:cxnLst>
                <a:cxn ang="0">
                  <a:pos x="connsiteX0" y="connsiteY0"/>
                </a:cxn>
                <a:cxn ang="0">
                  <a:pos x="connsiteX1" y="connsiteY1"/>
                </a:cxn>
                <a:cxn ang="0">
                  <a:pos x="connsiteX2" y="connsiteY2"/>
                </a:cxn>
                <a:cxn ang="0">
                  <a:pos x="connsiteX3" y="connsiteY3"/>
                </a:cxn>
              </a:cxnLst>
              <a:rect l="l" t="t" r="r" b="b"/>
              <a:pathLst>
                <a:path w="3370463" h="1016764">
                  <a:moveTo>
                    <a:pt x="0" y="0"/>
                  </a:moveTo>
                  <a:lnTo>
                    <a:pt x="3370463" y="1016764"/>
                  </a:lnTo>
                  <a:lnTo>
                    <a:pt x="1453239" y="1016764"/>
                  </a:lnTo>
                  <a:lnTo>
                    <a:pt x="0" y="5783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0D44DB6C-6DD9-407D-8603-EBB2B6472D9D}"/>
                </a:ext>
              </a:extLst>
            </p:cNvPr>
            <p:cNvSpPr/>
            <p:nvPr/>
          </p:nvSpPr>
          <p:spPr>
            <a:xfrm>
              <a:off x="5469154" y="5918994"/>
              <a:ext cx="3112703" cy="939006"/>
            </a:xfrm>
            <a:custGeom>
              <a:avLst/>
              <a:gdLst>
                <a:gd name="connsiteX0" fmla="*/ 0 w 3112703"/>
                <a:gd name="connsiteY0" fmla="*/ 0 h 939006"/>
                <a:gd name="connsiteX1" fmla="*/ 3112703 w 3112703"/>
                <a:gd name="connsiteY1" fmla="*/ 939006 h 939006"/>
                <a:gd name="connsiteX2" fmla="*/ 1690960 w 3112703"/>
                <a:gd name="connsiteY2" fmla="*/ 939006 h 939006"/>
                <a:gd name="connsiteX3" fmla="*/ 410619 w 3112703"/>
                <a:gd name="connsiteY3" fmla="*/ 552767 h 939006"/>
                <a:gd name="connsiteX4" fmla="*/ 410619 w 3112703"/>
                <a:gd name="connsiteY4" fmla="*/ 552768 h 939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703" h="939006">
                  <a:moveTo>
                    <a:pt x="0" y="0"/>
                  </a:moveTo>
                  <a:lnTo>
                    <a:pt x="3112703" y="939006"/>
                  </a:lnTo>
                  <a:lnTo>
                    <a:pt x="1690960" y="939006"/>
                  </a:lnTo>
                  <a:lnTo>
                    <a:pt x="410619" y="552767"/>
                  </a:lnTo>
                  <a:lnTo>
                    <a:pt x="410619" y="552768"/>
                  </a:lnTo>
                  <a:close/>
                </a:path>
              </a:pathLst>
            </a:cu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9C525FD1-429A-4126-9546-78E5A68EF85F}"/>
                </a:ext>
              </a:extLst>
            </p:cNvPr>
            <p:cNvSpPr/>
            <p:nvPr/>
          </p:nvSpPr>
          <p:spPr>
            <a:xfrm>
              <a:off x="5372841" y="0"/>
              <a:ext cx="553720" cy="6343404"/>
            </a:xfrm>
            <a:custGeom>
              <a:avLst/>
              <a:gdLst>
                <a:gd name="connsiteX0" fmla="*/ 0 w 553720"/>
                <a:gd name="connsiteY0" fmla="*/ 0 h 6343404"/>
                <a:gd name="connsiteX1" fmla="*/ 553720 w 553720"/>
                <a:gd name="connsiteY1" fmla="*/ 0 h 6343404"/>
                <a:gd name="connsiteX2" fmla="*/ 553720 w 553720"/>
                <a:gd name="connsiteY2" fmla="*/ 6343404 h 6343404"/>
                <a:gd name="connsiteX3" fmla="*/ 0 w 553720"/>
                <a:gd name="connsiteY3" fmla="*/ 5597997 h 6343404"/>
                <a:gd name="connsiteX4" fmla="*/ 0 w 553720"/>
                <a:gd name="connsiteY4" fmla="*/ 5597996 h 6343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3720" h="6343404">
                  <a:moveTo>
                    <a:pt x="0" y="0"/>
                  </a:moveTo>
                  <a:lnTo>
                    <a:pt x="553720" y="0"/>
                  </a:lnTo>
                  <a:lnTo>
                    <a:pt x="553720" y="6343404"/>
                  </a:lnTo>
                  <a:lnTo>
                    <a:pt x="0" y="5597997"/>
                  </a:lnTo>
                  <a:lnTo>
                    <a:pt x="0" y="559799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ED8F5D6E-BC6C-4011-B089-6D895E293610}"/>
                </a:ext>
              </a:extLst>
            </p:cNvPr>
            <p:cNvSpPr/>
            <p:nvPr/>
          </p:nvSpPr>
          <p:spPr>
            <a:xfrm>
              <a:off x="5926561" y="5765036"/>
              <a:ext cx="3623058" cy="1092964"/>
            </a:xfrm>
            <a:custGeom>
              <a:avLst/>
              <a:gdLst>
                <a:gd name="connsiteX0" fmla="*/ 0 w 3623058"/>
                <a:gd name="connsiteY0" fmla="*/ 0 h 1092964"/>
                <a:gd name="connsiteX1" fmla="*/ 3623058 w 3623058"/>
                <a:gd name="connsiteY1" fmla="*/ 1092964 h 1092964"/>
                <a:gd name="connsiteX2" fmla="*/ 1705834 w 3623058"/>
                <a:gd name="connsiteY2" fmla="*/ 1092964 h 1092964"/>
                <a:gd name="connsiteX3" fmla="*/ 0 w 3623058"/>
                <a:gd name="connsiteY3" fmla="*/ 578367 h 1092964"/>
              </a:gdLst>
              <a:ahLst/>
              <a:cxnLst>
                <a:cxn ang="0">
                  <a:pos x="connsiteX0" y="connsiteY0"/>
                </a:cxn>
                <a:cxn ang="0">
                  <a:pos x="connsiteX1" y="connsiteY1"/>
                </a:cxn>
                <a:cxn ang="0">
                  <a:pos x="connsiteX2" y="connsiteY2"/>
                </a:cxn>
                <a:cxn ang="0">
                  <a:pos x="connsiteX3" y="connsiteY3"/>
                </a:cxn>
              </a:cxnLst>
              <a:rect l="l" t="t" r="r" b="b"/>
              <a:pathLst>
                <a:path w="3623058" h="1092964">
                  <a:moveTo>
                    <a:pt x="0" y="0"/>
                  </a:moveTo>
                  <a:lnTo>
                    <a:pt x="3623058" y="1092964"/>
                  </a:lnTo>
                  <a:lnTo>
                    <a:pt x="1705834" y="1092964"/>
                  </a:lnTo>
                  <a:lnTo>
                    <a:pt x="0" y="57836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D6E6067C-EDB9-416F-B9AA-B6D2F88F87DE}"/>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7"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endParaRPr>
          </a:p>
        </p:txBody>
      </p:sp>
      <p:grpSp>
        <p:nvGrpSpPr>
          <p:cNvPr id="19" name="Group 18">
            <a:extLst>
              <a:ext uri="{FF2B5EF4-FFF2-40B4-BE49-F238E27FC236}">
                <a16:creationId xmlns:a16="http://schemas.microsoft.com/office/drawing/2014/main" id="{3831341F-27B1-4E83-97F6-0AD8ABC311C0}"/>
              </a:ext>
            </a:extLst>
          </p:cNvPr>
          <p:cNvGrpSpPr/>
          <p:nvPr userDrawn="1"/>
        </p:nvGrpSpPr>
        <p:grpSpPr>
          <a:xfrm>
            <a:off x="-1654908" y="-16654"/>
            <a:ext cx="1569183" cy="612144"/>
            <a:chOff x="-2096383" y="21447"/>
            <a:chExt cx="1569183" cy="612144"/>
          </a:xfrm>
        </p:grpSpPr>
        <p:sp>
          <p:nvSpPr>
            <p:cNvPr id="20" name="TextBox 19">
              <a:extLst>
                <a:ext uri="{FF2B5EF4-FFF2-40B4-BE49-F238E27FC236}">
                  <a16:creationId xmlns:a16="http://schemas.microsoft.com/office/drawing/2014/main" id="{E74E4033-B5E8-4C9C-AE89-B6A91040763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1" name="TextBox 20">
              <a:extLst>
                <a:ext uri="{FF2B5EF4-FFF2-40B4-BE49-F238E27FC236}">
                  <a16:creationId xmlns:a16="http://schemas.microsoft.com/office/drawing/2014/main" id="{22EA3C36-531F-4A93-A124-15264A4E655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2" name="Picture 21">
              <a:extLst>
                <a:ext uri="{FF2B5EF4-FFF2-40B4-BE49-F238E27FC236}">
                  <a16:creationId xmlns:a16="http://schemas.microsoft.com/office/drawing/2014/main" id="{E125712D-C18D-4345-9192-07F246E2C465}"/>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681300123"/>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4" r:id="rId9"/>
    <p:sldLayoutId id="2147483875" r:id="rId10"/>
    <p:sldLayoutId id="2147483876" r:id="rId11"/>
    <p:sldLayoutId id="2147483877" r:id="rId12"/>
    <p:sldLayoutId id="2147483878" r:id="rId13"/>
    <p:sldLayoutId id="2147483879" r:id="rId14"/>
    <p:sldLayoutId id="2147483880" r:id="rId15"/>
  </p:sldLayoutIdLst>
  <p:hf hdr="0"/>
  <p:txStyles>
    <p:titleStyle>
      <a:lvl1pPr algn="ctr" defTabSz="457200" rtl="0" eaLnBrk="1" latinLnBrk="0" hangingPunct="1">
        <a:spcBef>
          <a:spcPct val="0"/>
        </a:spcBef>
        <a:buNone/>
        <a:defRPr sz="4000" b="1" kern="1200" cap="none">
          <a:ln w="3175" cmpd="sng">
            <a:noFill/>
          </a:ln>
          <a:solidFill>
            <a:schemeClr val="tx1">
              <a:lumMod val="50000"/>
            </a:schemeClr>
          </a:solidFill>
          <a:effectLst/>
          <a:latin typeface="Calibri" panose="020F0502020204030204" pitchFamily="34" charset="0"/>
          <a:ea typeface="+mj-ea"/>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Calibri" panose="020F0502020204030204" pitchFamily="34" charset="0"/>
          <a:ea typeface="+mn-ea"/>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Calibri" panose="020F0502020204030204" pitchFamily="34" charset="0"/>
          <a:ea typeface="+mn-ea"/>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Calibri" panose="020F0502020204030204" pitchFamily="34" charset="0"/>
          <a:ea typeface="+mn-ea"/>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Calibri" panose="020F0502020204030204" pitchFamily="34" charset="0"/>
          <a:ea typeface="+mn-ea"/>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Calibri" panose="020F0502020204030204" pitchFamily="34" charset="0"/>
          <a:ea typeface="+mn-ea"/>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11/11/2019</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593897869"/>
      </p:ext>
    </p:extLst>
  </p:cSld>
  <p:clrMap bg1="lt1" tx1="dk1" bg2="lt2" tx2="dk2" accent1="accent1" accent2="accent2" accent3="accent3" accent4="accent4" accent5="accent5" accent6="accent6" hlink="hlink" folHlink="folHlink"/>
  <p:sldLayoutIdLst>
    <p:sldLayoutId id="214748384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a:t>Title of your Presentation</a:t>
            </a:r>
            <a:endParaRPr lang="en-US" dirty="0"/>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Design by PresentationGO">
  <a:themeElements>
    <a:clrScheme name="PGO - 2 BANNERS">
      <a:dk1>
        <a:srgbClr val="262626"/>
      </a:dk1>
      <a:lt1>
        <a:srgbClr val="FFFFFF"/>
      </a:lt1>
      <a:dk2>
        <a:srgbClr val="303030"/>
      </a:dk2>
      <a:lt2>
        <a:srgbClr val="FFFFFF"/>
      </a:lt2>
      <a:accent1>
        <a:srgbClr val="FD4F01"/>
      </a:accent1>
      <a:accent2>
        <a:srgbClr val="303030"/>
      </a:accent2>
      <a:accent3>
        <a:srgbClr val="FD4F01"/>
      </a:accent3>
      <a:accent4>
        <a:srgbClr val="303030"/>
      </a:accent4>
      <a:accent5>
        <a:srgbClr val="FD4F01"/>
      </a:accent5>
      <a:accent6>
        <a:srgbClr val="303030"/>
      </a:accent6>
      <a:hlink>
        <a:srgbClr val="FFFFFF"/>
      </a:hlink>
      <a:folHlink>
        <a:srgbClr val="5959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2_T_PGO_2Folded-Ribbons-16x9.pptx" id="{881614A6-288D-4213-A516-3D2C6634C8AB}" vid="{1A2AC1AA-A29F-4C00-A1AC-26B4A9BBCDE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2_T_PGO_2Folded-Ribbons-16x9.pptx" id="{881614A6-288D-4213-A516-3D2C6634C8AB}" vid="{48FF9B96-3F7F-45EA-9DBB-02E5CDA8051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11387</TotalTime>
  <Words>134</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PresentationGO</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Folded Ribbons</dc:title>
  <dc:creator>PresentationGO.com</dc:creator>
  <dc:description>© Copyright PresentationGo.com</dc:description>
  <dcterms:created xsi:type="dcterms:W3CDTF">2014-11-26T05:14:11Z</dcterms:created>
  <dcterms:modified xsi:type="dcterms:W3CDTF">2019-11-11T18:15:48Z</dcterms:modified>
  <cp:category>Templates</cp:category>
</cp:coreProperties>
</file>