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1" r:id="rId1"/>
    <p:sldMasterId id="2147483874" r:id="rId2"/>
  </p:sldMasterIdLst>
  <p:notesMasterIdLst>
    <p:notesMasterId r:id="rId6"/>
  </p:notesMasterIdLst>
  <p:handoutMasterIdLst>
    <p:handoutMasterId r:id="rId7"/>
  </p:handoutMasterIdLst>
  <p:sldIdLst>
    <p:sldId id="343" r:id="rId3"/>
    <p:sldId id="334"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7124"/>
    <a:srgbClr val="072544"/>
    <a:srgbClr val="FACB56"/>
    <a:srgbClr val="E76652"/>
    <a:srgbClr val="013D9A"/>
    <a:srgbClr val="F8F87B"/>
    <a:srgbClr val="EE3F53"/>
    <a:srgbClr val="B9BFCA"/>
    <a:srgbClr val="66C2CD"/>
    <a:srgbClr val="D29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autoAdjust="0"/>
    <p:restoredTop sz="96119" autoAdjust="0"/>
  </p:normalViewPr>
  <p:slideViewPr>
    <p:cSldViewPr snapToGrid="0" showGuides="1">
      <p:cViewPr varScale="1">
        <p:scale>
          <a:sx n="104" d="100"/>
          <a:sy n="104" d="100"/>
        </p:scale>
        <p:origin x="1152"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11/11/2019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11/11/2019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96301" y="1380069"/>
            <a:ext cx="6430967" cy="2616199"/>
          </a:xfrm>
        </p:spPr>
        <p:txBody>
          <a:bodyPr anchor="b">
            <a:normAutofit/>
          </a:bodyPr>
          <a:lstStyle>
            <a:lvl1pPr algn="r">
              <a:defRPr sz="4500" b="0">
                <a:effectLst/>
              </a:defRPr>
            </a:lvl1pPr>
          </a:lstStyle>
          <a:p>
            <a:r>
              <a:rPr lang="en-US" dirty="0"/>
              <a:t>Click to edit Master title style</a:t>
            </a:r>
          </a:p>
        </p:txBody>
      </p:sp>
      <p:sp>
        <p:nvSpPr>
          <p:cNvPr id="3" name="Subtitle 2"/>
          <p:cNvSpPr>
            <a:spLocks noGrp="1"/>
          </p:cNvSpPr>
          <p:nvPr>
            <p:ph type="subTitle" idx="1"/>
          </p:nvPr>
        </p:nvSpPr>
        <p:spPr>
          <a:xfrm>
            <a:off x="3386533" y="4220565"/>
            <a:ext cx="5240734" cy="1164236"/>
          </a:xfrm>
        </p:spPr>
        <p:txBody>
          <a:bodyPr anchor="t">
            <a:normAutofit/>
          </a:bodyPr>
          <a:lstStyle>
            <a:lvl1pPr marL="0" indent="0" algn="r">
              <a:buNone/>
              <a:defRPr sz="180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a:xfrm>
            <a:off x="4950995" y="5883276"/>
            <a:ext cx="2291347" cy="365125"/>
          </a:xfrm>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grpSp>
        <p:nvGrpSpPr>
          <p:cNvPr id="13" name="Group 12">
            <a:extLst>
              <a:ext uri="{FF2B5EF4-FFF2-40B4-BE49-F238E27FC236}">
                <a16:creationId xmlns:a16="http://schemas.microsoft.com/office/drawing/2014/main" id="{CBDE8B49-F115-4C21-8333-D7ED646D1C5B}"/>
              </a:ext>
            </a:extLst>
          </p:cNvPr>
          <p:cNvGrpSpPr/>
          <p:nvPr userDrawn="1"/>
        </p:nvGrpSpPr>
        <p:grpSpPr>
          <a:xfrm>
            <a:off x="219745" y="1"/>
            <a:ext cx="7126966" cy="6857999"/>
            <a:chOff x="688977" y="1"/>
            <a:chExt cx="7126966" cy="6857999"/>
          </a:xfrm>
        </p:grpSpPr>
        <p:sp>
          <p:nvSpPr>
            <p:cNvPr id="14" name="Freeform: Shape 13">
              <a:extLst>
                <a:ext uri="{FF2B5EF4-FFF2-40B4-BE49-F238E27FC236}">
                  <a16:creationId xmlns:a16="http://schemas.microsoft.com/office/drawing/2014/main" id="{4EBAFEE9-A5E8-493F-A738-432A4A946E7D}"/>
                </a:ext>
              </a:extLst>
            </p:cNvPr>
            <p:cNvSpPr/>
            <p:nvPr/>
          </p:nvSpPr>
          <p:spPr>
            <a:xfrm>
              <a:off x="688977" y="1"/>
              <a:ext cx="806702" cy="6219310"/>
            </a:xfrm>
            <a:custGeom>
              <a:avLst/>
              <a:gdLst>
                <a:gd name="connsiteX0" fmla="*/ 0 w 806702"/>
                <a:gd name="connsiteY0" fmla="*/ 0 h 6219310"/>
                <a:gd name="connsiteX1" fmla="*/ 806702 w 806702"/>
                <a:gd name="connsiteY1" fmla="*/ 0 h 6219310"/>
                <a:gd name="connsiteX2" fmla="*/ 806702 w 806702"/>
                <a:gd name="connsiteY2" fmla="*/ 6219310 h 6219310"/>
                <a:gd name="connsiteX3" fmla="*/ 0 w 806702"/>
                <a:gd name="connsiteY3" fmla="*/ 5133344 h 6219310"/>
                <a:gd name="connsiteX4" fmla="*/ 0 w 806702"/>
                <a:gd name="connsiteY4" fmla="*/ 5133342 h 6219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702" h="6219310">
                  <a:moveTo>
                    <a:pt x="0" y="0"/>
                  </a:moveTo>
                  <a:lnTo>
                    <a:pt x="806702" y="0"/>
                  </a:lnTo>
                  <a:lnTo>
                    <a:pt x="806702" y="6219310"/>
                  </a:lnTo>
                  <a:lnTo>
                    <a:pt x="0" y="5133344"/>
                  </a:lnTo>
                  <a:lnTo>
                    <a:pt x="0" y="5133342"/>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9A3D33A-DEC0-48D9-B34B-98C6080BEB5A}"/>
                </a:ext>
              </a:extLst>
            </p:cNvPr>
            <p:cNvSpPr/>
            <p:nvPr/>
          </p:nvSpPr>
          <p:spPr>
            <a:xfrm>
              <a:off x="1495680" y="5376700"/>
              <a:ext cx="4910351" cy="1481300"/>
            </a:xfrm>
            <a:custGeom>
              <a:avLst/>
              <a:gdLst>
                <a:gd name="connsiteX0" fmla="*/ 0 w 3370463"/>
                <a:gd name="connsiteY0" fmla="*/ 0 h 1016764"/>
                <a:gd name="connsiteX1" fmla="*/ 3370463 w 3370463"/>
                <a:gd name="connsiteY1" fmla="*/ 1016764 h 1016764"/>
                <a:gd name="connsiteX2" fmla="*/ 1453239 w 3370463"/>
                <a:gd name="connsiteY2" fmla="*/ 1016764 h 1016764"/>
                <a:gd name="connsiteX3" fmla="*/ 0 w 3370463"/>
                <a:gd name="connsiteY3" fmla="*/ 578367 h 1016764"/>
              </a:gdLst>
              <a:ahLst/>
              <a:cxnLst>
                <a:cxn ang="0">
                  <a:pos x="connsiteX0" y="connsiteY0"/>
                </a:cxn>
                <a:cxn ang="0">
                  <a:pos x="connsiteX1" y="connsiteY1"/>
                </a:cxn>
                <a:cxn ang="0">
                  <a:pos x="connsiteX2" y="connsiteY2"/>
                </a:cxn>
                <a:cxn ang="0">
                  <a:pos x="connsiteX3" y="connsiteY3"/>
                </a:cxn>
              </a:cxnLst>
              <a:rect l="l" t="t" r="r" b="b"/>
              <a:pathLst>
                <a:path w="3370463" h="1016764">
                  <a:moveTo>
                    <a:pt x="0" y="0"/>
                  </a:moveTo>
                  <a:lnTo>
                    <a:pt x="3370463" y="1016764"/>
                  </a:lnTo>
                  <a:lnTo>
                    <a:pt x="1453239" y="1016764"/>
                  </a:lnTo>
                  <a:lnTo>
                    <a:pt x="0" y="5783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8E43DECA-9029-4776-8F64-175236AE192A}"/>
                </a:ext>
              </a:extLst>
            </p:cNvPr>
            <p:cNvSpPr/>
            <p:nvPr/>
          </p:nvSpPr>
          <p:spPr>
            <a:xfrm>
              <a:off x="1871207" y="5489984"/>
              <a:ext cx="4534826" cy="1368016"/>
            </a:xfrm>
            <a:custGeom>
              <a:avLst/>
              <a:gdLst>
                <a:gd name="connsiteX0" fmla="*/ 0 w 3112703"/>
                <a:gd name="connsiteY0" fmla="*/ 0 h 939006"/>
                <a:gd name="connsiteX1" fmla="*/ 3112703 w 3112703"/>
                <a:gd name="connsiteY1" fmla="*/ 939006 h 939006"/>
                <a:gd name="connsiteX2" fmla="*/ 1690960 w 3112703"/>
                <a:gd name="connsiteY2" fmla="*/ 939006 h 939006"/>
                <a:gd name="connsiteX3" fmla="*/ 410619 w 3112703"/>
                <a:gd name="connsiteY3" fmla="*/ 552767 h 939006"/>
                <a:gd name="connsiteX4" fmla="*/ 410619 w 3112703"/>
                <a:gd name="connsiteY4" fmla="*/ 552768 h 939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703" h="939006">
                  <a:moveTo>
                    <a:pt x="0" y="0"/>
                  </a:moveTo>
                  <a:lnTo>
                    <a:pt x="3112703" y="939006"/>
                  </a:lnTo>
                  <a:lnTo>
                    <a:pt x="1690960" y="939006"/>
                  </a:lnTo>
                  <a:lnTo>
                    <a:pt x="410619" y="552767"/>
                  </a:lnTo>
                  <a:lnTo>
                    <a:pt x="410619" y="552768"/>
                  </a:lnTo>
                  <a:close/>
                </a:path>
              </a:pathLst>
            </a:cu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FC56ACE0-8DD3-42A9-9FEC-D20A84C71004}"/>
                </a:ext>
              </a:extLst>
            </p:cNvPr>
            <p:cNvSpPr/>
            <p:nvPr/>
          </p:nvSpPr>
          <p:spPr>
            <a:xfrm>
              <a:off x="1730890" y="1"/>
              <a:ext cx="806702" cy="6108296"/>
            </a:xfrm>
            <a:custGeom>
              <a:avLst/>
              <a:gdLst>
                <a:gd name="connsiteX0" fmla="*/ 0 w 806702"/>
                <a:gd name="connsiteY0" fmla="*/ 0 h 6108296"/>
                <a:gd name="connsiteX1" fmla="*/ 806702 w 806702"/>
                <a:gd name="connsiteY1" fmla="*/ 0 h 6108296"/>
                <a:gd name="connsiteX2" fmla="*/ 806702 w 806702"/>
                <a:gd name="connsiteY2" fmla="*/ 6108296 h 6108296"/>
                <a:gd name="connsiteX3" fmla="*/ 0 w 806702"/>
                <a:gd name="connsiteY3" fmla="*/ 5022330 h 6108296"/>
                <a:gd name="connsiteX4" fmla="*/ 0 w 806702"/>
                <a:gd name="connsiteY4" fmla="*/ 5022328 h 6108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702" h="6108296">
                  <a:moveTo>
                    <a:pt x="0" y="0"/>
                  </a:moveTo>
                  <a:lnTo>
                    <a:pt x="806702" y="0"/>
                  </a:lnTo>
                  <a:lnTo>
                    <a:pt x="806702" y="6108296"/>
                  </a:lnTo>
                  <a:lnTo>
                    <a:pt x="0" y="5022330"/>
                  </a:lnTo>
                  <a:lnTo>
                    <a:pt x="0" y="502232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B544D009-5A34-4B28-8592-95A0AE818040}"/>
                </a:ext>
              </a:extLst>
            </p:cNvPr>
            <p:cNvSpPr/>
            <p:nvPr/>
          </p:nvSpPr>
          <p:spPr>
            <a:xfrm>
              <a:off x="2537592" y="5265686"/>
              <a:ext cx="5278351" cy="1592314"/>
            </a:xfrm>
            <a:custGeom>
              <a:avLst/>
              <a:gdLst>
                <a:gd name="connsiteX0" fmla="*/ 0 w 3623058"/>
                <a:gd name="connsiteY0" fmla="*/ 0 h 1092964"/>
                <a:gd name="connsiteX1" fmla="*/ 3623058 w 3623058"/>
                <a:gd name="connsiteY1" fmla="*/ 1092964 h 1092964"/>
                <a:gd name="connsiteX2" fmla="*/ 1705834 w 3623058"/>
                <a:gd name="connsiteY2" fmla="*/ 1092964 h 1092964"/>
                <a:gd name="connsiteX3" fmla="*/ 0 w 3623058"/>
                <a:gd name="connsiteY3" fmla="*/ 578367 h 1092964"/>
              </a:gdLst>
              <a:ahLst/>
              <a:cxnLst>
                <a:cxn ang="0">
                  <a:pos x="connsiteX0" y="connsiteY0"/>
                </a:cxn>
                <a:cxn ang="0">
                  <a:pos x="connsiteX1" y="connsiteY1"/>
                </a:cxn>
                <a:cxn ang="0">
                  <a:pos x="connsiteX2" y="connsiteY2"/>
                </a:cxn>
                <a:cxn ang="0">
                  <a:pos x="connsiteX3" y="connsiteY3"/>
                </a:cxn>
              </a:cxnLst>
              <a:rect l="l" t="t" r="r" b="b"/>
              <a:pathLst>
                <a:path w="3623058" h="1092964">
                  <a:moveTo>
                    <a:pt x="0" y="0"/>
                  </a:moveTo>
                  <a:lnTo>
                    <a:pt x="3623058" y="1092964"/>
                  </a:lnTo>
                  <a:lnTo>
                    <a:pt x="1705834" y="1092964"/>
                  </a:lnTo>
                  <a:lnTo>
                    <a:pt x="0" y="57836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DA038347-596E-4A7E-8397-89D7D5EBE337}"/>
              </a:ext>
            </a:extLst>
          </p:cNvPr>
          <p:cNvGrpSpPr/>
          <p:nvPr userDrawn="1"/>
        </p:nvGrpSpPr>
        <p:grpSpPr>
          <a:xfrm>
            <a:off x="-1654908" y="-73804"/>
            <a:ext cx="1569183" cy="612144"/>
            <a:chOff x="-2096383" y="21447"/>
            <a:chExt cx="1569183" cy="612144"/>
          </a:xfrm>
        </p:grpSpPr>
        <p:sp>
          <p:nvSpPr>
            <p:cNvPr id="17" name="TextBox 16">
              <a:extLst>
                <a:ext uri="{FF2B5EF4-FFF2-40B4-BE49-F238E27FC236}">
                  <a16:creationId xmlns:a16="http://schemas.microsoft.com/office/drawing/2014/main" id="{357A5A9F-5824-4A48-988B-BE5185B229E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0" name="TextBox 19">
              <a:extLst>
                <a:ext uri="{FF2B5EF4-FFF2-40B4-BE49-F238E27FC236}">
                  <a16:creationId xmlns:a16="http://schemas.microsoft.com/office/drawing/2014/main" id="{BF3BF8C8-1872-4580-AC08-E924E9A62605}"/>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1" name="Picture 20">
              <a:extLst>
                <a:ext uri="{FF2B5EF4-FFF2-40B4-BE49-F238E27FC236}">
                  <a16:creationId xmlns:a16="http://schemas.microsoft.com/office/drawing/2014/main" id="{11D71C1C-069D-4C1F-9147-922116FFBFB6}"/>
                </a:ext>
              </a:extLst>
            </p:cNvPr>
            <p:cNvPicPr>
              <a:picLocks noChangeAspect="1"/>
            </p:cNvPicPr>
            <p:nvPr userDrawn="1"/>
          </p:nvPicPr>
          <p:blipFill>
            <a:blip r:embed="rId2"/>
            <a:stretch>
              <a:fillRect/>
            </a:stretch>
          </p:blipFill>
          <p:spPr>
            <a:xfrm>
              <a:off x="-2018604" y="234547"/>
              <a:ext cx="1405251" cy="185944"/>
            </a:xfrm>
            <a:prstGeom prst="rect">
              <a:avLst/>
            </a:prstGeom>
          </p:spPr>
        </p:pic>
      </p:grpSp>
      <p:sp>
        <p:nvSpPr>
          <p:cNvPr id="23" name="Rectangle 22">
            <a:extLst>
              <a:ext uri="{FF2B5EF4-FFF2-40B4-BE49-F238E27FC236}">
                <a16:creationId xmlns:a16="http://schemas.microsoft.com/office/drawing/2014/main" id="{C0EFBA71-E297-4B2A-B4A6-8FB6E0505F24}"/>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3"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endParaRPr>
          </a:p>
        </p:txBody>
      </p:sp>
    </p:spTree>
    <p:extLst>
      <p:ext uri="{BB962C8B-B14F-4D97-AF65-F5344CB8AC3E}">
        <p14:creationId xmlns:p14="http://schemas.microsoft.com/office/powerpoint/2010/main" val="2897511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64895" y="184486"/>
            <a:ext cx="6762373" cy="1311441"/>
          </a:xfrm>
        </p:spPr>
        <p:txBody>
          <a:bodyPr/>
          <a:lstStyle/>
          <a:p>
            <a:r>
              <a:rPr lang="en-US" dirty="0"/>
              <a:t>Click to edit Master title style</a:t>
            </a:r>
          </a:p>
        </p:txBody>
      </p:sp>
      <p:sp>
        <p:nvSpPr>
          <p:cNvPr id="3" name="Content Placeholder 2"/>
          <p:cNvSpPr>
            <a:spLocks noGrp="1"/>
          </p:cNvSpPr>
          <p:nvPr>
            <p:ph idx="1"/>
          </p:nvPr>
        </p:nvSpPr>
        <p:spPr>
          <a:xfrm>
            <a:off x="1864895" y="1846764"/>
            <a:ext cx="6762373" cy="368567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8213893" y="5867132"/>
            <a:ext cx="41337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97117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9210" y="2666999"/>
            <a:ext cx="6698060" cy="2110382"/>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1929209" y="4777381"/>
            <a:ext cx="6698061"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64777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60707" y="184486"/>
            <a:ext cx="6766560" cy="130759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860707" y="1846764"/>
            <a:ext cx="3200400" cy="368503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26867" y="1846764"/>
            <a:ext cx="3200400" cy="368503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97462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864896" y="1846764"/>
            <a:ext cx="3189516"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4" name="Content Placeholder 3"/>
          <p:cNvSpPr>
            <a:spLocks noGrp="1"/>
          </p:cNvSpPr>
          <p:nvPr>
            <p:ph sz="half" idx="2"/>
          </p:nvPr>
        </p:nvSpPr>
        <p:spPr>
          <a:xfrm>
            <a:off x="1865309" y="2773863"/>
            <a:ext cx="3200400" cy="2758576"/>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426868" y="1846764"/>
            <a:ext cx="3200401"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426868" y="2773863"/>
            <a:ext cx="3200400" cy="2758576"/>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Date</a:t>
            </a:r>
            <a:endParaRPr lang="en-US" dirty="0"/>
          </a:p>
        </p:txBody>
      </p:sp>
      <p:sp>
        <p:nvSpPr>
          <p:cNvPr id="8" name="Footer Placeholder 7"/>
          <p:cNvSpPr>
            <a:spLocks noGrp="1"/>
          </p:cNvSpPr>
          <p:nvPr>
            <p:ph type="ftr" sz="quarter" idx="11"/>
          </p:nvPr>
        </p:nvSpPr>
        <p:spPr/>
        <p:txBody>
          <a:bodyPr/>
          <a:lstStyle/>
          <a:p>
            <a:r>
              <a:rPr lang="en-US"/>
              <a:t>Your Footer Here</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85888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Date</a:t>
            </a:r>
            <a:endParaRPr lang="en-US" dirty="0"/>
          </a:p>
        </p:txBody>
      </p:sp>
      <p:sp>
        <p:nvSpPr>
          <p:cNvPr id="4" name="Footer Placeholder 3"/>
          <p:cNvSpPr>
            <a:spLocks noGrp="1"/>
          </p:cNvSpPr>
          <p:nvPr>
            <p:ph type="ftr" sz="quarter" idx="11"/>
          </p:nvPr>
        </p:nvSpPr>
        <p:spPr/>
        <p:txBody>
          <a:bodyPr/>
          <a:lstStyle/>
          <a:p>
            <a:r>
              <a:rPr lang="en-US"/>
              <a:t>Your Footer Here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96595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Date</a:t>
            </a:r>
            <a:endParaRPr lang="en-US" dirty="0"/>
          </a:p>
        </p:txBody>
      </p:sp>
      <p:sp>
        <p:nvSpPr>
          <p:cNvPr id="3" name="Footer Placeholder 2"/>
          <p:cNvSpPr>
            <a:spLocks noGrp="1"/>
          </p:cNvSpPr>
          <p:nvPr>
            <p:ph type="ftr" sz="quarter" idx="11"/>
          </p:nvPr>
        </p:nvSpPr>
        <p:spPr/>
        <p:txBody>
          <a:bodyPr/>
          <a:lstStyle/>
          <a:p>
            <a:r>
              <a:rPr lang="en-US"/>
              <a:t>Your Footer Here</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4143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64896" y="1600200"/>
            <a:ext cx="2406316" cy="1371600"/>
          </a:xfrm>
        </p:spPr>
        <p:txBody>
          <a:bodyPr anchor="b">
            <a:normAutofit/>
          </a:bodyPr>
          <a:lstStyle>
            <a:lvl1pPr algn="ctr">
              <a:defRPr sz="1800" b="0"/>
            </a:lvl1pPr>
          </a:lstStyle>
          <a:p>
            <a:r>
              <a:rPr lang="en-US"/>
              <a:t>Click to edit Master title style</a:t>
            </a:r>
            <a:endParaRPr lang="en-US" dirty="0"/>
          </a:p>
        </p:txBody>
      </p:sp>
      <p:sp>
        <p:nvSpPr>
          <p:cNvPr id="3" name="Content Placeholder 2"/>
          <p:cNvSpPr>
            <a:spLocks noGrp="1"/>
          </p:cNvSpPr>
          <p:nvPr>
            <p:ph idx="1"/>
          </p:nvPr>
        </p:nvSpPr>
        <p:spPr>
          <a:xfrm>
            <a:off x="4668253" y="685800"/>
            <a:ext cx="3959015" cy="5105401"/>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864896" y="2971800"/>
            <a:ext cx="2406316" cy="1828800"/>
          </a:xfrm>
        </p:spPr>
        <p:txBody>
          <a:bodyPr>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88797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860708" y="685800"/>
            <a:ext cx="6766560" cy="3048000"/>
          </a:xfrm>
        </p:spPr>
        <p:txBody>
          <a:bodyPr anchor="ctr">
            <a:normAutofit/>
          </a:bodyPr>
          <a:lstStyle>
            <a:lvl1pPr algn="ctr">
              <a:defRPr sz="2400" b="0" cap="none"/>
            </a:lvl1pPr>
          </a:lstStyle>
          <a:p>
            <a:r>
              <a:rPr lang="en-US"/>
              <a:t>Click to edit Master title style</a:t>
            </a:r>
            <a:endParaRPr lang="en-US" dirty="0"/>
          </a:p>
        </p:txBody>
      </p:sp>
      <p:sp>
        <p:nvSpPr>
          <p:cNvPr id="3" name="Text Placeholder 2"/>
          <p:cNvSpPr>
            <a:spLocks noGrp="1"/>
          </p:cNvSpPr>
          <p:nvPr>
            <p:ph type="body" idx="1"/>
          </p:nvPr>
        </p:nvSpPr>
        <p:spPr>
          <a:xfrm>
            <a:off x="1860708" y="4343400"/>
            <a:ext cx="6766560"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8213893" y="5883276"/>
            <a:ext cx="41337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92721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2370220" y="863023"/>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latin typeface="Calibri" panose="020F0502020204030204" pitchFamily="34" charset="0"/>
                <a:cs typeface="Calibri" panose="020F0502020204030204" pitchFamily="34" charset="0"/>
              </a:rPr>
              <a:t>“</a:t>
            </a:r>
          </a:p>
        </p:txBody>
      </p:sp>
      <p:sp>
        <p:nvSpPr>
          <p:cNvPr id="15" name="TextBox 14"/>
          <p:cNvSpPr txBox="1"/>
          <p:nvPr/>
        </p:nvSpPr>
        <p:spPr>
          <a:xfrm>
            <a:off x="8170069" y="2819399"/>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latin typeface="Calibri" panose="020F0502020204030204" pitchFamily="34" charset="0"/>
                <a:cs typeface="Calibri" panose="020F0502020204030204" pitchFamily="34" charset="0"/>
              </a:rPr>
              <a:t>”</a:t>
            </a:r>
          </a:p>
        </p:txBody>
      </p:sp>
      <p:sp>
        <p:nvSpPr>
          <p:cNvPr id="2" name="Title 1"/>
          <p:cNvSpPr>
            <a:spLocks noGrp="1"/>
          </p:cNvSpPr>
          <p:nvPr>
            <p:ph type="title"/>
          </p:nvPr>
        </p:nvSpPr>
        <p:spPr>
          <a:xfrm>
            <a:off x="2598821" y="685801"/>
            <a:ext cx="5799847" cy="2743199"/>
          </a:xfrm>
        </p:spPr>
        <p:txBody>
          <a:bodyPr anchor="ctr">
            <a:normAutofit/>
          </a:bodyPr>
          <a:lstStyle>
            <a:lvl1pPr algn="ctr">
              <a:defRPr sz="24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722331" y="3428999"/>
            <a:ext cx="5504889" cy="381000"/>
          </a:xfrm>
        </p:spPr>
        <p:txBody>
          <a:bodyPr anchor="ctr">
            <a:normAutofit/>
          </a:bodyPr>
          <a:lstStyle>
            <a:lvl1pPr marL="0" indent="0">
              <a:buFontTx/>
              <a:buNone/>
              <a:defRPr sz="135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1860708" y="4343400"/>
            <a:ext cx="6766560"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8213893" y="5883276"/>
            <a:ext cx="41337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67617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860708" y="3308581"/>
            <a:ext cx="6766560" cy="1468800"/>
          </a:xfrm>
        </p:spPr>
        <p:txBody>
          <a:bodyPr anchor="b">
            <a:normAutofit/>
          </a:bodyPr>
          <a:lstStyle>
            <a:lvl1pPr algn="r">
              <a:defRPr sz="2400" b="0" cap="none"/>
            </a:lvl1pPr>
          </a:lstStyle>
          <a:p>
            <a:r>
              <a:rPr lang="en-US"/>
              <a:t>Click to edit Master title style</a:t>
            </a:r>
            <a:endParaRPr lang="en-US" dirty="0"/>
          </a:p>
        </p:txBody>
      </p:sp>
      <p:sp>
        <p:nvSpPr>
          <p:cNvPr id="3" name="Text Placeholder 2"/>
          <p:cNvSpPr>
            <a:spLocks noGrp="1"/>
          </p:cNvSpPr>
          <p:nvPr>
            <p:ph type="body" idx="1"/>
          </p:nvPr>
        </p:nvSpPr>
        <p:spPr>
          <a:xfrm>
            <a:off x="1860708" y="4777381"/>
            <a:ext cx="6766560"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8213893" y="5883276"/>
            <a:ext cx="41337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27668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655970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99492" y="685800"/>
            <a:ext cx="1327777"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864894" y="685800"/>
            <a:ext cx="5263147"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7615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9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hyperlink" Target="http://www.presentationgo.com/"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64895" y="184486"/>
            <a:ext cx="6762373" cy="1311441"/>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64895" y="1846764"/>
            <a:ext cx="6762373" cy="368567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5" name="Group 24">
            <a:extLst>
              <a:ext uri="{FF2B5EF4-FFF2-40B4-BE49-F238E27FC236}">
                <a16:creationId xmlns:a16="http://schemas.microsoft.com/office/drawing/2014/main" id="{3ABD47F1-6A6D-4CB7-BB37-33A10F0C39A8}"/>
              </a:ext>
            </a:extLst>
          </p:cNvPr>
          <p:cNvGrpSpPr/>
          <p:nvPr userDrawn="1"/>
        </p:nvGrpSpPr>
        <p:grpSpPr>
          <a:xfrm>
            <a:off x="209044" y="0"/>
            <a:ext cx="4891947" cy="6858000"/>
            <a:chOff x="4657672" y="0"/>
            <a:chExt cx="4891947" cy="6858000"/>
          </a:xfrm>
        </p:grpSpPr>
        <p:sp>
          <p:nvSpPr>
            <p:cNvPr id="26" name="Freeform: Shape 25">
              <a:extLst>
                <a:ext uri="{FF2B5EF4-FFF2-40B4-BE49-F238E27FC236}">
                  <a16:creationId xmlns:a16="http://schemas.microsoft.com/office/drawing/2014/main" id="{AD85A00A-8E7F-4C61-974F-820983178064}"/>
                </a:ext>
              </a:extLst>
            </p:cNvPr>
            <p:cNvSpPr/>
            <p:nvPr/>
          </p:nvSpPr>
          <p:spPr>
            <a:xfrm>
              <a:off x="4657672" y="0"/>
              <a:ext cx="553720" cy="6419604"/>
            </a:xfrm>
            <a:custGeom>
              <a:avLst/>
              <a:gdLst>
                <a:gd name="connsiteX0" fmla="*/ 0 w 553720"/>
                <a:gd name="connsiteY0" fmla="*/ 0 h 6419604"/>
                <a:gd name="connsiteX1" fmla="*/ 553720 w 553720"/>
                <a:gd name="connsiteY1" fmla="*/ 0 h 6419604"/>
                <a:gd name="connsiteX2" fmla="*/ 553720 w 553720"/>
                <a:gd name="connsiteY2" fmla="*/ 6419604 h 6419604"/>
                <a:gd name="connsiteX3" fmla="*/ 0 w 553720"/>
                <a:gd name="connsiteY3" fmla="*/ 5674197 h 6419604"/>
                <a:gd name="connsiteX4" fmla="*/ 0 w 553720"/>
                <a:gd name="connsiteY4" fmla="*/ 5674196 h 6419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720" h="6419604">
                  <a:moveTo>
                    <a:pt x="0" y="0"/>
                  </a:moveTo>
                  <a:lnTo>
                    <a:pt x="553720" y="0"/>
                  </a:lnTo>
                  <a:lnTo>
                    <a:pt x="553720" y="6419604"/>
                  </a:lnTo>
                  <a:lnTo>
                    <a:pt x="0" y="5674197"/>
                  </a:lnTo>
                  <a:lnTo>
                    <a:pt x="0" y="567419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405DB20A-5ACD-4B6C-B1D6-6EF59736E692}"/>
                </a:ext>
              </a:extLst>
            </p:cNvPr>
            <p:cNvSpPr/>
            <p:nvPr/>
          </p:nvSpPr>
          <p:spPr>
            <a:xfrm>
              <a:off x="5211393" y="5841236"/>
              <a:ext cx="3370463" cy="1016764"/>
            </a:xfrm>
            <a:custGeom>
              <a:avLst/>
              <a:gdLst>
                <a:gd name="connsiteX0" fmla="*/ 0 w 3370463"/>
                <a:gd name="connsiteY0" fmla="*/ 0 h 1016764"/>
                <a:gd name="connsiteX1" fmla="*/ 3370463 w 3370463"/>
                <a:gd name="connsiteY1" fmla="*/ 1016764 h 1016764"/>
                <a:gd name="connsiteX2" fmla="*/ 1453239 w 3370463"/>
                <a:gd name="connsiteY2" fmla="*/ 1016764 h 1016764"/>
                <a:gd name="connsiteX3" fmla="*/ 0 w 3370463"/>
                <a:gd name="connsiteY3" fmla="*/ 578367 h 1016764"/>
              </a:gdLst>
              <a:ahLst/>
              <a:cxnLst>
                <a:cxn ang="0">
                  <a:pos x="connsiteX0" y="connsiteY0"/>
                </a:cxn>
                <a:cxn ang="0">
                  <a:pos x="connsiteX1" y="connsiteY1"/>
                </a:cxn>
                <a:cxn ang="0">
                  <a:pos x="connsiteX2" y="connsiteY2"/>
                </a:cxn>
                <a:cxn ang="0">
                  <a:pos x="connsiteX3" y="connsiteY3"/>
                </a:cxn>
              </a:cxnLst>
              <a:rect l="l" t="t" r="r" b="b"/>
              <a:pathLst>
                <a:path w="3370463" h="1016764">
                  <a:moveTo>
                    <a:pt x="0" y="0"/>
                  </a:moveTo>
                  <a:lnTo>
                    <a:pt x="3370463" y="1016764"/>
                  </a:lnTo>
                  <a:lnTo>
                    <a:pt x="1453239" y="1016764"/>
                  </a:lnTo>
                  <a:lnTo>
                    <a:pt x="0" y="5783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D1E40B40-5BF4-4E1F-88A9-A086CE6CFA3F}"/>
                </a:ext>
              </a:extLst>
            </p:cNvPr>
            <p:cNvSpPr/>
            <p:nvPr/>
          </p:nvSpPr>
          <p:spPr>
            <a:xfrm>
              <a:off x="5469154" y="5918994"/>
              <a:ext cx="3112703" cy="939006"/>
            </a:xfrm>
            <a:custGeom>
              <a:avLst/>
              <a:gdLst>
                <a:gd name="connsiteX0" fmla="*/ 0 w 3112703"/>
                <a:gd name="connsiteY0" fmla="*/ 0 h 939006"/>
                <a:gd name="connsiteX1" fmla="*/ 3112703 w 3112703"/>
                <a:gd name="connsiteY1" fmla="*/ 939006 h 939006"/>
                <a:gd name="connsiteX2" fmla="*/ 1690960 w 3112703"/>
                <a:gd name="connsiteY2" fmla="*/ 939006 h 939006"/>
                <a:gd name="connsiteX3" fmla="*/ 410619 w 3112703"/>
                <a:gd name="connsiteY3" fmla="*/ 552767 h 939006"/>
                <a:gd name="connsiteX4" fmla="*/ 410619 w 3112703"/>
                <a:gd name="connsiteY4" fmla="*/ 552768 h 939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703" h="939006">
                  <a:moveTo>
                    <a:pt x="0" y="0"/>
                  </a:moveTo>
                  <a:lnTo>
                    <a:pt x="3112703" y="939006"/>
                  </a:lnTo>
                  <a:lnTo>
                    <a:pt x="1690960" y="939006"/>
                  </a:lnTo>
                  <a:lnTo>
                    <a:pt x="410619" y="552767"/>
                  </a:lnTo>
                  <a:lnTo>
                    <a:pt x="410619" y="552768"/>
                  </a:lnTo>
                  <a:close/>
                </a:path>
              </a:pathLst>
            </a:cu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B50CD534-E3D4-4148-847F-B2618FFFAC51}"/>
                </a:ext>
              </a:extLst>
            </p:cNvPr>
            <p:cNvSpPr/>
            <p:nvPr/>
          </p:nvSpPr>
          <p:spPr>
            <a:xfrm>
              <a:off x="5372841" y="0"/>
              <a:ext cx="553720" cy="6343404"/>
            </a:xfrm>
            <a:custGeom>
              <a:avLst/>
              <a:gdLst>
                <a:gd name="connsiteX0" fmla="*/ 0 w 553720"/>
                <a:gd name="connsiteY0" fmla="*/ 0 h 6343404"/>
                <a:gd name="connsiteX1" fmla="*/ 553720 w 553720"/>
                <a:gd name="connsiteY1" fmla="*/ 0 h 6343404"/>
                <a:gd name="connsiteX2" fmla="*/ 553720 w 553720"/>
                <a:gd name="connsiteY2" fmla="*/ 6343404 h 6343404"/>
                <a:gd name="connsiteX3" fmla="*/ 0 w 553720"/>
                <a:gd name="connsiteY3" fmla="*/ 5597997 h 6343404"/>
                <a:gd name="connsiteX4" fmla="*/ 0 w 553720"/>
                <a:gd name="connsiteY4" fmla="*/ 5597996 h 6343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720" h="6343404">
                  <a:moveTo>
                    <a:pt x="0" y="0"/>
                  </a:moveTo>
                  <a:lnTo>
                    <a:pt x="553720" y="0"/>
                  </a:lnTo>
                  <a:lnTo>
                    <a:pt x="553720" y="6343404"/>
                  </a:lnTo>
                  <a:lnTo>
                    <a:pt x="0" y="5597997"/>
                  </a:lnTo>
                  <a:lnTo>
                    <a:pt x="0" y="559799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5357B6D1-D065-4783-B5C4-8C0070D81C51}"/>
                </a:ext>
              </a:extLst>
            </p:cNvPr>
            <p:cNvSpPr/>
            <p:nvPr/>
          </p:nvSpPr>
          <p:spPr>
            <a:xfrm>
              <a:off x="5926561" y="5765036"/>
              <a:ext cx="3623058" cy="1092964"/>
            </a:xfrm>
            <a:custGeom>
              <a:avLst/>
              <a:gdLst>
                <a:gd name="connsiteX0" fmla="*/ 0 w 3623058"/>
                <a:gd name="connsiteY0" fmla="*/ 0 h 1092964"/>
                <a:gd name="connsiteX1" fmla="*/ 3623058 w 3623058"/>
                <a:gd name="connsiteY1" fmla="*/ 1092964 h 1092964"/>
                <a:gd name="connsiteX2" fmla="*/ 1705834 w 3623058"/>
                <a:gd name="connsiteY2" fmla="*/ 1092964 h 1092964"/>
                <a:gd name="connsiteX3" fmla="*/ 0 w 3623058"/>
                <a:gd name="connsiteY3" fmla="*/ 578367 h 1092964"/>
              </a:gdLst>
              <a:ahLst/>
              <a:cxnLst>
                <a:cxn ang="0">
                  <a:pos x="connsiteX0" y="connsiteY0"/>
                </a:cxn>
                <a:cxn ang="0">
                  <a:pos x="connsiteX1" y="connsiteY1"/>
                </a:cxn>
                <a:cxn ang="0">
                  <a:pos x="connsiteX2" y="connsiteY2"/>
                </a:cxn>
                <a:cxn ang="0">
                  <a:pos x="connsiteX3" y="connsiteY3"/>
                </a:cxn>
              </a:cxnLst>
              <a:rect l="l" t="t" r="r" b="b"/>
              <a:pathLst>
                <a:path w="3623058" h="1092964">
                  <a:moveTo>
                    <a:pt x="0" y="0"/>
                  </a:moveTo>
                  <a:lnTo>
                    <a:pt x="3623058" y="1092964"/>
                  </a:lnTo>
                  <a:lnTo>
                    <a:pt x="1705834" y="1092964"/>
                  </a:lnTo>
                  <a:lnTo>
                    <a:pt x="0" y="57836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Date Placeholder 3"/>
          <p:cNvSpPr>
            <a:spLocks noGrp="1"/>
          </p:cNvSpPr>
          <p:nvPr>
            <p:ph type="dt" sz="half" idx="2"/>
          </p:nvPr>
        </p:nvSpPr>
        <p:spPr>
          <a:xfrm>
            <a:off x="7299492" y="5883276"/>
            <a:ext cx="857250" cy="365125"/>
          </a:xfrm>
          <a:prstGeom prst="rect">
            <a:avLst/>
          </a:prstGeom>
        </p:spPr>
        <p:txBody>
          <a:bodyPr vert="horz" lIns="91440" tIns="45720" rIns="91440" bIns="45720" rtlCol="0" anchor="ctr"/>
          <a:lstStyle>
            <a:lvl1pPr algn="r">
              <a:defRPr sz="750" b="0" i="0">
                <a:solidFill>
                  <a:schemeClr val="tx1"/>
                </a:solidFill>
                <a:effectLst/>
                <a:latin typeface="Calibri" panose="020F050202020403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2961265" y="5883276"/>
            <a:ext cx="4281077" cy="365125"/>
          </a:xfrm>
          <a:prstGeom prst="rect">
            <a:avLst/>
          </a:prstGeom>
        </p:spPr>
        <p:txBody>
          <a:bodyPr vert="horz" lIns="91440" tIns="45720" rIns="91440" bIns="45720" rtlCol="0" anchor="ctr"/>
          <a:lstStyle>
            <a:lvl1pPr algn="l">
              <a:defRPr sz="750" b="0" i="0">
                <a:solidFill>
                  <a:schemeClr val="tx1"/>
                </a:solidFill>
                <a:effectLst/>
                <a:latin typeface="Calibri" panose="020F0502020204030204" pitchFamily="34" charset="0"/>
                <a:cs typeface="Calibri" panose="020F0502020204030204" pitchFamily="34" charset="0"/>
              </a:defRPr>
            </a:lvl1pPr>
          </a:lstStyle>
          <a:p>
            <a:r>
              <a:rPr lang="en-US"/>
              <a:t>Your Footer Here</a:t>
            </a:r>
            <a:endParaRPr lang="en-US" dirty="0"/>
          </a:p>
        </p:txBody>
      </p:sp>
      <p:sp>
        <p:nvSpPr>
          <p:cNvPr id="6" name="Slide Number Placeholder 5"/>
          <p:cNvSpPr>
            <a:spLocks noGrp="1"/>
          </p:cNvSpPr>
          <p:nvPr>
            <p:ph type="sldNum" sz="quarter" idx="4"/>
          </p:nvPr>
        </p:nvSpPr>
        <p:spPr>
          <a:xfrm>
            <a:off x="8213893" y="5883276"/>
            <a:ext cx="413375" cy="365125"/>
          </a:xfrm>
          <a:prstGeom prst="rect">
            <a:avLst/>
          </a:prstGeom>
        </p:spPr>
        <p:txBody>
          <a:bodyPr vert="horz" lIns="91440" tIns="45720" rIns="91440" bIns="45720" rtlCol="0" anchor="ctr"/>
          <a:lstStyle>
            <a:lvl1pPr algn="r">
              <a:defRPr sz="750" b="0" i="0">
                <a:solidFill>
                  <a:schemeClr val="tx1"/>
                </a:solidFill>
                <a:effectLst/>
                <a:latin typeface="Calibri" panose="020F0502020204030204" pitchFamily="34" charset="0"/>
                <a:cs typeface="Calibri" panose="020F0502020204030204" pitchFamily="34" charset="0"/>
              </a:defRPr>
            </a:lvl1pPr>
          </a:lstStyle>
          <a:p>
            <a:fld id="{D57F1E4F-1CFF-5643-939E-217C01CDF565}" type="slidenum">
              <a:rPr lang="en-US" smtClean="0"/>
              <a:pPr/>
              <a:t>‹#›</a:t>
            </a:fld>
            <a:endParaRPr lang="en-US" dirty="0"/>
          </a:p>
        </p:txBody>
      </p:sp>
      <p:grpSp>
        <p:nvGrpSpPr>
          <p:cNvPr id="13" name="Group 12">
            <a:extLst>
              <a:ext uri="{FF2B5EF4-FFF2-40B4-BE49-F238E27FC236}">
                <a16:creationId xmlns:a16="http://schemas.microsoft.com/office/drawing/2014/main" id="{8C723B5C-22A7-48E5-B88A-3088B4C51139}"/>
              </a:ext>
            </a:extLst>
          </p:cNvPr>
          <p:cNvGrpSpPr/>
          <p:nvPr userDrawn="1"/>
        </p:nvGrpSpPr>
        <p:grpSpPr>
          <a:xfrm>
            <a:off x="-1654908" y="-73804"/>
            <a:ext cx="1569183" cy="612144"/>
            <a:chOff x="-2096383" y="21447"/>
            <a:chExt cx="1569183" cy="612144"/>
          </a:xfrm>
        </p:grpSpPr>
        <p:sp>
          <p:nvSpPr>
            <p:cNvPr id="14" name="TextBox 13">
              <a:extLst>
                <a:ext uri="{FF2B5EF4-FFF2-40B4-BE49-F238E27FC236}">
                  <a16:creationId xmlns:a16="http://schemas.microsoft.com/office/drawing/2014/main" id="{C31124E9-B9F7-40FD-9988-F075E7743F5A}"/>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5" name="TextBox 14">
              <a:extLst>
                <a:ext uri="{FF2B5EF4-FFF2-40B4-BE49-F238E27FC236}">
                  <a16:creationId xmlns:a16="http://schemas.microsoft.com/office/drawing/2014/main" id="{A0D3D587-888A-4A20-8B8F-E856E5D2D3A0}"/>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6" name="Picture 15">
              <a:extLst>
                <a:ext uri="{FF2B5EF4-FFF2-40B4-BE49-F238E27FC236}">
                  <a16:creationId xmlns:a16="http://schemas.microsoft.com/office/drawing/2014/main" id="{EB14A0D0-B543-45CB-9868-C11B0B590DED}"/>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
        <p:nvSpPr>
          <p:cNvPr id="17" name="Rectangle 16">
            <a:extLst>
              <a:ext uri="{FF2B5EF4-FFF2-40B4-BE49-F238E27FC236}">
                <a16:creationId xmlns:a16="http://schemas.microsoft.com/office/drawing/2014/main" id="{57BD4012-6F99-42A2-AE5B-C38EE4742333}"/>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endParaRPr>
          </a:p>
        </p:txBody>
      </p:sp>
    </p:spTree>
    <p:extLst>
      <p:ext uri="{BB962C8B-B14F-4D97-AF65-F5344CB8AC3E}">
        <p14:creationId xmlns:p14="http://schemas.microsoft.com/office/powerpoint/2010/main" val="3252917242"/>
      </p:ext>
    </p:extLst>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2" r:id="rId9"/>
    <p:sldLayoutId id="2147483903" r:id="rId10"/>
    <p:sldLayoutId id="2147483904" r:id="rId11"/>
    <p:sldLayoutId id="2147483907" r:id="rId12"/>
    <p:sldLayoutId id="2147483908" r:id="rId13"/>
  </p:sldLayoutIdLst>
  <p:hf hdr="0"/>
  <p:txStyles>
    <p:titleStyle>
      <a:lvl1pPr algn="ctr" defTabSz="342900" rtl="0" eaLnBrk="1" latinLnBrk="0" hangingPunct="1">
        <a:spcBef>
          <a:spcPct val="0"/>
        </a:spcBef>
        <a:buNone/>
        <a:defRPr sz="3200" b="1" kern="1200" cap="none">
          <a:ln w="3175" cmpd="sng">
            <a:noFill/>
          </a:ln>
          <a:solidFill>
            <a:schemeClr val="tx1">
              <a:lumMod val="50000"/>
            </a:schemeClr>
          </a:solidFill>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accent1">
            <a:lumMod val="75000"/>
          </a:schemeClr>
        </a:buClr>
        <a:buSzPct val="145000"/>
        <a:buFont typeface="Arial"/>
        <a:buChar char="•"/>
        <a:defRPr sz="2400" kern="1200" cap="none">
          <a:solidFill>
            <a:schemeClr val="tx1"/>
          </a:solidFill>
          <a:effectLst/>
          <a:latin typeface="Calibri" panose="020F0502020204030204" pitchFamily="34" charset="0"/>
          <a:ea typeface="+mn-ea"/>
          <a:cs typeface="Calibri" panose="020F0502020204030204" pitchFamily="34" charset="0"/>
        </a:defRPr>
      </a:lvl1pPr>
      <a:lvl2pPr marL="557213" indent="-214313" algn="l" defTabSz="342900" rtl="0" eaLnBrk="1" latinLnBrk="0" hangingPunct="1">
        <a:spcBef>
          <a:spcPct val="20000"/>
        </a:spcBef>
        <a:spcAft>
          <a:spcPts val="450"/>
        </a:spcAft>
        <a:buClr>
          <a:schemeClr val="accent1">
            <a:lumMod val="75000"/>
          </a:schemeClr>
        </a:buClr>
        <a:buSzPct val="145000"/>
        <a:buFont typeface="Arial"/>
        <a:buChar char="•"/>
        <a:defRPr sz="1800" kern="1200" cap="none">
          <a:solidFill>
            <a:schemeClr val="tx1"/>
          </a:solidFill>
          <a:effectLst/>
          <a:latin typeface="Calibri" panose="020F0502020204030204" pitchFamily="34" charset="0"/>
          <a:ea typeface="+mn-ea"/>
          <a:cs typeface="Calibri" panose="020F0502020204030204" pitchFamily="34" charset="0"/>
        </a:defRPr>
      </a:lvl2pPr>
      <a:lvl3pPr marL="900113" indent="-214313" algn="l" defTabSz="342900" rtl="0" eaLnBrk="1" latinLnBrk="0" hangingPunct="1">
        <a:spcBef>
          <a:spcPct val="20000"/>
        </a:spcBef>
        <a:spcAft>
          <a:spcPts val="450"/>
        </a:spcAft>
        <a:buClr>
          <a:schemeClr val="accent1">
            <a:lumMod val="75000"/>
          </a:schemeClr>
        </a:buClr>
        <a:buSzPct val="145000"/>
        <a:buFont typeface="Arial"/>
        <a:buChar char="•"/>
        <a:defRPr sz="1600" kern="1200" cap="none">
          <a:solidFill>
            <a:schemeClr val="tx1"/>
          </a:solidFill>
          <a:effectLst/>
          <a:latin typeface="Calibri" panose="020F0502020204030204" pitchFamily="34" charset="0"/>
          <a:ea typeface="+mn-ea"/>
          <a:cs typeface="Calibri" panose="020F0502020204030204" pitchFamily="34" charset="0"/>
        </a:defRPr>
      </a:lvl3pPr>
      <a:lvl4pPr marL="1157288" indent="-128588" algn="l" defTabSz="342900" rtl="0" eaLnBrk="1" latinLnBrk="0" hangingPunct="1">
        <a:spcBef>
          <a:spcPct val="20000"/>
        </a:spcBef>
        <a:spcAft>
          <a:spcPts val="450"/>
        </a:spcAft>
        <a:buClr>
          <a:schemeClr val="accent1">
            <a:lumMod val="75000"/>
          </a:schemeClr>
        </a:buClr>
        <a:buSzPct val="145000"/>
        <a:buFont typeface="Arial"/>
        <a:buChar char="•"/>
        <a:defRPr sz="1600" kern="1200" cap="none">
          <a:solidFill>
            <a:schemeClr val="tx1"/>
          </a:solidFill>
          <a:effectLst/>
          <a:latin typeface="Calibri" panose="020F0502020204030204" pitchFamily="34" charset="0"/>
          <a:ea typeface="+mn-ea"/>
          <a:cs typeface="Calibri" panose="020F0502020204030204" pitchFamily="34" charset="0"/>
        </a:defRPr>
      </a:lvl4pPr>
      <a:lvl5pPr marL="1500188" indent="-128588" algn="l" defTabSz="342900" rtl="0" eaLnBrk="1" latinLnBrk="0" hangingPunct="1">
        <a:spcBef>
          <a:spcPct val="20000"/>
        </a:spcBef>
        <a:spcAft>
          <a:spcPts val="450"/>
        </a:spcAft>
        <a:buClr>
          <a:schemeClr val="accent1">
            <a:lumMod val="75000"/>
          </a:schemeClr>
        </a:buClr>
        <a:buSzPct val="145000"/>
        <a:buFont typeface="Arial"/>
        <a:buChar char="•"/>
        <a:defRPr sz="1200" kern="1200" cap="none">
          <a:solidFill>
            <a:schemeClr val="tx1"/>
          </a:solidFill>
          <a:effectLst/>
          <a:latin typeface="Calibri" panose="020F0502020204030204" pitchFamily="34" charset="0"/>
          <a:ea typeface="+mn-ea"/>
          <a:cs typeface="Calibri" panose="020F0502020204030204" pitchFamily="34" charset="0"/>
        </a:defRPr>
      </a:lvl5pPr>
      <a:lvl6pPr marL="18859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6pPr>
      <a:lvl7pPr marL="22288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7pPr>
      <a:lvl8pPr marL="25717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8pPr>
      <a:lvl9pPr marL="29146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11/11/2019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777700451"/>
      </p:ext>
    </p:extLst>
  </p:cSld>
  <p:clrMap bg1="lt1" tx1="dk1" bg2="lt2" tx2="dk2" accent1="accent1" accent2="accent2" accent3="accent3" accent4="accent4" accent5="accent5" accent6="accent6" hlink="hlink" folHlink="folHlink"/>
  <p:sldLayoutIdLst>
    <p:sldLayoutId id="21474838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a:t>Title of your Presentation</a:t>
            </a:r>
            <a:endParaRPr lang="en-US" dirty="0"/>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pPr defTabSz="685800"/>
            <a:r>
              <a:rPr lang="en-US">
                <a:solidFill>
                  <a:srgbClr val="070707">
                    <a:tint val="75000"/>
                  </a:srgbClr>
                </a:solidFill>
                <a:latin typeface="Calibri" panose="020F0502020204030204"/>
              </a:rPr>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pPr defTabSz="685800"/>
            <a:r>
              <a:rPr lang="en-US" dirty="0">
                <a:solidFill>
                  <a:srgbClr val="070707">
                    <a:tint val="75000"/>
                  </a:srgbClr>
                </a:solidFill>
                <a:latin typeface="Calibri" panose="020F0502020204030204"/>
              </a:rPr>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pPr defTabSz="685800"/>
            <a:fld id="{1C0DB9A4-7C00-41BB-B303-4E91C20728DD}" type="slidenum">
              <a:rPr lang="en-US">
                <a:solidFill>
                  <a:srgbClr val="F4F4F4"/>
                </a:solidFill>
                <a:latin typeface="Calibri" panose="020F0502020204030204"/>
              </a:rPr>
              <a:pPr defTabSz="685800"/>
              <a:t>2</a:t>
            </a:fld>
            <a:endParaRPr lang="en-US">
              <a:solidFill>
                <a:srgbClr val="F4F4F4"/>
              </a:solidFill>
              <a:latin typeface="Calibri" panose="020F0502020204030204"/>
            </a:endParaRPr>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by PresentationGO">
  <a:themeElements>
    <a:clrScheme name="PGO - 2 BANNERS">
      <a:dk1>
        <a:srgbClr val="262626"/>
      </a:dk1>
      <a:lt1>
        <a:srgbClr val="FFFFFF"/>
      </a:lt1>
      <a:dk2>
        <a:srgbClr val="303030"/>
      </a:dk2>
      <a:lt2>
        <a:srgbClr val="FFFFFF"/>
      </a:lt2>
      <a:accent1>
        <a:srgbClr val="FD4F01"/>
      </a:accent1>
      <a:accent2>
        <a:srgbClr val="303030"/>
      </a:accent2>
      <a:accent3>
        <a:srgbClr val="FD4F01"/>
      </a:accent3>
      <a:accent4>
        <a:srgbClr val="303030"/>
      </a:accent4>
      <a:accent5>
        <a:srgbClr val="FD4F01"/>
      </a:accent5>
      <a:accent6>
        <a:srgbClr val="303030"/>
      </a:accent6>
      <a:hlink>
        <a:srgbClr val="FFFFFF"/>
      </a:hlink>
      <a:folHlink>
        <a:srgbClr val="5959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2_T_PGO_2Folded-Ribbons-4x3.pptx" id="{992BA8CB-5450-4AD5-B35E-CAD704765294}" vid="{0C1575B5-9628-4091-A7E9-91CDB041A24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2_T_PGO_2Folded-Ribbons-4x3.pptx" id="{992BA8CB-5450-4AD5-B35E-CAD704765294}" vid="{65FB20AD-8904-459B-B0C9-7D522C0F38A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11079</TotalTime>
  <Words>133</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Folded Ribbons</dc:title>
  <dc:creator>PresentationGO.com</dc:creator>
  <dc:description>© Copyright PresentationGo.com</dc:description>
  <dcterms:created xsi:type="dcterms:W3CDTF">2014-11-26T05:14:11Z</dcterms:created>
  <dcterms:modified xsi:type="dcterms:W3CDTF">2019-11-11T18:15:38Z</dcterms:modified>
  <cp:category>Templates</cp:category>
</cp:coreProperties>
</file>