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73" r:id="rId2"/>
  </p:sldMasterIdLst>
  <p:notesMasterIdLst>
    <p:notesMasterId r:id="rId8"/>
  </p:notesMasterIdLst>
  <p:sldIdLst>
    <p:sldId id="339" r:id="rId3"/>
    <p:sldId id="335" r:id="rId4"/>
    <p:sldId id="337" r:id="rId5"/>
    <p:sldId id="338" r:id="rId6"/>
    <p:sldId id="307"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95128" autoAdjust="0"/>
  </p:normalViewPr>
  <p:slideViewPr>
    <p:cSldViewPr snapToGrid="0">
      <p:cViewPr varScale="1">
        <p:scale>
          <a:sx n="151" d="100"/>
          <a:sy n="151" d="100"/>
        </p:scale>
        <p:origin x="39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C781B4-7A7B-413D-96E2-5C13098A2235}" type="datetimeFigureOut">
              <a:rPr lang="en-US" smtClean="0"/>
              <a:t>12/18/2019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495052-062C-49DE-8F32-D1F54712D5B2}" type="slidenum">
              <a:rPr lang="en-US" smtClean="0"/>
              <a:t>‹#›</a:t>
            </a:fld>
            <a:endParaRPr lang="en-US"/>
          </a:p>
        </p:txBody>
      </p:sp>
    </p:spTree>
    <p:extLst>
      <p:ext uri="{BB962C8B-B14F-4D97-AF65-F5344CB8AC3E}">
        <p14:creationId xmlns:p14="http://schemas.microsoft.com/office/powerpoint/2010/main" val="4673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993591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4F495052-062C-49DE-8F32-D1F54712D5B2}" type="slidenum">
              <a:rPr lang="en-US" smtClean="0"/>
              <a:t>3</a:t>
            </a:fld>
            <a:endParaRPr lang="en-US"/>
          </a:p>
        </p:txBody>
      </p:sp>
    </p:spTree>
    <p:extLst>
      <p:ext uri="{BB962C8B-B14F-4D97-AF65-F5344CB8AC3E}">
        <p14:creationId xmlns:p14="http://schemas.microsoft.com/office/powerpoint/2010/main" val="431036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4F495052-062C-49DE-8F32-D1F54712D5B2}" type="slidenum">
              <a:rPr lang="en-US" smtClean="0"/>
              <a:t>4</a:t>
            </a:fld>
            <a:endParaRPr lang="en-US"/>
          </a:p>
        </p:txBody>
      </p:sp>
    </p:spTree>
    <p:extLst>
      <p:ext uri="{BB962C8B-B14F-4D97-AF65-F5344CB8AC3E}">
        <p14:creationId xmlns:p14="http://schemas.microsoft.com/office/powerpoint/2010/main" val="17292005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Title 1">
            <a:extLst>
              <a:ext uri="{FF2B5EF4-FFF2-40B4-BE49-F238E27FC236}">
                <a16:creationId xmlns:a16="http://schemas.microsoft.com/office/drawing/2014/main" id="{0F18F4F4-F357-45E7-897A-B52F816F0876}"/>
              </a:ext>
            </a:extLst>
          </p:cNvPr>
          <p:cNvSpPr>
            <a:spLocks noGrp="1"/>
          </p:cNvSpPr>
          <p:nvPr>
            <p:ph type="ctrTitle"/>
          </p:nvPr>
        </p:nvSpPr>
        <p:spPr>
          <a:xfrm>
            <a:off x="1797666" y="3842397"/>
            <a:ext cx="8596667" cy="830997"/>
          </a:xfrm>
          <a:solidFill>
            <a:schemeClr val="bg1">
              <a:alpha val="60000"/>
            </a:schemeClr>
          </a:solidFill>
        </p:spPr>
        <p:txBody>
          <a:bodyPr wrap="square" anchor="b">
            <a:spAutoFit/>
          </a:bodyPr>
          <a:lstStyle>
            <a:lvl1pPr algn="ctr">
              <a:defRPr sz="4800" b="1">
                <a:solidFill>
                  <a:schemeClr val="tx2"/>
                </a:solidFill>
                <a:effectLst/>
              </a:defRPr>
            </a:lvl1pPr>
          </a:lstStyle>
          <a:p>
            <a:r>
              <a:rPr lang="en-US" dirty="0"/>
              <a:t>Click to edit Master title style</a:t>
            </a:r>
          </a:p>
        </p:txBody>
      </p:sp>
      <p:sp>
        <p:nvSpPr>
          <p:cNvPr id="8" name="Subtitle 2">
            <a:extLst>
              <a:ext uri="{FF2B5EF4-FFF2-40B4-BE49-F238E27FC236}">
                <a16:creationId xmlns:a16="http://schemas.microsoft.com/office/drawing/2014/main" id="{90BE8151-39FA-4146-ACCB-6563AAF39313}"/>
              </a:ext>
            </a:extLst>
          </p:cNvPr>
          <p:cNvSpPr>
            <a:spLocks noGrp="1"/>
          </p:cNvSpPr>
          <p:nvPr>
            <p:ph type="subTitle" idx="1"/>
          </p:nvPr>
        </p:nvSpPr>
        <p:spPr>
          <a:xfrm>
            <a:off x="1797666" y="4884007"/>
            <a:ext cx="8596667" cy="523220"/>
          </a:xfrm>
          <a:solidFill>
            <a:schemeClr val="accent3">
              <a:alpha val="60000"/>
            </a:schemeClr>
          </a:solidFill>
        </p:spPr>
        <p:txBody>
          <a:bodyPr wrap="square" anchor="t">
            <a:spAutoFit/>
          </a:bodyPr>
          <a:lstStyle>
            <a:lvl1pPr marL="0" indent="0" algn="ctr">
              <a:buNone/>
              <a:defRPr sz="2800" b="1">
                <a:solidFill>
                  <a:schemeClr val="bg1"/>
                </a:solidFill>
                <a:effectLst>
                  <a:outerShdw blurRad="38100" dist="38100" dir="2700000" algn="tl">
                    <a:srgbClr val="000000">
                      <a:alpha val="43137"/>
                    </a:srgbClr>
                  </a:outerShdw>
                </a:effectLs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dirty="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Title 1">
            <a:extLst>
              <a:ext uri="{FF2B5EF4-FFF2-40B4-BE49-F238E27FC236}">
                <a16:creationId xmlns:a16="http://schemas.microsoft.com/office/drawing/2014/main" id="{0F18F4F4-F357-45E7-897A-B52F816F0876}"/>
              </a:ext>
            </a:extLst>
          </p:cNvPr>
          <p:cNvSpPr>
            <a:spLocks noGrp="1"/>
          </p:cNvSpPr>
          <p:nvPr>
            <p:ph type="ctrTitle"/>
          </p:nvPr>
        </p:nvSpPr>
        <p:spPr>
          <a:xfrm>
            <a:off x="1797666" y="3842397"/>
            <a:ext cx="8596667" cy="830997"/>
          </a:xfrm>
          <a:solidFill>
            <a:schemeClr val="bg1">
              <a:alpha val="60000"/>
            </a:schemeClr>
          </a:solidFill>
        </p:spPr>
        <p:txBody>
          <a:bodyPr wrap="square" anchor="b">
            <a:spAutoFit/>
          </a:bodyPr>
          <a:lstStyle>
            <a:lvl1pPr algn="ctr">
              <a:defRPr sz="4800" b="1">
                <a:solidFill>
                  <a:schemeClr val="tx2"/>
                </a:solidFill>
                <a:effectLst/>
              </a:defRPr>
            </a:lvl1pPr>
          </a:lstStyle>
          <a:p>
            <a:r>
              <a:rPr lang="en-US" dirty="0"/>
              <a:t>Click to edit Master title style</a:t>
            </a:r>
          </a:p>
        </p:txBody>
      </p:sp>
      <p:sp>
        <p:nvSpPr>
          <p:cNvPr id="8" name="Subtitle 2">
            <a:extLst>
              <a:ext uri="{FF2B5EF4-FFF2-40B4-BE49-F238E27FC236}">
                <a16:creationId xmlns:a16="http://schemas.microsoft.com/office/drawing/2014/main" id="{90BE8151-39FA-4146-ACCB-6563AAF39313}"/>
              </a:ext>
            </a:extLst>
          </p:cNvPr>
          <p:cNvSpPr>
            <a:spLocks noGrp="1"/>
          </p:cNvSpPr>
          <p:nvPr>
            <p:ph type="subTitle" idx="1"/>
          </p:nvPr>
        </p:nvSpPr>
        <p:spPr>
          <a:xfrm>
            <a:off x="1797666" y="4884007"/>
            <a:ext cx="8596667" cy="523220"/>
          </a:xfrm>
          <a:solidFill>
            <a:schemeClr val="accent3">
              <a:alpha val="60000"/>
            </a:schemeClr>
          </a:solidFill>
        </p:spPr>
        <p:txBody>
          <a:bodyPr wrap="square" anchor="t">
            <a:spAutoFit/>
          </a:bodyPr>
          <a:lstStyle>
            <a:lvl1pPr marL="0" indent="0" algn="ctr">
              <a:buNone/>
              <a:defRPr sz="2800" b="1">
                <a:solidFill>
                  <a:schemeClr val="bg1"/>
                </a:solidFill>
                <a:effectLst>
                  <a:outerShdw blurRad="38100" dist="38100" dir="2700000" algn="tl">
                    <a:srgbClr val="000000">
                      <a:alpha val="43137"/>
                    </a:srgbClr>
                  </a:outerShdw>
                </a:effectLs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2219559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spcAft>
                <a:spcPts val="1200"/>
              </a:spcAft>
              <a:defRPr/>
            </a:lvl1pPr>
            <a:lvl2pPr>
              <a:spcAft>
                <a:spcPts val="1200"/>
              </a:spcAft>
              <a:defRPr/>
            </a:lvl2pPr>
            <a:lvl3pPr>
              <a:spcAft>
                <a:spcPts val="1200"/>
              </a:spcAft>
              <a:defRPr/>
            </a:lvl3pPr>
            <a:lvl4pPr>
              <a:spcAft>
                <a:spcPts val="1200"/>
              </a:spcAft>
              <a:defRPr/>
            </a:lvl4pPr>
            <a:lvl5pPr>
              <a:spcAft>
                <a:spcPts val="12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97666"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797666" y="4527448"/>
            <a:ext cx="8596668" cy="860400"/>
          </a:xfrm>
        </p:spPr>
        <p:txBody>
          <a:bodyPr anchor="t"/>
          <a:lstStyle>
            <a:lvl1pPr marL="0" indent="0" algn="l">
              <a:buNone/>
              <a:defRPr sz="2000" b="1">
                <a:solidFill>
                  <a:schemeClr val="accent3">
                    <a:lumMod val="60000"/>
                    <a:lumOff val="40000"/>
                  </a:schemeClr>
                </a:solidFill>
                <a:effectLst>
                  <a:outerShdw blurRad="38100" dist="38100" dir="2700000" algn="tl">
                    <a:srgbClr val="000000">
                      <a:alpha val="43137"/>
                    </a:srgb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797666"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030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Date</a:t>
            </a:r>
            <a:endParaRPr lang="en-US" dirty="0"/>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97661" y="2160983"/>
            <a:ext cx="4185623" cy="576262"/>
          </a:xfrm>
        </p:spPr>
        <p:txBody>
          <a:bodyPr anchor="b">
            <a:noAutofit/>
          </a:bodyPr>
          <a:lstStyle>
            <a:lvl1pPr marL="0" indent="0">
              <a:buNone/>
              <a:defRPr sz="2400" b="1">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797661"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6" y="2160983"/>
            <a:ext cx="4185618" cy="576262"/>
          </a:xfrm>
        </p:spPr>
        <p:txBody>
          <a:bodyPr anchor="b">
            <a:noAutofit/>
          </a:bodyPr>
          <a:lstStyle>
            <a:lvl1pPr marL="0" indent="0">
              <a:buNone/>
              <a:defRPr sz="2400" b="1">
                <a:effectLst>
                  <a:outerShdw blurRad="38100" dist="38100" dir="2700000" algn="tl">
                    <a:srgbClr val="000000">
                      <a:alpha val="43137"/>
                    </a:srgbClr>
                  </a:out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7"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Date</a:t>
            </a:r>
            <a:endParaRPr lang="en-US" dirty="0"/>
          </a:p>
        </p:txBody>
      </p:sp>
      <p:sp>
        <p:nvSpPr>
          <p:cNvPr id="8" name="Footer Placeholder 7"/>
          <p:cNvSpPr>
            <a:spLocks noGrp="1"/>
          </p:cNvSpPr>
          <p:nvPr>
            <p:ph type="ftr" sz="quarter" idx="11"/>
          </p:nvPr>
        </p:nvSpPr>
        <p:spPr/>
        <p:txBody>
          <a:bodyPr/>
          <a:lstStyle/>
          <a:p>
            <a:r>
              <a:rPr lang="en-US"/>
              <a:t>Your Footer Here</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797666"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Date</a:t>
            </a:r>
            <a:endParaRPr lang="en-US" dirty="0"/>
          </a:p>
        </p:txBody>
      </p:sp>
      <p:sp>
        <p:nvSpPr>
          <p:cNvPr id="4" name="Footer Placeholder 3"/>
          <p:cNvSpPr>
            <a:spLocks noGrp="1"/>
          </p:cNvSpPr>
          <p:nvPr>
            <p:ph type="ftr" sz="quarter" idx="11"/>
          </p:nvPr>
        </p:nvSpPr>
        <p:spPr/>
        <p:txBody>
          <a:bodyPr/>
          <a:lstStyle/>
          <a:p>
            <a:r>
              <a:rPr lang="en-US"/>
              <a:t>Your Footer Here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Date</a:t>
            </a:r>
            <a:endParaRPr lang="en-US" dirty="0"/>
          </a:p>
        </p:txBody>
      </p:sp>
      <p:sp>
        <p:nvSpPr>
          <p:cNvPr id="3" name="Footer Placeholder 2"/>
          <p:cNvSpPr>
            <a:spLocks noGrp="1"/>
          </p:cNvSpPr>
          <p:nvPr>
            <p:ph type="ftr" sz="quarter" idx="11"/>
          </p:nvPr>
        </p:nvSpPr>
        <p:spPr/>
        <p:txBody>
          <a:bodyPr/>
          <a:lstStyle/>
          <a:p>
            <a:r>
              <a:rPr lang="en-US"/>
              <a:t>Your Footer Here</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7666" y="1498604"/>
            <a:ext cx="3854528" cy="1278466"/>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880793"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797666" y="2777069"/>
            <a:ext cx="3854528" cy="2584449"/>
          </a:xfrm>
        </p:spPr>
        <p:txBody>
          <a:bodyPr>
            <a:normAutofit/>
          </a:bodyPr>
          <a:lstStyle>
            <a:lvl1pPr marL="0" indent="0">
              <a:buNone/>
              <a:defRPr sz="18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Date</a:t>
            </a:r>
            <a:endParaRPr lang="en-US" dirty="0"/>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4" name="Picture Placeholder 2"/>
          <p:cNvSpPr>
            <a:spLocks noGrp="1" noChangeAspect="1"/>
          </p:cNvSpPr>
          <p:nvPr>
            <p:ph type="pic" idx="1"/>
          </p:nvPr>
        </p:nvSpPr>
        <p:spPr>
          <a:xfrm>
            <a:off x="6539805" y="1664626"/>
            <a:ext cx="3854527" cy="3821773"/>
          </a:xfrm>
          <a:prstGeom prst="roundRect">
            <a:avLst>
              <a:gd name="adj" fmla="val 4280"/>
            </a:avLst>
          </a:prstGeom>
          <a:solidFill>
            <a:schemeClr val="bg1">
              <a:alpha val="60000"/>
            </a:schemeClr>
          </a:solidFill>
          <a:ln w="38100">
            <a:solidFill>
              <a:schemeClr val="bg2"/>
            </a:solidFill>
          </a:ln>
          <a:effectLst>
            <a:innerShdw blurRad="57150" dist="38100" dir="14460000">
              <a:srgbClr val="000000">
                <a:alpha val="70000"/>
              </a:srgbClr>
            </a:innerShdw>
          </a:effectLst>
        </p:spPr>
        <p:txBody>
          <a:bodyPr vert="horz" lIns="91440" tIns="45720" rIns="91440" bIns="45720" rtlCol="0" anchor="t">
            <a:normAutofit/>
          </a:bodyPr>
          <a:lstStyle>
            <a:lvl1pPr>
              <a:defRPr lang="en-US" sz="1200" dirty="0"/>
            </a:lvl1pPr>
          </a:lstStyle>
          <a:p>
            <a:pPr marL="0" lvl="0" indent="0" algn="ctr" defTabSz="342900">
              <a:spcBef>
                <a:spcPts val="750"/>
              </a:spcBef>
              <a:buNone/>
            </a:pPr>
            <a:r>
              <a:rPr lang="en-US"/>
              <a:t>Click icon to add picture</a:t>
            </a:r>
            <a:endParaRPr lang="en-US" dirty="0"/>
          </a:p>
        </p:txBody>
      </p:sp>
      <p:sp>
        <p:nvSpPr>
          <p:cNvPr id="5" name="Date Placeholder 4"/>
          <p:cNvSpPr>
            <a:spLocks noGrp="1"/>
          </p:cNvSpPr>
          <p:nvPr>
            <p:ph type="dt" sz="half" idx="10"/>
          </p:nvPr>
        </p:nvSpPr>
        <p:spPr/>
        <p:txBody>
          <a:bodyPr/>
          <a:lstStyle/>
          <a:p>
            <a:r>
              <a:rPr lang="en-US"/>
              <a:t>Date</a:t>
            </a:r>
            <a:endParaRPr lang="en-US" dirty="0"/>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a:extLst>
              <a:ext uri="{FF2B5EF4-FFF2-40B4-BE49-F238E27FC236}">
                <a16:creationId xmlns:a16="http://schemas.microsoft.com/office/drawing/2014/main" id="{22119A9B-7E97-4E50-9A07-75919E379C54}"/>
              </a:ext>
            </a:extLst>
          </p:cNvPr>
          <p:cNvSpPr>
            <a:spLocks noGrp="1"/>
          </p:cNvSpPr>
          <p:nvPr>
            <p:ph type="title"/>
          </p:nvPr>
        </p:nvSpPr>
        <p:spPr>
          <a:xfrm>
            <a:off x="1797666" y="1498604"/>
            <a:ext cx="3854528" cy="1278466"/>
          </a:xfrm>
        </p:spPr>
        <p:txBody>
          <a:bodyPr anchor="b">
            <a:normAutofit/>
          </a:bodyPr>
          <a:lstStyle>
            <a:lvl1pPr>
              <a:defRPr sz="2800"/>
            </a:lvl1pPr>
          </a:lstStyle>
          <a:p>
            <a:r>
              <a:rPr lang="en-US"/>
              <a:t>Click to edit Master title style</a:t>
            </a:r>
            <a:endParaRPr lang="en-US" dirty="0"/>
          </a:p>
        </p:txBody>
      </p:sp>
      <p:sp>
        <p:nvSpPr>
          <p:cNvPr id="9" name="Text Placeholder 3">
            <a:extLst>
              <a:ext uri="{FF2B5EF4-FFF2-40B4-BE49-F238E27FC236}">
                <a16:creationId xmlns:a16="http://schemas.microsoft.com/office/drawing/2014/main" id="{C6C0B44B-2F74-467B-9272-6D208B433E55}"/>
              </a:ext>
            </a:extLst>
          </p:cNvPr>
          <p:cNvSpPr>
            <a:spLocks noGrp="1"/>
          </p:cNvSpPr>
          <p:nvPr>
            <p:ph type="body" sz="half" idx="2"/>
          </p:nvPr>
        </p:nvSpPr>
        <p:spPr>
          <a:xfrm>
            <a:off x="1797666" y="2777069"/>
            <a:ext cx="3854528" cy="2584449"/>
          </a:xfrm>
        </p:spPr>
        <p:txBody>
          <a:bodyPr>
            <a:normAutofit/>
          </a:bodyPr>
          <a:lstStyle>
            <a:lvl1pPr marL="0" indent="0">
              <a:buNone/>
              <a:defRPr sz="18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Tree>
    <p:extLst>
      <p:ext uri="{BB962C8B-B14F-4D97-AF65-F5344CB8AC3E}">
        <p14:creationId xmlns:p14="http://schemas.microsoft.com/office/powerpoint/2010/main" val="3752594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7666" y="4800600"/>
            <a:ext cx="8596667" cy="566738"/>
          </a:xfrm>
        </p:spPr>
        <p:txBody>
          <a:bodyPr anchor="b">
            <a:noAutofit/>
          </a:bodyPr>
          <a:lstStyle>
            <a:lvl1pPr algn="l">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684385" y="1223318"/>
            <a:ext cx="6823231" cy="3231999"/>
          </a:xfrm>
          <a:prstGeom prst="roundRect">
            <a:avLst>
              <a:gd name="adj" fmla="val 6248"/>
            </a:avLst>
          </a:prstGeom>
          <a:solidFill>
            <a:schemeClr val="bg1">
              <a:alpha val="60000"/>
            </a:schemeClr>
          </a:solidFill>
          <a:ln w="38100">
            <a:solidFill>
              <a:schemeClr val="bg2"/>
            </a:solidFill>
          </a:ln>
          <a:effectLst>
            <a:innerShdw blurRad="57150" dist="38100" dir="14460000">
              <a:srgbClr val="000000">
                <a:alpha val="70000"/>
              </a:srgbClr>
            </a:innerShdw>
          </a:effectLst>
        </p:spPr>
        <p:txBody>
          <a:bodyPr vert="horz" lIns="91440" tIns="45720" rIns="91440" bIns="45720" rtlCol="0" anchor="t">
            <a:normAutofit/>
          </a:bodyPr>
          <a:lstStyle>
            <a:lvl1pPr>
              <a:defRPr lang="en-US" sz="1200" dirty="0"/>
            </a:lvl1pPr>
          </a:lstStyle>
          <a:p>
            <a:pPr marL="0" lvl="0" indent="0" algn="ctr" defTabSz="342900">
              <a:spcBef>
                <a:spcPts val="750"/>
              </a:spcBef>
              <a:buNone/>
            </a:pPr>
            <a:r>
              <a:rPr lang="en-US"/>
              <a:t>Click icon to add picture</a:t>
            </a:r>
            <a:endParaRPr lang="en-US" dirty="0"/>
          </a:p>
        </p:txBody>
      </p:sp>
      <p:sp>
        <p:nvSpPr>
          <p:cNvPr id="4" name="Text Placeholder 3"/>
          <p:cNvSpPr>
            <a:spLocks noGrp="1"/>
          </p:cNvSpPr>
          <p:nvPr>
            <p:ph type="body" sz="half" idx="2"/>
          </p:nvPr>
        </p:nvSpPr>
        <p:spPr>
          <a:xfrm>
            <a:off x="1797666" y="5367338"/>
            <a:ext cx="8596667" cy="674024"/>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r>
              <a:rPr lang="en-US"/>
              <a:t>Date</a:t>
            </a:r>
            <a:endParaRPr lang="en-US" dirty="0"/>
          </a:p>
        </p:txBody>
      </p:sp>
    </p:spTree>
    <p:extLst>
      <p:ext uri="{BB962C8B-B14F-4D97-AF65-F5344CB8AC3E}">
        <p14:creationId xmlns:p14="http://schemas.microsoft.com/office/powerpoint/2010/main" val="654206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797666" y="609600"/>
            <a:ext cx="8596668" cy="3403600"/>
          </a:xfrm>
        </p:spPr>
        <p:txBody>
          <a:bodyPr anchor="ctr">
            <a:normAutofit/>
          </a:bodyPr>
          <a:lstStyle>
            <a:lvl1pPr algn="l">
              <a:defRPr sz="4400" b="1" cap="none"/>
            </a:lvl1pPr>
          </a:lstStyle>
          <a:p>
            <a:r>
              <a:rPr lang="en-US"/>
              <a:t>Click to edit Master title style</a:t>
            </a:r>
            <a:endParaRPr lang="en-US" dirty="0"/>
          </a:p>
        </p:txBody>
      </p:sp>
      <p:sp>
        <p:nvSpPr>
          <p:cNvPr id="3" name="Text Placeholder 2"/>
          <p:cNvSpPr>
            <a:spLocks noGrp="1"/>
          </p:cNvSpPr>
          <p:nvPr>
            <p:ph type="body" idx="1"/>
          </p:nvPr>
        </p:nvSpPr>
        <p:spPr>
          <a:xfrm>
            <a:off x="1797666" y="4470400"/>
            <a:ext cx="8596668" cy="1570962"/>
          </a:xfrm>
        </p:spPr>
        <p:txBody>
          <a:bodyPr anchor="ctr">
            <a:normAutofit/>
          </a:bodyPr>
          <a:lstStyle>
            <a:lvl1pPr marL="0" indent="0" algn="l">
              <a:buNone/>
              <a:defRPr sz="1800">
                <a:solidFill>
                  <a:schemeClr val="accent3">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48933" y="609600"/>
            <a:ext cx="8094134" cy="3022600"/>
          </a:xfrm>
        </p:spPr>
        <p:txBody>
          <a:bodyPr anchor="ctr">
            <a:normAutofit/>
          </a:bodyPr>
          <a:lstStyle>
            <a:lvl1pPr algn="l">
              <a:defRPr sz="4400" b="1" cap="none"/>
            </a:lvl1pPr>
          </a:lstStyle>
          <a:p>
            <a:r>
              <a:rPr lang="en-US"/>
              <a:t>Click to edit Master title style</a:t>
            </a:r>
            <a:endParaRPr lang="en-US" dirty="0"/>
          </a:p>
        </p:txBody>
      </p:sp>
      <p:sp>
        <p:nvSpPr>
          <p:cNvPr id="23" name="Text Placeholder 9"/>
          <p:cNvSpPr>
            <a:spLocks noGrp="1"/>
          </p:cNvSpPr>
          <p:nvPr>
            <p:ph type="body" sz="quarter" idx="13"/>
          </p:nvPr>
        </p:nvSpPr>
        <p:spPr>
          <a:xfrm>
            <a:off x="2483738"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794934" y="4470400"/>
            <a:ext cx="8596668" cy="1570962"/>
          </a:xfrm>
        </p:spPr>
        <p:txBody>
          <a:bodyPr anchor="ctr">
            <a:normAutofit/>
          </a:bodyPr>
          <a:lstStyle>
            <a:lvl1pPr marL="0" indent="0" algn="l">
              <a:buNone/>
              <a:defRPr sz="1800">
                <a:solidFill>
                  <a:schemeClr val="accent3">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1659469"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5"/>
                </a:solidFill>
                <a:effectLst/>
                <a:latin typeface="Arial"/>
              </a:rPr>
              <a:t>“</a:t>
            </a:r>
          </a:p>
        </p:txBody>
      </p:sp>
      <p:sp>
        <p:nvSpPr>
          <p:cNvPr id="25" name="TextBox 24"/>
          <p:cNvSpPr txBox="1"/>
          <p:nvPr/>
        </p:nvSpPr>
        <p:spPr>
          <a:xfrm>
            <a:off x="10010610"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5"/>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797666" y="1931988"/>
            <a:ext cx="8596668" cy="2595460"/>
          </a:xfrm>
        </p:spPr>
        <p:txBody>
          <a:bodyPr anchor="b">
            <a:normAutofit/>
          </a:bodyPr>
          <a:lstStyle>
            <a:lvl1pPr algn="l">
              <a:defRPr sz="4400" b="1" cap="none"/>
            </a:lvl1pPr>
          </a:lstStyle>
          <a:p>
            <a:r>
              <a:rPr lang="en-US"/>
              <a:t>Click to edit Master title style</a:t>
            </a:r>
            <a:endParaRPr lang="en-US" dirty="0"/>
          </a:p>
        </p:txBody>
      </p:sp>
      <p:sp>
        <p:nvSpPr>
          <p:cNvPr id="3" name="Text Placeholder 2"/>
          <p:cNvSpPr>
            <a:spLocks noGrp="1"/>
          </p:cNvSpPr>
          <p:nvPr>
            <p:ph type="body" idx="1"/>
          </p:nvPr>
        </p:nvSpPr>
        <p:spPr>
          <a:xfrm>
            <a:off x="1797666" y="4527448"/>
            <a:ext cx="8596668" cy="1513914"/>
          </a:xfrm>
        </p:spPr>
        <p:txBody>
          <a:bodyPr anchor="t">
            <a:normAutofit/>
          </a:bodyPr>
          <a:lstStyle>
            <a:lvl1pPr marL="0" indent="0" algn="l">
              <a:buNone/>
              <a:defRPr sz="1800" b="1">
                <a:solidFill>
                  <a:schemeClr val="accent3">
                    <a:lumMod val="60000"/>
                    <a:lumOff val="40000"/>
                  </a:schemeClr>
                </a:solidFill>
                <a:effectLst>
                  <a:outerShdw blurRad="38100" dist="38100" dir="2700000" algn="tl">
                    <a:srgbClr val="000000">
                      <a:alpha val="43137"/>
                    </a:srgb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2048933"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794931" y="4013200"/>
            <a:ext cx="8596669" cy="514248"/>
          </a:xfrm>
        </p:spPr>
        <p:txBody>
          <a:bodyPr anchor="b">
            <a:noAutofit/>
          </a:bodyPr>
          <a:lstStyle>
            <a:lvl1pPr marL="0" indent="0">
              <a:buFontTx/>
              <a:buNone/>
              <a:defRPr sz="2400" b="1">
                <a:solidFill>
                  <a:schemeClr val="accent3">
                    <a:lumMod val="60000"/>
                    <a:lumOff val="40000"/>
                  </a:schemeClr>
                </a:solidFill>
                <a:effectLst>
                  <a:outerShdw blurRad="38100" dist="38100" dir="2700000" algn="tl">
                    <a:srgbClr val="000000">
                      <a:alpha val="43137"/>
                    </a:srgbClr>
                  </a:outerShdw>
                </a:effectLs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794934"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1659469"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5"/>
                </a:solidFill>
                <a:effectLst/>
                <a:latin typeface="Arial"/>
              </a:rPr>
              <a:t>“</a:t>
            </a:r>
          </a:p>
        </p:txBody>
      </p:sp>
      <p:sp>
        <p:nvSpPr>
          <p:cNvPr id="25" name="TextBox 24"/>
          <p:cNvSpPr txBox="1"/>
          <p:nvPr/>
        </p:nvSpPr>
        <p:spPr>
          <a:xfrm>
            <a:off x="10010610"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5"/>
                </a:solidFill>
                <a:effectLst/>
                <a:latin typeface="Arial"/>
              </a:rPr>
              <a:t>”</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806130"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797663" y="4013200"/>
            <a:ext cx="8596669" cy="514248"/>
          </a:xfrm>
        </p:spPr>
        <p:txBody>
          <a:bodyPr anchor="b">
            <a:noAutofit/>
          </a:bodyPr>
          <a:lstStyle>
            <a:lvl1pPr marL="0" indent="0">
              <a:buFontTx/>
              <a:buNone/>
              <a:defRPr sz="2400" b="1">
                <a:solidFill>
                  <a:schemeClr val="accent3">
                    <a:lumMod val="60000"/>
                    <a:lumOff val="40000"/>
                  </a:schemeClr>
                </a:solidFill>
                <a:effectLst>
                  <a:outerShdw blurRad="38100" dist="38100" dir="2700000" algn="tl">
                    <a:srgbClr val="000000">
                      <a:alpha val="43137"/>
                    </a:srgbClr>
                  </a:outerShdw>
                </a:effectLs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797666"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89591"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799253"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221477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hyperlink" Target="http://www.presentationgo.com/" TargetMode="Externa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797666" y="609600"/>
            <a:ext cx="8596668" cy="1320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97666"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797666" y="6041362"/>
            <a:ext cx="911939" cy="365125"/>
          </a:xfrm>
          <a:prstGeom prst="rect">
            <a:avLst/>
          </a:prstGeom>
          <a:solidFill>
            <a:schemeClr val="bg1">
              <a:alpha val="60000"/>
            </a:schemeClr>
          </a:solidFill>
        </p:spPr>
        <p:txBody>
          <a:bodyPr vert="horz" lIns="91440" tIns="45720" rIns="91440" bIns="45720" rtlCol="0" anchor="ctr"/>
          <a:lstStyle>
            <a:lvl1pPr algn="l">
              <a:defRPr sz="1000">
                <a:solidFill>
                  <a:schemeClr val="tx2"/>
                </a:solidFill>
                <a:latin typeface="Calibri" panose="020F0502020204030204" pitchFamily="34" charset="0"/>
                <a:cs typeface="Calibri" panose="020F0502020204030204" pitchFamily="34" charset="0"/>
              </a:defRPr>
            </a:lvl1pPr>
          </a:lstStyle>
          <a:p>
            <a:r>
              <a:rPr lang="en-US"/>
              <a:t>Date</a:t>
            </a:r>
            <a:endParaRPr lang="en-US" dirty="0"/>
          </a:p>
        </p:txBody>
      </p:sp>
      <p:sp>
        <p:nvSpPr>
          <p:cNvPr id="5" name="Footer Placeholder 4"/>
          <p:cNvSpPr>
            <a:spLocks noGrp="1"/>
          </p:cNvSpPr>
          <p:nvPr>
            <p:ph type="ftr" sz="quarter" idx="3"/>
          </p:nvPr>
        </p:nvSpPr>
        <p:spPr>
          <a:xfrm>
            <a:off x="2947194" y="6041362"/>
            <a:ext cx="6297612" cy="365125"/>
          </a:xfrm>
          <a:prstGeom prst="rect">
            <a:avLst/>
          </a:prstGeom>
          <a:solidFill>
            <a:schemeClr val="bg1">
              <a:alpha val="60000"/>
            </a:schemeClr>
          </a:solidFill>
        </p:spPr>
        <p:txBody>
          <a:bodyPr vert="horz" lIns="91440" tIns="45720" rIns="91440" bIns="45720" rtlCol="0" anchor="ctr"/>
          <a:lstStyle>
            <a:lvl1pPr algn="ctr">
              <a:defRPr sz="1000">
                <a:solidFill>
                  <a:schemeClr val="tx2"/>
                </a:solidFill>
                <a:latin typeface="Calibri" panose="020F0502020204030204" pitchFamily="34" charset="0"/>
                <a:cs typeface="Calibri" panose="020F0502020204030204" pitchFamily="34" charset="0"/>
              </a:defRPr>
            </a:lvl1pPr>
          </a:lstStyle>
          <a:p>
            <a:r>
              <a:rPr lang="en-US"/>
              <a:t>Your Footer Here</a:t>
            </a:r>
            <a:endParaRPr lang="en-US" dirty="0"/>
          </a:p>
        </p:txBody>
      </p:sp>
      <p:sp>
        <p:nvSpPr>
          <p:cNvPr id="6" name="Slide Number Placeholder 5"/>
          <p:cNvSpPr>
            <a:spLocks noGrp="1"/>
          </p:cNvSpPr>
          <p:nvPr>
            <p:ph type="sldNum" sz="quarter" idx="4"/>
          </p:nvPr>
        </p:nvSpPr>
        <p:spPr>
          <a:xfrm>
            <a:off x="9479934" y="6041362"/>
            <a:ext cx="914400" cy="365125"/>
          </a:xfrm>
          <a:prstGeom prst="rect">
            <a:avLst/>
          </a:prstGeom>
          <a:solidFill>
            <a:schemeClr val="bg1">
              <a:alpha val="60000"/>
            </a:schemeClr>
          </a:solidFill>
        </p:spPr>
        <p:txBody>
          <a:bodyPr vert="horz" lIns="91440" tIns="45720" rIns="91440" bIns="45720" rtlCol="0" anchor="ctr"/>
          <a:lstStyle>
            <a:lvl1pPr algn="r">
              <a:defRPr sz="1000">
                <a:solidFill>
                  <a:schemeClr val="tx2"/>
                </a:solidFill>
                <a:latin typeface="Calibri" panose="020F0502020204030204" pitchFamily="34" charset="0"/>
                <a:cs typeface="Calibri" panose="020F0502020204030204" pitchFamily="34" charset="0"/>
              </a:defRPr>
            </a:lvl1pPr>
          </a:lstStyle>
          <a:p>
            <a:fld id="{D57F1E4F-1CFF-5643-939E-217C01CDF565}" type="slidenum">
              <a:rPr lang="en-US" smtClean="0"/>
              <a:pPr/>
              <a:t>‹#›</a:t>
            </a:fld>
            <a:endParaRPr lang="en-US" dirty="0"/>
          </a:p>
        </p:txBody>
      </p:sp>
      <p:sp>
        <p:nvSpPr>
          <p:cNvPr id="7" name="Rectangle 6">
            <a:extLst>
              <a:ext uri="{FF2B5EF4-FFF2-40B4-BE49-F238E27FC236}">
                <a16:creationId xmlns:a16="http://schemas.microsoft.com/office/drawing/2014/main" id="{A77E7630-2B74-4D37-AD6D-D4E2E3699F52}"/>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2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F64D639B-1277-4561-88A6-BE0A1A020105}"/>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D22349AC-0C84-4600-890A-654E6C430A95}"/>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8BF2A355-DD40-488A-8A77-399202337DF3}"/>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DA71F3D2-E917-4082-BECA-810A8692F80F}"/>
                </a:ext>
              </a:extLst>
            </p:cNvPr>
            <p:cNvPicPr>
              <a:picLocks noChangeAspect="1"/>
            </p:cNvPicPr>
            <p:nvPr userDrawn="1"/>
          </p:nvPicPr>
          <p:blipFill>
            <a:blip r:embed="rId22"/>
            <a:stretch>
              <a:fillRect/>
            </a:stretch>
          </p:blipFill>
          <p:spPr>
            <a:xfrm>
              <a:off x="-2018604" y="234547"/>
              <a:ext cx="1405251" cy="185944"/>
            </a:xfrm>
            <a:prstGeom prst="rect">
              <a:avLst/>
            </a:prstGeom>
          </p:spPr>
        </p:pic>
      </p:grpSp>
    </p:spTree>
  </p:cSld>
  <p:clrMap bg1="lt1" tx1="dk1" bg2="lt2" tx2="dk2" accent1="accent1" accent2="accent2" accent3="accent3" accent4="accent4" accent5="accent5" accent6="accent6" hlink="hlink" folHlink="folHlink"/>
  <p:sldLayoutIdLst>
    <p:sldLayoutId id="2147483649" r:id="rId1"/>
    <p:sldLayoutId id="2147483675" r:id="rId2"/>
    <p:sldLayoutId id="2147483665" r:id="rId3"/>
    <p:sldLayoutId id="2147483651" r:id="rId4"/>
    <p:sldLayoutId id="2147483666" r:id="rId5"/>
    <p:sldLayoutId id="2147483653" r:id="rId6"/>
    <p:sldLayoutId id="2147483654" r:id="rId7"/>
    <p:sldLayoutId id="2147483655" r:id="rId8"/>
    <p:sldLayoutId id="2147483667" r:id="rId9"/>
    <p:sldLayoutId id="2147483669" r:id="rId10"/>
    <p:sldLayoutId id="2147483672" r:id="rId11"/>
    <p:sldLayoutId id="2147483660" r:id="rId12"/>
    <p:sldLayoutId id="2147483661" r:id="rId13"/>
    <p:sldLayoutId id="2147483662" r:id="rId14"/>
    <p:sldLayoutId id="2147483663" r:id="rId15"/>
    <p:sldLayoutId id="2147483664" r:id="rId16"/>
    <p:sldLayoutId id="2147483668" r:id="rId17"/>
    <p:sldLayoutId id="2147483659" r:id="rId18"/>
  </p:sldLayoutIdLst>
  <p:hf hdr="0"/>
  <p:txStyles>
    <p:titleStyle>
      <a:lvl1pPr algn="ctr" defTabSz="457200" rtl="0" eaLnBrk="1" latinLnBrk="0" hangingPunct="1">
        <a:spcBef>
          <a:spcPct val="0"/>
        </a:spcBef>
        <a:buNone/>
        <a:defRPr sz="4000" b="1" kern="1200">
          <a:solidFill>
            <a:schemeClr val="bg1"/>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3">
            <a:lumMod val="60000"/>
            <a:lumOff val="40000"/>
          </a:schemeClr>
        </a:buClr>
        <a:buSzPct val="80000"/>
        <a:buFont typeface="Wingdings" panose="05000000000000000000" pitchFamily="2" charset="2"/>
        <a:buChar char="§"/>
        <a:defRPr sz="2000" kern="1200">
          <a:solidFill>
            <a:schemeClr val="bg1"/>
          </a:solidFill>
          <a:latin typeface="Calibri" panose="020F0502020204030204" pitchFamily="34" charset="0"/>
          <a:ea typeface="+mn-ea"/>
          <a:cs typeface="Calibri" panose="020F0502020204030204" pitchFamily="34" charset="0"/>
        </a:defRPr>
      </a:lvl1pPr>
      <a:lvl2pPr marL="742950" indent="-285750" algn="l" defTabSz="457200" rtl="0" eaLnBrk="1" latinLnBrk="0" hangingPunct="1">
        <a:spcBef>
          <a:spcPts val="1000"/>
        </a:spcBef>
        <a:spcAft>
          <a:spcPts val="0"/>
        </a:spcAft>
        <a:buClr>
          <a:schemeClr val="accent3">
            <a:lumMod val="60000"/>
            <a:lumOff val="40000"/>
          </a:schemeClr>
        </a:buClr>
        <a:buSzPct val="80000"/>
        <a:buFont typeface="Wingdings" panose="05000000000000000000" pitchFamily="2" charset="2"/>
        <a:buChar char="§"/>
        <a:defRPr sz="1800" kern="1200">
          <a:solidFill>
            <a:schemeClr val="bg1"/>
          </a:solidFill>
          <a:latin typeface="Calibri" panose="020F0502020204030204" pitchFamily="34" charset="0"/>
          <a:ea typeface="+mn-ea"/>
          <a:cs typeface="Calibri" panose="020F0502020204030204" pitchFamily="34" charset="0"/>
        </a:defRPr>
      </a:lvl2pPr>
      <a:lvl3pPr marL="1143000" indent="-228600" algn="l" defTabSz="457200" rtl="0" eaLnBrk="1" latinLnBrk="0" hangingPunct="1">
        <a:spcBef>
          <a:spcPts val="1000"/>
        </a:spcBef>
        <a:spcAft>
          <a:spcPts val="0"/>
        </a:spcAft>
        <a:buClr>
          <a:schemeClr val="accent3">
            <a:lumMod val="60000"/>
            <a:lumOff val="40000"/>
          </a:schemeClr>
        </a:buClr>
        <a:buSzPct val="80000"/>
        <a:buFont typeface="Wingdings" panose="05000000000000000000" pitchFamily="2" charset="2"/>
        <a:buChar char="§"/>
        <a:defRPr sz="1600" kern="1200">
          <a:solidFill>
            <a:schemeClr val="bg1"/>
          </a:solidFill>
          <a:latin typeface="Calibri" panose="020F0502020204030204" pitchFamily="34" charset="0"/>
          <a:ea typeface="+mn-ea"/>
          <a:cs typeface="Calibri" panose="020F0502020204030204" pitchFamily="34" charset="0"/>
        </a:defRPr>
      </a:lvl3pPr>
      <a:lvl4pPr marL="1600200" indent="-228600" algn="l" defTabSz="457200" rtl="0" eaLnBrk="1" latinLnBrk="0" hangingPunct="1">
        <a:spcBef>
          <a:spcPts val="1000"/>
        </a:spcBef>
        <a:spcAft>
          <a:spcPts val="0"/>
        </a:spcAft>
        <a:buClr>
          <a:schemeClr val="accent3">
            <a:lumMod val="60000"/>
            <a:lumOff val="40000"/>
          </a:schemeClr>
        </a:buClr>
        <a:buSzPct val="80000"/>
        <a:buFont typeface="Wingdings" panose="05000000000000000000" pitchFamily="2" charset="2"/>
        <a:buChar char="§"/>
        <a:defRPr sz="1400" kern="1200">
          <a:solidFill>
            <a:schemeClr val="bg1"/>
          </a:solidFill>
          <a:latin typeface="Calibri" panose="020F0502020204030204" pitchFamily="34" charset="0"/>
          <a:ea typeface="+mn-ea"/>
          <a:cs typeface="Calibri" panose="020F0502020204030204" pitchFamily="34" charset="0"/>
        </a:defRPr>
      </a:lvl4pPr>
      <a:lvl5pPr marL="2057400" indent="-228600" algn="l" defTabSz="457200" rtl="0" eaLnBrk="1" latinLnBrk="0" hangingPunct="1">
        <a:spcBef>
          <a:spcPts val="1000"/>
        </a:spcBef>
        <a:spcAft>
          <a:spcPts val="0"/>
        </a:spcAft>
        <a:buClr>
          <a:schemeClr val="accent3">
            <a:lumMod val="60000"/>
            <a:lumOff val="40000"/>
          </a:schemeClr>
        </a:buClr>
        <a:buSzPct val="80000"/>
        <a:buFont typeface="Wingdings" panose="05000000000000000000" pitchFamily="2" charset="2"/>
        <a:buChar char="§"/>
        <a:defRPr sz="1400" kern="1200">
          <a:solidFill>
            <a:schemeClr val="bg1"/>
          </a:solidFill>
          <a:latin typeface="Calibri" panose="020F0502020204030204" pitchFamily="34" charset="0"/>
          <a:ea typeface="+mn-ea"/>
          <a:cs typeface="Calibri" panose="020F0502020204030204" pitchFamily="34" charset="0"/>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12/18/2019</a:t>
            </a:fld>
            <a:endParaRPr lang="en-US"/>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1946779582"/>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33462324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6390F3C7-EA54-4884-99E1-6763683E7A7F}"/>
              </a:ext>
            </a:extLst>
          </p:cNvPr>
          <p:cNvSpPr>
            <a:spLocks noGrp="1"/>
          </p:cNvSpPr>
          <p:nvPr>
            <p:ph idx="1"/>
          </p:nvPr>
        </p:nvSpPr>
        <p:spPr/>
        <p:txBody>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43150375-E455-4AFD-B95B-66C55EB2303E}"/>
              </a:ext>
            </a:extLst>
          </p:cNvPr>
          <p:cNvSpPr>
            <a:spLocks noGrp="1"/>
          </p:cNvSpPr>
          <p:nvPr>
            <p:ph type="dt" sz="half" idx="10"/>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411DB536-4FE9-4750-9CCC-CD2DE5540738}"/>
              </a:ext>
            </a:extLst>
          </p:cNvPr>
          <p:cNvSpPr>
            <a:spLocks noGrp="1"/>
          </p:cNvSpPr>
          <p:nvPr>
            <p:ph type="ftr" sz="quarter" idx="11"/>
          </p:nvPr>
        </p:nvSpPr>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3920F7E4-D996-4475-9257-B28B0CCEC078}"/>
              </a:ext>
            </a:extLst>
          </p:cNvPr>
          <p:cNvSpPr>
            <a:spLocks noGrp="1"/>
          </p:cNvSpPr>
          <p:nvPr>
            <p:ph type="sldNum" sz="quarter" idx="12"/>
          </p:nvPr>
        </p:nvSpPr>
        <p:spPr/>
        <p:txBody>
          <a:bodyPr/>
          <a:lstStyle/>
          <a:p>
            <a:fld id="{519954A3-9DFD-4C44-94BA-B95130A3BA1C}" type="slidenum">
              <a:rPr lang="en-US" smtClean="0"/>
              <a:t>3</a:t>
            </a:fld>
            <a:endParaRPr lang="en-US" dirty="0"/>
          </a:p>
        </p:txBody>
      </p:sp>
    </p:spTree>
    <p:extLst>
      <p:ext uri="{BB962C8B-B14F-4D97-AF65-F5344CB8AC3E}">
        <p14:creationId xmlns:p14="http://schemas.microsoft.com/office/powerpoint/2010/main" val="2343063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4" name="Picture Placeholder 3">
            <a:extLst>
              <a:ext uri="{FF2B5EF4-FFF2-40B4-BE49-F238E27FC236}">
                <a16:creationId xmlns:a16="http://schemas.microsoft.com/office/drawing/2014/main" id="{6ED8C049-614C-4771-9FAE-1D2A6FBE9A22}"/>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rm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p:txBody>
      </p:sp>
      <p:sp>
        <p:nvSpPr>
          <p:cNvPr id="5" name="TextBox 4">
            <a:extLst>
              <a:ext uri="{FF2B5EF4-FFF2-40B4-BE49-F238E27FC236}">
                <a16:creationId xmlns:a16="http://schemas.microsoft.com/office/drawing/2014/main" id="{3D13FD29-9F01-4745-93A2-53172507B03D}"/>
              </a:ext>
            </a:extLst>
          </p:cNvPr>
          <p:cNvSpPr txBox="1"/>
          <p:nvPr/>
        </p:nvSpPr>
        <p:spPr>
          <a:xfrm>
            <a:off x="7475452" y="4922782"/>
            <a:ext cx="1983235" cy="338554"/>
          </a:xfrm>
          <a:prstGeom prst="rect">
            <a:avLst/>
          </a:prstGeom>
          <a:solidFill>
            <a:schemeClr val="bg2">
              <a:lumMod val="10000"/>
            </a:schemeClr>
          </a:solidFill>
        </p:spPr>
        <p:txBody>
          <a:bodyPr wrap="none" rtlCol="0" anchor="ctr">
            <a:spAutoFit/>
          </a:bodyPr>
          <a:lstStyle/>
          <a:p>
            <a:pPr algn="ctr"/>
            <a:r>
              <a:rPr lang="en-US" sz="1600" dirty="0">
                <a:solidFill>
                  <a:schemeClr val="bg1"/>
                </a:solidFill>
              </a:rPr>
              <a:t>Picture Placeholder</a:t>
            </a:r>
          </a:p>
        </p:txBody>
      </p:sp>
      <p:sp>
        <p:nvSpPr>
          <p:cNvPr id="6" name="Date Placeholder 5">
            <a:extLst>
              <a:ext uri="{FF2B5EF4-FFF2-40B4-BE49-F238E27FC236}">
                <a16:creationId xmlns:a16="http://schemas.microsoft.com/office/drawing/2014/main" id="{F64B5AAD-EBB7-4256-AEB9-400F5CDA73B9}"/>
              </a:ext>
            </a:extLst>
          </p:cNvPr>
          <p:cNvSpPr>
            <a:spLocks noGrp="1"/>
          </p:cNvSpPr>
          <p:nvPr>
            <p:ph type="dt" sz="half" idx="10"/>
          </p:nvPr>
        </p:nvSpPr>
        <p:spPr/>
        <p:txBody>
          <a:bodyPr/>
          <a:lstStyle/>
          <a:p>
            <a:r>
              <a:rPr lang="en-US"/>
              <a:t>Date</a:t>
            </a:r>
            <a:endParaRPr lang="en-US" dirty="0"/>
          </a:p>
        </p:txBody>
      </p:sp>
      <p:sp>
        <p:nvSpPr>
          <p:cNvPr id="7" name="Footer Placeholder 6">
            <a:extLst>
              <a:ext uri="{FF2B5EF4-FFF2-40B4-BE49-F238E27FC236}">
                <a16:creationId xmlns:a16="http://schemas.microsoft.com/office/drawing/2014/main" id="{009270C1-C87F-4DF6-B8FA-A22F83ACA5C3}"/>
              </a:ext>
            </a:extLst>
          </p:cNvPr>
          <p:cNvSpPr>
            <a:spLocks noGrp="1"/>
          </p:cNvSpPr>
          <p:nvPr>
            <p:ph type="ftr" sz="quarter" idx="11"/>
          </p:nvPr>
        </p:nvSpPr>
        <p:spPr/>
        <p:txBody>
          <a:bodyPr/>
          <a:lstStyle/>
          <a:p>
            <a:r>
              <a:rPr lang="en-US"/>
              <a:t>Your Footer Here</a:t>
            </a:r>
            <a:endParaRPr lang="en-US" dirty="0"/>
          </a:p>
        </p:txBody>
      </p:sp>
      <p:sp>
        <p:nvSpPr>
          <p:cNvPr id="8" name="Slide Number Placeholder 7">
            <a:extLst>
              <a:ext uri="{FF2B5EF4-FFF2-40B4-BE49-F238E27FC236}">
                <a16:creationId xmlns:a16="http://schemas.microsoft.com/office/drawing/2014/main" id="{95B8AA6E-42B2-4ECC-A7F9-629B93B62472}"/>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Tree>
    <p:extLst>
      <p:ext uri="{BB962C8B-B14F-4D97-AF65-F5344CB8AC3E}">
        <p14:creationId xmlns:p14="http://schemas.microsoft.com/office/powerpoint/2010/main" val="2346592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101">
      <a:dk1>
        <a:srgbClr val="95A5A6"/>
      </a:dk1>
      <a:lt1>
        <a:sysClr val="window" lastClr="FFFFFF"/>
      </a:lt1>
      <a:dk2>
        <a:srgbClr val="2C3E50"/>
      </a:dk2>
      <a:lt2>
        <a:srgbClr val="F2F2F2"/>
      </a:lt2>
      <a:accent1>
        <a:srgbClr val="2980B9"/>
      </a:accent1>
      <a:accent2>
        <a:srgbClr val="16A085"/>
      </a:accent2>
      <a:accent3>
        <a:srgbClr val="9BBB59"/>
      </a:accent3>
      <a:accent4>
        <a:srgbClr val="F39C12"/>
      </a:accent4>
      <a:accent5>
        <a:srgbClr val="C0392B"/>
      </a:accent5>
      <a:accent6>
        <a:srgbClr val="4B2C50"/>
      </a:accent6>
      <a:hlink>
        <a:srgbClr val="0000FF"/>
      </a:hlink>
      <a:folHlink>
        <a:srgbClr val="80008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0134_T_PGO_Merry-Xmas-16x9.pptx" id="{488B33D4-6888-4D3E-876D-11C4FDD75CB8}" vid="{AF34674C-7628-412D-BA2A-14854F19988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4_T_PGO_Merry-Xmas-16x9.pptx" id="{488B33D4-6888-4D3E-876D-11C4FDD75CB8}" vid="{A8C094D7-0102-40EB-8BC7-E9F573B2EDD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TotalTime>
  <Words>219</Words>
  <PresentationFormat>Widescreen</PresentationFormat>
  <Paragraphs>26</Paragraphs>
  <Slides>5</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vt:i4>
      </vt:variant>
    </vt:vector>
  </HeadingPairs>
  <TitlesOfParts>
    <vt:vector size="13" baseType="lpstr">
      <vt:lpstr>Arial</vt:lpstr>
      <vt:lpstr>Calibri</vt:lpstr>
      <vt:lpstr>Calibri Light</vt:lpstr>
      <vt:lpstr>Open Sans</vt:lpstr>
      <vt:lpstr>Wingdings</vt:lpstr>
      <vt:lpstr>Wingdings 3</vt:lpstr>
      <vt:lpstr>PresentationGO</vt:lpstr>
      <vt:lpstr>Designed by PresentationGO</vt:lpstr>
      <vt:lpstr>Title of your Presentation</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Merry Xmas</dc:title>
  <dc:creator>PresentationGO.com</dc:creator>
  <dc:description>© Copyright PresentationGO.com</dc:description>
  <dcterms:created xsi:type="dcterms:W3CDTF">2019-12-17T23:16:10Z</dcterms:created>
  <dcterms:modified xsi:type="dcterms:W3CDTF">2019-12-18T18:20:28Z</dcterms:modified>
  <cp:category>Templates</cp:category>
</cp:coreProperties>
</file>