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0" r:id="rId2"/>
  </p:sldMasterIdLst>
  <p:notesMasterIdLst>
    <p:notesMasterId r:id="rId8"/>
  </p:notesMasterIdLst>
  <p:handoutMasterIdLst>
    <p:handoutMasterId r:id="rId9"/>
  </p:handoutMasterIdLst>
  <p:sldIdLst>
    <p:sldId id="339" r:id="rId3"/>
    <p:sldId id="335" r:id="rId4"/>
    <p:sldId id="337" r:id="rId5"/>
    <p:sldId id="338" r:id="rId6"/>
    <p:sldId id="307" r:id="rId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677" autoAdjust="0"/>
    <p:restoredTop sz="97436" autoAdjust="0"/>
  </p:normalViewPr>
  <p:slideViewPr>
    <p:cSldViewPr snapToGrid="0">
      <p:cViewPr varScale="1">
        <p:scale>
          <a:sx n="154" d="100"/>
          <a:sy n="154" d="100"/>
        </p:scale>
        <p:origin x="1824" y="150"/>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6D778D7-20F6-4912-BCF8-68E8D27D6E0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CC483F0-2C94-47D5-B5BA-EB71DAC0983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E212B4B-D0D4-4659-A682-00B11D1562A1}" type="datetimeFigureOut">
              <a:rPr lang="en-US" smtClean="0"/>
              <a:t>12/18/2019</a:t>
            </a:fld>
            <a:endParaRPr lang="en-US"/>
          </a:p>
        </p:txBody>
      </p:sp>
      <p:sp>
        <p:nvSpPr>
          <p:cNvPr id="4" name="Footer Placeholder 3">
            <a:extLst>
              <a:ext uri="{FF2B5EF4-FFF2-40B4-BE49-F238E27FC236}">
                <a16:creationId xmlns:a16="http://schemas.microsoft.com/office/drawing/2014/main" id="{49F5670D-56C4-4CE5-81F6-6D3C108A15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C45C101-95CD-488B-87D0-7AFD4108FC4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5E48830-5A89-434D-AD74-3E6254620286}" type="slidenum">
              <a:rPr lang="en-US" smtClean="0"/>
              <a:t>‹#›</a:t>
            </a:fld>
            <a:endParaRPr lang="en-US"/>
          </a:p>
        </p:txBody>
      </p:sp>
    </p:spTree>
    <p:extLst>
      <p:ext uri="{BB962C8B-B14F-4D97-AF65-F5344CB8AC3E}">
        <p14:creationId xmlns:p14="http://schemas.microsoft.com/office/powerpoint/2010/main" val="11189320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751EE2-24CF-43AD-8DA7-78D499508899}" type="datetimeFigureOut">
              <a:rPr lang="en-US" smtClean="0"/>
              <a:t>12/18/2019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39F464-A769-4128-9C8B-015FCCEA50DA}" type="slidenum">
              <a:rPr lang="en-US" smtClean="0"/>
              <a:t>‹#›</a:t>
            </a:fld>
            <a:endParaRPr lang="en-US"/>
          </a:p>
        </p:txBody>
      </p:sp>
    </p:spTree>
    <p:extLst>
      <p:ext uri="{BB962C8B-B14F-4D97-AF65-F5344CB8AC3E}">
        <p14:creationId xmlns:p14="http://schemas.microsoft.com/office/powerpoint/2010/main" val="66074245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64660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3816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1709911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3396601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Title 1">
            <a:extLst>
              <a:ext uri="{FF2B5EF4-FFF2-40B4-BE49-F238E27FC236}">
                <a16:creationId xmlns:a16="http://schemas.microsoft.com/office/drawing/2014/main" id="{C2E6C32C-BEFF-4AC5-93C1-D34F3A7F4DC0}"/>
              </a:ext>
            </a:extLst>
          </p:cNvPr>
          <p:cNvSpPr>
            <a:spLocks noGrp="1"/>
          </p:cNvSpPr>
          <p:nvPr>
            <p:ph type="ctrTitle"/>
          </p:nvPr>
        </p:nvSpPr>
        <p:spPr>
          <a:xfrm>
            <a:off x="1348250" y="3103734"/>
            <a:ext cx="6447501" cy="1569660"/>
          </a:xfrm>
          <a:solidFill>
            <a:schemeClr val="bg1">
              <a:alpha val="60000"/>
            </a:schemeClr>
          </a:solidFill>
        </p:spPr>
        <p:txBody>
          <a:bodyPr anchor="b">
            <a:spAutoFit/>
          </a:bodyPr>
          <a:lstStyle>
            <a:lvl1pPr algn="ctr">
              <a:defRPr sz="4800" b="1">
                <a:solidFill>
                  <a:schemeClr val="tx2"/>
                </a:solidFill>
                <a:effectLst/>
              </a:defRPr>
            </a:lvl1pPr>
          </a:lstStyle>
          <a:p>
            <a:r>
              <a:rPr lang="en-US" dirty="0"/>
              <a:t>Click to edit Master title style</a:t>
            </a:r>
          </a:p>
        </p:txBody>
      </p:sp>
      <p:sp>
        <p:nvSpPr>
          <p:cNvPr id="8" name="Subtitle 2">
            <a:extLst>
              <a:ext uri="{FF2B5EF4-FFF2-40B4-BE49-F238E27FC236}">
                <a16:creationId xmlns:a16="http://schemas.microsoft.com/office/drawing/2014/main" id="{ED3E1D62-3228-4707-851D-5AD4CDA98DE2}"/>
              </a:ext>
            </a:extLst>
          </p:cNvPr>
          <p:cNvSpPr>
            <a:spLocks noGrp="1"/>
          </p:cNvSpPr>
          <p:nvPr>
            <p:ph type="subTitle" idx="1"/>
          </p:nvPr>
        </p:nvSpPr>
        <p:spPr>
          <a:xfrm>
            <a:off x="1348250" y="4884007"/>
            <a:ext cx="6447501" cy="523220"/>
          </a:xfrm>
          <a:solidFill>
            <a:schemeClr val="accent3">
              <a:alpha val="60000"/>
            </a:schemeClr>
          </a:solidFill>
        </p:spPr>
        <p:txBody>
          <a:bodyPr wrap="square" anchor="t">
            <a:spAutoFit/>
          </a:bodyPr>
          <a:lstStyle>
            <a:lvl1pPr marL="0" indent="0" algn="ctr">
              <a:buNone/>
              <a:defRPr sz="2800" b="1">
                <a:solidFill>
                  <a:schemeClr val="bg1"/>
                </a:solidFill>
                <a:effectLst>
                  <a:outerShdw blurRad="38100" dist="38100" dir="2700000" algn="tl">
                    <a:srgbClr val="000000">
                      <a:alpha val="43137"/>
                    </a:srgbClr>
                  </a:outerShdw>
                </a:effectLs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2281583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48250" y="3103734"/>
            <a:ext cx="6447501" cy="1569660"/>
          </a:xfrm>
          <a:solidFill>
            <a:schemeClr val="bg1">
              <a:alpha val="60000"/>
            </a:schemeClr>
          </a:solidFill>
        </p:spPr>
        <p:txBody>
          <a:bodyPr anchor="b">
            <a:spAutoFit/>
          </a:bodyPr>
          <a:lstStyle>
            <a:lvl1pPr algn="ctr">
              <a:defRPr sz="4800" b="1">
                <a:solidFill>
                  <a:schemeClr val="tx2"/>
                </a:solidFill>
                <a:effectLst/>
              </a:defRPr>
            </a:lvl1pPr>
          </a:lstStyle>
          <a:p>
            <a:r>
              <a:rPr lang="en-US" dirty="0"/>
              <a:t>Click to edit Master title style</a:t>
            </a:r>
          </a:p>
        </p:txBody>
      </p:sp>
      <p:sp>
        <p:nvSpPr>
          <p:cNvPr id="3" name="Subtitle 2"/>
          <p:cNvSpPr>
            <a:spLocks noGrp="1"/>
          </p:cNvSpPr>
          <p:nvPr>
            <p:ph type="subTitle" idx="1"/>
          </p:nvPr>
        </p:nvSpPr>
        <p:spPr>
          <a:xfrm>
            <a:off x="1348250" y="4884007"/>
            <a:ext cx="6447501" cy="523220"/>
          </a:xfrm>
          <a:solidFill>
            <a:schemeClr val="accent3">
              <a:alpha val="60000"/>
            </a:schemeClr>
          </a:solidFill>
        </p:spPr>
        <p:txBody>
          <a:bodyPr wrap="square" anchor="t">
            <a:spAutoFit/>
          </a:bodyPr>
          <a:lstStyle>
            <a:lvl1pPr marL="0" indent="0" algn="ctr">
              <a:buNone/>
              <a:defRPr sz="2800" b="1">
                <a:solidFill>
                  <a:schemeClr val="bg1"/>
                </a:solidFill>
                <a:effectLst>
                  <a:outerShdw blurRad="38100" dist="38100" dir="2700000" algn="tl">
                    <a:srgbClr val="000000">
                      <a:alpha val="43137"/>
                    </a:srgbClr>
                  </a:outerShdw>
                </a:effectLs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87067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spcAft>
                <a:spcPts val="900"/>
              </a:spcAft>
              <a:defRPr/>
            </a:lvl1pPr>
            <a:lvl2pPr>
              <a:spcAft>
                <a:spcPts val="900"/>
              </a:spcAft>
              <a:defRPr/>
            </a:lvl2pPr>
            <a:lvl3pPr>
              <a:spcAft>
                <a:spcPts val="900"/>
              </a:spcAft>
              <a:defRPr/>
            </a:lvl3pPr>
            <a:lvl4pPr>
              <a:spcAft>
                <a:spcPts val="900"/>
              </a:spcAft>
              <a:defRPr/>
            </a:lvl4pPr>
            <a:lvl5pPr>
              <a:spcAft>
                <a:spcPts val="9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3320188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48250" y="2700868"/>
            <a:ext cx="6447501" cy="1826581"/>
          </a:xfrm>
        </p:spPr>
        <p:txBody>
          <a:bodyPr anchor="b"/>
          <a:lstStyle>
            <a:lvl1pPr algn="l">
              <a:defRPr sz="3000" b="1" cap="none"/>
            </a:lvl1pPr>
          </a:lstStyle>
          <a:p>
            <a:r>
              <a:rPr lang="en-US" dirty="0"/>
              <a:t>Click to edit Master title style</a:t>
            </a:r>
          </a:p>
        </p:txBody>
      </p:sp>
      <p:sp>
        <p:nvSpPr>
          <p:cNvPr id="3" name="Text Placeholder 2"/>
          <p:cNvSpPr>
            <a:spLocks noGrp="1"/>
          </p:cNvSpPr>
          <p:nvPr>
            <p:ph type="body" idx="1"/>
          </p:nvPr>
        </p:nvSpPr>
        <p:spPr>
          <a:xfrm>
            <a:off x="1348250" y="4527448"/>
            <a:ext cx="6447501" cy="860400"/>
          </a:xfrm>
        </p:spPr>
        <p:txBody>
          <a:bodyPr anchor="t"/>
          <a:lstStyle>
            <a:lvl1pPr marL="0" indent="0" algn="l">
              <a:buNone/>
              <a:defRPr sz="1500" b="1">
                <a:solidFill>
                  <a:schemeClr val="accent3">
                    <a:lumMod val="60000"/>
                    <a:lumOff val="40000"/>
                  </a:schemeClr>
                </a:solidFill>
                <a:effectLst>
                  <a:outerShdw blurRad="38100" dist="38100" dir="2700000" algn="tl">
                    <a:srgbClr val="000000">
                      <a:alpha val="43137"/>
                    </a:srgbClr>
                  </a:outerShdw>
                </a:effectLs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11524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348250" y="2160589"/>
            <a:ext cx="3138026"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57725" y="2160590"/>
            <a:ext cx="3138026"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Date</a:t>
            </a:r>
            <a:endParaRPr lang="en-US" dirty="0"/>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2231122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348246" y="2160983"/>
            <a:ext cx="3139217" cy="576262"/>
          </a:xfrm>
        </p:spPr>
        <p:txBody>
          <a:bodyPr anchor="b">
            <a:noAutofit/>
          </a:bodyPr>
          <a:lstStyle>
            <a:lvl1pPr marL="0" indent="0">
              <a:buNone/>
              <a:defRPr sz="1800" b="1">
                <a:effectLst>
                  <a:outerShdw blurRad="38100" dist="38100" dir="2700000" algn="tl">
                    <a:srgbClr val="000000">
                      <a:alpha val="43137"/>
                    </a:srgbClr>
                  </a:outerShdw>
                </a:effectLs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348246" y="2737246"/>
            <a:ext cx="31392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56537" y="2160983"/>
            <a:ext cx="3139214" cy="576262"/>
          </a:xfrm>
        </p:spPr>
        <p:txBody>
          <a:bodyPr anchor="b">
            <a:noAutofit/>
          </a:bodyPr>
          <a:lstStyle>
            <a:lvl1pPr marL="0" indent="0">
              <a:buNone/>
              <a:defRPr sz="1800" b="1">
                <a:effectLst>
                  <a:outerShdw blurRad="38100" dist="38100" dir="2700000" algn="tl">
                    <a:srgbClr val="000000">
                      <a:alpha val="43137"/>
                    </a:srgbClr>
                  </a:outerShdw>
                </a:effectLs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56538" y="2737246"/>
            <a:ext cx="313921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Date</a:t>
            </a:r>
            <a:endParaRPr lang="en-US" dirty="0"/>
          </a:p>
        </p:txBody>
      </p:sp>
      <p:sp>
        <p:nvSpPr>
          <p:cNvPr id="8" name="Footer Placeholder 7"/>
          <p:cNvSpPr>
            <a:spLocks noGrp="1"/>
          </p:cNvSpPr>
          <p:nvPr>
            <p:ph type="ftr" sz="quarter" idx="11"/>
          </p:nvPr>
        </p:nvSpPr>
        <p:spPr/>
        <p:txBody>
          <a:bodyPr/>
          <a:lstStyle/>
          <a:p>
            <a:r>
              <a:rPr lang="en-US"/>
              <a:t>Your Footer Here</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81936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48250" y="609600"/>
            <a:ext cx="6447501"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Date</a:t>
            </a:r>
            <a:endParaRPr lang="en-US" dirty="0"/>
          </a:p>
        </p:txBody>
      </p:sp>
      <p:sp>
        <p:nvSpPr>
          <p:cNvPr id="4" name="Footer Placeholder 3"/>
          <p:cNvSpPr>
            <a:spLocks noGrp="1"/>
          </p:cNvSpPr>
          <p:nvPr>
            <p:ph type="ftr" sz="quarter" idx="11"/>
          </p:nvPr>
        </p:nvSpPr>
        <p:spPr/>
        <p:txBody>
          <a:bodyPr/>
          <a:lstStyle/>
          <a:p>
            <a:r>
              <a:rPr lang="en-US"/>
              <a:t>Your Footer Here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42286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Date</a:t>
            </a:r>
            <a:endParaRPr lang="en-US" dirty="0"/>
          </a:p>
        </p:txBody>
      </p:sp>
      <p:sp>
        <p:nvSpPr>
          <p:cNvPr id="3" name="Footer Placeholder 2"/>
          <p:cNvSpPr>
            <a:spLocks noGrp="1"/>
          </p:cNvSpPr>
          <p:nvPr>
            <p:ph type="ftr" sz="quarter" idx="11"/>
          </p:nvPr>
        </p:nvSpPr>
        <p:spPr/>
        <p:txBody>
          <a:bodyPr/>
          <a:lstStyle/>
          <a:p>
            <a:r>
              <a:rPr lang="en-US"/>
              <a:t>Your Footer Here</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595473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8250" y="1498604"/>
            <a:ext cx="2890896"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410595" y="514925"/>
            <a:ext cx="3385156"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348250" y="2777069"/>
            <a:ext cx="2890896" cy="2584449"/>
          </a:xfrm>
        </p:spPr>
        <p:txBody>
          <a:bodyPr>
            <a:normAutofit/>
          </a:bodyPr>
          <a:lstStyle>
            <a:lvl1pPr marL="0" indent="0">
              <a:buNone/>
              <a:defRPr sz="140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en-US" dirty="0"/>
              <a:t>Click to edit Master text styles</a:t>
            </a:r>
          </a:p>
        </p:txBody>
      </p:sp>
      <p:sp>
        <p:nvSpPr>
          <p:cNvPr id="5" name="Date Placeholder 4"/>
          <p:cNvSpPr>
            <a:spLocks noGrp="1"/>
          </p:cNvSpPr>
          <p:nvPr>
            <p:ph type="dt" sz="half" idx="10"/>
          </p:nvPr>
        </p:nvSpPr>
        <p:spPr/>
        <p:txBody>
          <a:bodyPr/>
          <a:lstStyle/>
          <a:p>
            <a:r>
              <a:rPr lang="en-US"/>
              <a:t>Date</a:t>
            </a:r>
            <a:endParaRPr lang="en-US" dirty="0"/>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157336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4" name="Picture Placeholder 2"/>
          <p:cNvSpPr>
            <a:spLocks noGrp="1" noChangeAspect="1"/>
          </p:cNvSpPr>
          <p:nvPr>
            <p:ph type="pic" idx="1"/>
          </p:nvPr>
        </p:nvSpPr>
        <p:spPr>
          <a:xfrm>
            <a:off x="4904855" y="1252602"/>
            <a:ext cx="2890896" cy="4233797"/>
          </a:xfrm>
          <a:prstGeom prst="roundRect">
            <a:avLst>
              <a:gd name="adj" fmla="val 4280"/>
            </a:avLst>
          </a:prstGeom>
          <a:solidFill>
            <a:schemeClr val="bg1">
              <a:alpha val="60000"/>
            </a:schemeClr>
          </a:solidFill>
          <a:ln w="38100">
            <a:solidFill>
              <a:schemeClr val="bg2"/>
            </a:solidFill>
          </a:ln>
          <a:effectLst>
            <a:innerShdw blurRad="57150" dist="38100" dir="14460000">
              <a:srgbClr val="000000">
                <a:alpha val="70000"/>
              </a:srgbClr>
            </a:inn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5" name="Date Placeholder 4"/>
          <p:cNvSpPr>
            <a:spLocks noGrp="1"/>
          </p:cNvSpPr>
          <p:nvPr>
            <p:ph type="dt" sz="half" idx="10"/>
          </p:nvPr>
        </p:nvSpPr>
        <p:spPr/>
        <p:txBody>
          <a:bodyPr/>
          <a:lstStyle/>
          <a:p>
            <a:r>
              <a:rPr lang="en-US"/>
              <a:t>Date</a:t>
            </a:r>
            <a:endParaRPr lang="en-US" dirty="0"/>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a:extLst>
              <a:ext uri="{FF2B5EF4-FFF2-40B4-BE49-F238E27FC236}">
                <a16:creationId xmlns:a16="http://schemas.microsoft.com/office/drawing/2014/main" id="{22119A9B-7E97-4E50-9A07-75919E379C54}"/>
              </a:ext>
            </a:extLst>
          </p:cNvPr>
          <p:cNvSpPr>
            <a:spLocks noGrp="1"/>
          </p:cNvSpPr>
          <p:nvPr>
            <p:ph type="title"/>
          </p:nvPr>
        </p:nvSpPr>
        <p:spPr>
          <a:xfrm>
            <a:off x="1348250" y="1498604"/>
            <a:ext cx="2890896" cy="1278466"/>
          </a:xfrm>
        </p:spPr>
        <p:txBody>
          <a:bodyPr anchor="b">
            <a:normAutofit/>
          </a:bodyPr>
          <a:lstStyle>
            <a:lvl1pPr>
              <a:defRPr sz="2000"/>
            </a:lvl1pPr>
          </a:lstStyle>
          <a:p>
            <a:r>
              <a:rPr lang="en-US"/>
              <a:t>Click to edit Master title style</a:t>
            </a:r>
            <a:endParaRPr lang="en-US" dirty="0"/>
          </a:p>
        </p:txBody>
      </p:sp>
      <p:sp>
        <p:nvSpPr>
          <p:cNvPr id="9" name="Text Placeholder 3">
            <a:extLst>
              <a:ext uri="{FF2B5EF4-FFF2-40B4-BE49-F238E27FC236}">
                <a16:creationId xmlns:a16="http://schemas.microsoft.com/office/drawing/2014/main" id="{C6C0B44B-2F74-467B-9272-6D208B433E55}"/>
              </a:ext>
            </a:extLst>
          </p:cNvPr>
          <p:cNvSpPr>
            <a:spLocks noGrp="1"/>
          </p:cNvSpPr>
          <p:nvPr>
            <p:ph type="body" sz="half" idx="2"/>
          </p:nvPr>
        </p:nvSpPr>
        <p:spPr>
          <a:xfrm>
            <a:off x="1348250" y="2777069"/>
            <a:ext cx="2890896" cy="2584449"/>
          </a:xfrm>
        </p:spPr>
        <p:txBody>
          <a:bodyPr>
            <a:normAutofit/>
          </a:bodyPr>
          <a:lstStyle>
            <a:lvl1pPr marL="0" indent="0">
              <a:buNone/>
              <a:defRPr sz="140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en-US"/>
              <a:t>Click to edit Master text styles</a:t>
            </a:r>
          </a:p>
        </p:txBody>
      </p:sp>
    </p:spTree>
    <p:extLst>
      <p:ext uri="{BB962C8B-B14F-4D97-AF65-F5344CB8AC3E}">
        <p14:creationId xmlns:p14="http://schemas.microsoft.com/office/powerpoint/2010/main" val="2779825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8250" y="4800600"/>
            <a:ext cx="6447500" cy="566738"/>
          </a:xfrm>
        </p:spPr>
        <p:txBody>
          <a:bodyPr anchor="b">
            <a:normAutofit/>
          </a:bodyPr>
          <a:lstStyle>
            <a:lvl1pPr algn="l">
              <a:defRPr sz="24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1348250" y="1340284"/>
            <a:ext cx="6447501" cy="3115033"/>
          </a:xfrm>
          <a:prstGeom prst="roundRect">
            <a:avLst>
              <a:gd name="adj" fmla="val 6248"/>
            </a:avLst>
          </a:prstGeom>
          <a:solidFill>
            <a:schemeClr val="bg1">
              <a:alpha val="60000"/>
            </a:schemeClr>
          </a:solidFill>
          <a:ln w="38100">
            <a:solidFill>
              <a:schemeClr val="bg2"/>
            </a:solidFill>
          </a:ln>
          <a:effectLst>
            <a:innerShdw blurRad="57150" dist="38100" dir="14460000">
              <a:srgbClr val="000000">
                <a:alpha val="70000"/>
              </a:srgbClr>
            </a:innerShdw>
          </a:effectLst>
        </p:spPr>
        <p:txBody>
          <a:bodyPr vert="horz" lIns="91440" tIns="45720" rIns="91440" bIns="45720" rtlCol="0" anchor="t">
            <a:normAutofit/>
          </a:bodyPr>
          <a:lstStyle>
            <a:lvl1pPr>
              <a:defRPr lang="en-US" sz="1200" dirty="0"/>
            </a:lvl1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a:xfrm>
            <a:off x="1348250" y="5367338"/>
            <a:ext cx="6447500" cy="674024"/>
          </a:xfrm>
        </p:spPr>
        <p:txBody>
          <a:bodyPr>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Your Footer Here</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r>
              <a:rPr lang="en-US"/>
              <a:t>Date</a:t>
            </a:r>
            <a:endParaRPr lang="en-US" dirty="0"/>
          </a:p>
        </p:txBody>
      </p:sp>
    </p:spTree>
    <p:extLst>
      <p:ext uri="{BB962C8B-B14F-4D97-AF65-F5344CB8AC3E}">
        <p14:creationId xmlns:p14="http://schemas.microsoft.com/office/powerpoint/2010/main" val="2300431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48250" y="609600"/>
            <a:ext cx="6447501" cy="3403600"/>
          </a:xfrm>
        </p:spPr>
        <p:txBody>
          <a:bodyPr anchor="ctr">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1348250" y="4470400"/>
            <a:ext cx="6447501" cy="1570962"/>
          </a:xfrm>
        </p:spPr>
        <p:txBody>
          <a:bodyPr anchor="ctr">
            <a:normAutofit/>
          </a:bodyPr>
          <a:lstStyle>
            <a:lvl1pPr marL="0" indent="0" algn="l">
              <a:buNone/>
              <a:defRPr sz="1600">
                <a:solidFill>
                  <a:schemeClr val="accent3">
                    <a:lumMod val="60000"/>
                    <a:lumOff val="4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132036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6700" y="609600"/>
            <a:ext cx="6070601" cy="302260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862804" y="3632200"/>
            <a:ext cx="5418393" cy="38100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1348250" y="4470400"/>
            <a:ext cx="6445452" cy="1570962"/>
          </a:xfrm>
        </p:spPr>
        <p:txBody>
          <a:bodyPr anchor="ctr">
            <a:normAutofit/>
          </a:bodyPr>
          <a:lstStyle>
            <a:lvl1pPr marL="0" indent="0" algn="l">
              <a:buNone/>
              <a:defRPr sz="1600">
                <a:solidFill>
                  <a:schemeClr val="accent3">
                    <a:lumMod val="60000"/>
                    <a:lumOff val="4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1244602"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5"/>
                </a:solidFill>
                <a:effectLst/>
                <a:latin typeface="Calibri" panose="020F0502020204030204" pitchFamily="34" charset="0"/>
                <a:cs typeface="Calibri" panose="020F0502020204030204" pitchFamily="34" charset="0"/>
              </a:rPr>
              <a:t>“</a:t>
            </a:r>
          </a:p>
        </p:txBody>
      </p:sp>
      <p:sp>
        <p:nvSpPr>
          <p:cNvPr id="25" name="TextBox 24"/>
          <p:cNvSpPr txBox="1"/>
          <p:nvPr/>
        </p:nvSpPr>
        <p:spPr>
          <a:xfrm>
            <a:off x="75079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5"/>
                </a:solidFill>
                <a:effectLst/>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7419799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348250" y="1931988"/>
            <a:ext cx="6447501" cy="2595460"/>
          </a:xfrm>
        </p:spPr>
        <p:txBody>
          <a:bodyPr anchor="b">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1348250" y="4527448"/>
            <a:ext cx="6447501" cy="1513914"/>
          </a:xfrm>
        </p:spPr>
        <p:txBody>
          <a:bodyPr anchor="t">
            <a:normAutofit/>
          </a:bodyPr>
          <a:lstStyle>
            <a:lvl1pPr marL="0" indent="0" algn="l">
              <a:buNone/>
              <a:defRPr sz="1350" b="1">
                <a:solidFill>
                  <a:schemeClr val="accent3">
                    <a:lumMod val="60000"/>
                    <a:lumOff val="40000"/>
                  </a:schemeClr>
                </a:solidFill>
                <a:effectLst>
                  <a:outerShdw blurRad="38100" dist="38100" dir="2700000" algn="tl">
                    <a:srgbClr val="000000">
                      <a:alpha val="43137"/>
                    </a:srgbClr>
                  </a:outerShdw>
                </a:effectLs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449916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536700" y="609600"/>
            <a:ext cx="6070601" cy="302260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48247" y="4013200"/>
            <a:ext cx="6445453" cy="514248"/>
          </a:xfrm>
        </p:spPr>
        <p:txBody>
          <a:bodyPr anchor="b">
            <a:noAutofit/>
          </a:bodyPr>
          <a:lstStyle>
            <a:lvl1pPr marL="0" indent="0">
              <a:buFontTx/>
              <a:buNone/>
              <a:defRPr sz="2400" b="1">
                <a:solidFill>
                  <a:schemeClr val="accent3">
                    <a:lumMod val="60000"/>
                    <a:lumOff val="40000"/>
                  </a:schemeClr>
                </a:solidFill>
                <a:effectLst>
                  <a:outerShdw blurRad="38100" dist="38100" dir="2700000" algn="tl">
                    <a:srgbClr val="000000">
                      <a:alpha val="43137"/>
                    </a:srgbClr>
                  </a:outerShdw>
                </a:effectLst>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1348250" y="4527448"/>
            <a:ext cx="6445452" cy="1513914"/>
          </a:xfrm>
        </p:spPr>
        <p:txBody>
          <a:bodyPr anchor="t">
            <a:normAutofit/>
          </a:bodyPr>
          <a:lstStyle>
            <a:lvl1pPr marL="0" indent="0" algn="l">
              <a:buNone/>
              <a:defRPr sz="16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1244602"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5"/>
                </a:solidFill>
                <a:effectLst/>
                <a:latin typeface="Calibri" panose="020F0502020204030204" pitchFamily="34" charset="0"/>
                <a:cs typeface="Calibri" panose="020F0502020204030204" pitchFamily="34" charset="0"/>
              </a:rPr>
              <a:t>“</a:t>
            </a:r>
          </a:p>
        </p:txBody>
      </p:sp>
      <p:sp>
        <p:nvSpPr>
          <p:cNvPr id="25" name="TextBox 24"/>
          <p:cNvSpPr txBox="1"/>
          <p:nvPr/>
        </p:nvSpPr>
        <p:spPr>
          <a:xfrm>
            <a:off x="75079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5"/>
                </a:solidFill>
                <a:effectLst/>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6326823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354598" y="609600"/>
            <a:ext cx="6441152" cy="302260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48248" y="4013200"/>
            <a:ext cx="6447502" cy="514248"/>
          </a:xfrm>
        </p:spPr>
        <p:txBody>
          <a:bodyPr anchor="b">
            <a:noAutofit/>
          </a:bodyPr>
          <a:lstStyle>
            <a:lvl1pPr marL="0" indent="0">
              <a:buFontTx/>
              <a:buNone/>
              <a:defRPr sz="2000" b="1">
                <a:solidFill>
                  <a:schemeClr val="accent3">
                    <a:lumMod val="60000"/>
                    <a:lumOff val="40000"/>
                  </a:schemeClr>
                </a:solidFill>
                <a:effectLst>
                  <a:outerShdw blurRad="38100" dist="38100" dir="2700000" algn="tl">
                    <a:srgbClr val="000000">
                      <a:alpha val="43137"/>
                    </a:srgbClr>
                  </a:outerShdw>
                </a:effectLst>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1348250" y="4527448"/>
            <a:ext cx="6447501" cy="1513914"/>
          </a:xfrm>
        </p:spPr>
        <p:txBody>
          <a:bodyPr anchor="t">
            <a:normAutofit/>
          </a:bodyPr>
          <a:lstStyle>
            <a:lvl1pPr marL="0" indent="0" algn="l">
              <a:buNone/>
              <a:defRPr sz="14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070285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35457731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7194" y="609600"/>
            <a:ext cx="978557"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349440" y="609600"/>
            <a:ext cx="5295113"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Date</a:t>
            </a:r>
            <a:endParaRPr lang="en-US" dirty="0"/>
          </a:p>
        </p:txBody>
      </p:sp>
      <p:sp>
        <p:nvSpPr>
          <p:cNvPr id="5" name="Footer Placeholder 4"/>
          <p:cNvSpPr>
            <a:spLocks noGrp="1"/>
          </p:cNvSpPr>
          <p:nvPr>
            <p:ph type="ftr" sz="quarter" idx="11"/>
          </p:nvPr>
        </p:nvSpPr>
        <p:spPr/>
        <p:txBody>
          <a:bodyPr/>
          <a:lstStyle/>
          <a:p>
            <a:r>
              <a:rPr lang="en-US"/>
              <a:t>Your Footer Here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564830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7207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hyperlink" Target="http://www.presentationgo.com/" TargetMode="Externa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48250" y="609600"/>
            <a:ext cx="6447501"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1348250" y="2160590"/>
            <a:ext cx="6447501"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48250" y="6041363"/>
            <a:ext cx="683954" cy="365125"/>
          </a:xfrm>
          <a:prstGeom prst="rect">
            <a:avLst/>
          </a:prstGeom>
          <a:solidFill>
            <a:schemeClr val="bg1">
              <a:alpha val="60000"/>
            </a:schemeClr>
          </a:solidFill>
        </p:spPr>
        <p:txBody>
          <a:bodyPr vert="horz" lIns="91440" tIns="45720" rIns="91440" bIns="45720" rtlCol="0" anchor="ctr"/>
          <a:lstStyle>
            <a:lvl1pPr algn="l">
              <a:defRPr sz="900">
                <a:solidFill>
                  <a:schemeClr val="tx2"/>
                </a:solidFill>
                <a:latin typeface="Calibri" panose="020F0502020204030204" pitchFamily="34" charset="0"/>
                <a:cs typeface="Calibri" panose="020F0502020204030204" pitchFamily="34" charset="0"/>
              </a:defRPr>
            </a:lvl1pPr>
          </a:lstStyle>
          <a:p>
            <a:r>
              <a:rPr lang="en-US"/>
              <a:t>Date</a:t>
            </a:r>
            <a:endParaRPr lang="en-US" dirty="0"/>
          </a:p>
        </p:txBody>
      </p:sp>
      <p:sp>
        <p:nvSpPr>
          <p:cNvPr id="5" name="Footer Placeholder 4"/>
          <p:cNvSpPr>
            <a:spLocks noGrp="1"/>
          </p:cNvSpPr>
          <p:nvPr>
            <p:ph type="ftr" sz="quarter" idx="3"/>
          </p:nvPr>
        </p:nvSpPr>
        <p:spPr>
          <a:xfrm>
            <a:off x="2210396" y="6041363"/>
            <a:ext cx="4723209" cy="365125"/>
          </a:xfrm>
          <a:prstGeom prst="rect">
            <a:avLst/>
          </a:prstGeom>
          <a:solidFill>
            <a:schemeClr val="bg1">
              <a:alpha val="60000"/>
            </a:schemeClr>
          </a:solidFill>
        </p:spPr>
        <p:txBody>
          <a:bodyPr vert="horz" lIns="91440" tIns="45720" rIns="91440" bIns="45720" rtlCol="0" anchor="ctr"/>
          <a:lstStyle>
            <a:lvl1pPr algn="ctr">
              <a:defRPr sz="900">
                <a:solidFill>
                  <a:schemeClr val="tx2"/>
                </a:solidFill>
                <a:latin typeface="Calibri" panose="020F0502020204030204" pitchFamily="34" charset="0"/>
                <a:cs typeface="Calibri" panose="020F0502020204030204" pitchFamily="34" charset="0"/>
              </a:defRPr>
            </a:lvl1pPr>
          </a:lstStyle>
          <a:p>
            <a:r>
              <a:rPr lang="en-US"/>
              <a:t>Your Footer Here</a:t>
            </a:r>
            <a:endParaRPr lang="en-US" dirty="0"/>
          </a:p>
        </p:txBody>
      </p:sp>
      <p:sp>
        <p:nvSpPr>
          <p:cNvPr id="6" name="Slide Number Placeholder 5"/>
          <p:cNvSpPr>
            <a:spLocks noGrp="1"/>
          </p:cNvSpPr>
          <p:nvPr>
            <p:ph type="sldNum" sz="quarter" idx="4"/>
          </p:nvPr>
        </p:nvSpPr>
        <p:spPr>
          <a:xfrm>
            <a:off x="7109951" y="6041363"/>
            <a:ext cx="685800" cy="365125"/>
          </a:xfrm>
          <a:prstGeom prst="rect">
            <a:avLst/>
          </a:prstGeom>
          <a:solidFill>
            <a:schemeClr val="bg1">
              <a:alpha val="60000"/>
            </a:schemeClr>
          </a:solidFill>
        </p:spPr>
        <p:txBody>
          <a:bodyPr vert="horz" lIns="91440" tIns="45720" rIns="91440" bIns="45720" rtlCol="0" anchor="ctr"/>
          <a:lstStyle>
            <a:lvl1pPr algn="r">
              <a:defRPr sz="900">
                <a:solidFill>
                  <a:schemeClr val="tx2"/>
                </a:solidFill>
                <a:latin typeface="Calibri" panose="020F0502020204030204" pitchFamily="34" charset="0"/>
                <a:cs typeface="Calibri" panose="020F0502020204030204" pitchFamily="34" charset="0"/>
              </a:defRPr>
            </a:lvl1pPr>
          </a:lstStyle>
          <a:p>
            <a:fld id="{D57F1E4F-1CFF-5643-939E-217C01CDF565}" type="slidenum">
              <a:rPr lang="en-US" smtClean="0"/>
              <a:pPr/>
              <a:t>‹#›</a:t>
            </a:fld>
            <a:endParaRPr lang="en-US" dirty="0"/>
          </a:p>
        </p:txBody>
      </p:sp>
      <p:grpSp>
        <p:nvGrpSpPr>
          <p:cNvPr id="7" name="Group 6">
            <a:extLst>
              <a:ext uri="{FF2B5EF4-FFF2-40B4-BE49-F238E27FC236}">
                <a16:creationId xmlns:a16="http://schemas.microsoft.com/office/drawing/2014/main" id="{DD8F5365-389A-46BD-B426-D2B41F6B7D7E}"/>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8121785A-8A3C-41DD-9612-BB55373B7A57}"/>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125528CE-2E13-42F4-A01B-6D9FC6381A56}"/>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73A1E2BD-BEC5-45AF-AA13-009CDDE99597}"/>
                </a:ext>
              </a:extLst>
            </p:cNvPr>
            <p:cNvPicPr>
              <a:picLocks noChangeAspect="1"/>
            </p:cNvPicPr>
            <p:nvPr userDrawn="1"/>
          </p:nvPicPr>
          <p:blipFill>
            <a:blip r:embed="rId21"/>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D02E5B1-A788-4BA0-BAC3-A5AE73752925}"/>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22"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986587923"/>
      </p:ext>
    </p:extLst>
  </p:cSld>
  <p:clrMap bg1="lt1" tx1="dk1" bg2="lt2" tx2="dk2" accent1="accent1" accent2="accent2" accent3="accent3" accent4="accent4" accent5="accent5" accent6="accent6" hlink="hlink" folHlink="folHlink"/>
  <p:sldLayoutIdLst>
    <p:sldLayoutId id="2147483673" r:id="rId1"/>
    <p:sldLayoutId id="2147483692"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 id="2147483689" r:id="rId18"/>
  </p:sldLayoutIdLst>
  <p:hf hdr="0"/>
  <p:txStyles>
    <p:titleStyle>
      <a:lvl1pPr algn="ctr" defTabSz="342900" rtl="0" eaLnBrk="1" latinLnBrk="0" hangingPunct="1">
        <a:spcBef>
          <a:spcPct val="0"/>
        </a:spcBef>
        <a:buNone/>
        <a:defRPr sz="3600" b="1" kern="1200">
          <a:solidFill>
            <a:schemeClr val="bg1"/>
          </a:solidFill>
          <a:effectLst>
            <a:outerShdw blurRad="38100" dist="38100" dir="2700000" algn="tl">
              <a:srgbClr val="000000">
                <a:alpha val="43137"/>
              </a:srgbClr>
            </a:outerShdw>
          </a:effectLst>
          <a:latin typeface="Calibri" panose="020F0502020204030204" pitchFamily="34" charset="0"/>
          <a:ea typeface="+mj-ea"/>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3">
            <a:lumMod val="60000"/>
            <a:lumOff val="40000"/>
          </a:schemeClr>
        </a:buClr>
        <a:buSzPct val="80000"/>
        <a:buFont typeface="Wingdings" panose="05000000000000000000" pitchFamily="2" charset="2"/>
        <a:buChar char="§"/>
        <a:defRPr sz="1800" kern="1200">
          <a:solidFill>
            <a:schemeClr val="bg1"/>
          </a:solidFill>
          <a:latin typeface="Calibri" panose="020F0502020204030204" pitchFamily="34" charset="0"/>
          <a:ea typeface="+mn-ea"/>
          <a:cs typeface="Calibri" panose="020F0502020204030204" pitchFamily="34" charset="0"/>
        </a:defRPr>
      </a:lvl1pPr>
      <a:lvl2pPr marL="557213" indent="-214313" algn="l" defTabSz="342900" rtl="0" eaLnBrk="1" latinLnBrk="0" hangingPunct="1">
        <a:spcBef>
          <a:spcPts val="750"/>
        </a:spcBef>
        <a:spcAft>
          <a:spcPts val="0"/>
        </a:spcAft>
        <a:buClr>
          <a:schemeClr val="accent3">
            <a:lumMod val="60000"/>
            <a:lumOff val="40000"/>
          </a:schemeClr>
        </a:buClr>
        <a:buSzPct val="80000"/>
        <a:buFont typeface="Wingdings" panose="05000000000000000000" pitchFamily="2" charset="2"/>
        <a:buChar char="§"/>
        <a:defRPr sz="1800" kern="1200">
          <a:solidFill>
            <a:schemeClr val="bg1"/>
          </a:solidFill>
          <a:latin typeface="Calibri" panose="020F0502020204030204" pitchFamily="34" charset="0"/>
          <a:ea typeface="+mn-ea"/>
          <a:cs typeface="Calibri" panose="020F0502020204030204" pitchFamily="34" charset="0"/>
        </a:defRPr>
      </a:lvl2pPr>
      <a:lvl3pPr marL="857250" indent="-171450" algn="l" defTabSz="342900" rtl="0" eaLnBrk="1" latinLnBrk="0" hangingPunct="1">
        <a:spcBef>
          <a:spcPts val="750"/>
        </a:spcBef>
        <a:spcAft>
          <a:spcPts val="0"/>
        </a:spcAft>
        <a:buClr>
          <a:schemeClr val="accent3">
            <a:lumMod val="60000"/>
            <a:lumOff val="40000"/>
          </a:schemeClr>
        </a:buClr>
        <a:buSzPct val="80000"/>
        <a:buFont typeface="Wingdings" panose="05000000000000000000" pitchFamily="2" charset="2"/>
        <a:buChar char="§"/>
        <a:defRPr sz="1400" kern="1200">
          <a:solidFill>
            <a:schemeClr val="bg1"/>
          </a:solidFill>
          <a:latin typeface="Calibri" panose="020F0502020204030204" pitchFamily="34" charset="0"/>
          <a:ea typeface="+mn-ea"/>
          <a:cs typeface="Calibri" panose="020F0502020204030204" pitchFamily="34" charset="0"/>
        </a:defRPr>
      </a:lvl3pPr>
      <a:lvl4pPr marL="1200150" indent="-171450" algn="l" defTabSz="342900" rtl="0" eaLnBrk="1" latinLnBrk="0" hangingPunct="1">
        <a:spcBef>
          <a:spcPts val="750"/>
        </a:spcBef>
        <a:spcAft>
          <a:spcPts val="0"/>
        </a:spcAft>
        <a:buClr>
          <a:schemeClr val="accent3">
            <a:lumMod val="60000"/>
            <a:lumOff val="40000"/>
          </a:schemeClr>
        </a:buClr>
        <a:buSzPct val="80000"/>
        <a:buFont typeface="Wingdings" panose="05000000000000000000" pitchFamily="2" charset="2"/>
        <a:buChar char="§"/>
        <a:defRPr sz="1100" kern="1200">
          <a:solidFill>
            <a:schemeClr val="bg1"/>
          </a:solidFill>
          <a:latin typeface="Calibri" panose="020F0502020204030204" pitchFamily="34" charset="0"/>
          <a:ea typeface="+mn-ea"/>
          <a:cs typeface="Calibri" panose="020F0502020204030204" pitchFamily="34" charset="0"/>
        </a:defRPr>
      </a:lvl4pPr>
      <a:lvl5pPr marL="1543050" indent="-171450" algn="l" defTabSz="342900" rtl="0" eaLnBrk="1" latinLnBrk="0" hangingPunct="1">
        <a:spcBef>
          <a:spcPts val="750"/>
        </a:spcBef>
        <a:spcAft>
          <a:spcPts val="0"/>
        </a:spcAft>
        <a:buClr>
          <a:schemeClr val="accent3">
            <a:lumMod val="60000"/>
            <a:lumOff val="40000"/>
          </a:schemeClr>
        </a:buClr>
        <a:buSzPct val="80000"/>
        <a:buFont typeface="Wingdings" panose="05000000000000000000" pitchFamily="2" charset="2"/>
        <a:buChar char="§"/>
        <a:defRPr sz="1100" kern="1200">
          <a:solidFill>
            <a:schemeClr val="bg1"/>
          </a:solidFill>
          <a:latin typeface="Calibri" panose="020F0502020204030204" pitchFamily="34" charset="0"/>
          <a:ea typeface="+mn-ea"/>
          <a:cs typeface="Calibri" panose="020F0502020204030204" pitchFamily="34" charset="0"/>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12/18/2019</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998123381"/>
      </p:ext>
    </p:extLst>
  </p:cSld>
  <p:clrMap bg1="lt1" tx1="dk1" bg2="lt2" tx2="dk2" accent1="accent1" accent2="accent2" accent3="accent3" accent4="accent4" accent5="accent5" accent6="accent6" hlink="hlink" folHlink="folHlink"/>
  <p:sldLayoutIdLst>
    <p:sldLayoutId id="214748369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a:xfrm>
            <a:off x="1348250" y="4884007"/>
            <a:ext cx="6447501" cy="523220"/>
          </a:xfrm>
        </p:spPr>
        <p:txBody>
          <a:bodyPr/>
          <a:lstStyle/>
          <a:p>
            <a:r>
              <a:rPr lang="en-US" dirty="0"/>
              <a:t>A Free Presentation Template</a:t>
            </a:r>
          </a:p>
        </p:txBody>
      </p:sp>
    </p:spTree>
    <p:extLst>
      <p:ext uri="{BB962C8B-B14F-4D97-AF65-F5344CB8AC3E}">
        <p14:creationId xmlns:p14="http://schemas.microsoft.com/office/powerpoint/2010/main" val="8521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6390F3C7-EA54-4884-99E1-6763683E7A7F}"/>
              </a:ext>
            </a:extLst>
          </p:cNvPr>
          <p:cNvSpPr>
            <a:spLocks noGrp="1"/>
          </p:cNvSpPr>
          <p:nvPr>
            <p:ph idx="1"/>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a:p>
            <a:pPr algn="just">
              <a:spcBef>
                <a:spcPts val="1350"/>
              </a:spcBef>
            </a:pPr>
            <a:r>
              <a:rPr lang="en-US" noProof="1"/>
              <a:t>Duis aute irure dolor in reprehenderit in voluptate velit esse cillum dolore eu fugiat nulla pariatur. Excepteur sint occaecat cupidatat non proident.</a:t>
            </a:r>
          </a:p>
        </p:txBody>
      </p:sp>
      <p:sp>
        <p:nvSpPr>
          <p:cNvPr id="4" name="Date Placeholder 3">
            <a:extLst>
              <a:ext uri="{FF2B5EF4-FFF2-40B4-BE49-F238E27FC236}">
                <a16:creationId xmlns:a16="http://schemas.microsoft.com/office/drawing/2014/main" id="{698058C7-569E-434C-AEA8-2292631A817C}"/>
              </a:ext>
            </a:extLst>
          </p:cNvPr>
          <p:cNvSpPr>
            <a:spLocks noGrp="1"/>
          </p:cNvSpPr>
          <p:nvPr>
            <p:ph type="dt" sz="half" idx="10"/>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FF6C60E8-A7FE-4BFC-973D-25FB65B43246}"/>
              </a:ext>
            </a:extLst>
          </p:cNvPr>
          <p:cNvSpPr>
            <a:spLocks noGrp="1"/>
          </p:cNvSpPr>
          <p:nvPr>
            <p:ph type="ftr" sz="quarter" idx="11"/>
          </p:nvPr>
        </p:nvSpPr>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E3AF9F0D-B1FA-4D10-915B-22CD0CB2BED9}"/>
              </a:ext>
            </a:extLst>
          </p:cNvPr>
          <p:cNvSpPr>
            <a:spLocks noGrp="1"/>
          </p:cNvSpPr>
          <p:nvPr>
            <p:ph type="sldNum" sz="quarter" idx="12"/>
          </p:nvPr>
        </p:nvSpPr>
        <p:spPr/>
        <p:txBody>
          <a:bodyPr/>
          <a:lstStyle/>
          <a:p>
            <a:fld id="{519954A3-9DFD-4C44-94BA-B95130A3BA1C}" type="slidenum">
              <a:rPr lang="en-US" smtClean="0"/>
              <a:t>3</a:t>
            </a:fld>
            <a:endParaRPr lang="en-US" dirty="0"/>
          </a:p>
        </p:txBody>
      </p:sp>
    </p:spTree>
    <p:extLst>
      <p:ext uri="{BB962C8B-B14F-4D97-AF65-F5344CB8AC3E}">
        <p14:creationId xmlns:p14="http://schemas.microsoft.com/office/powerpoint/2010/main" val="2343063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4" name="Picture Placeholder 3">
            <a:extLst>
              <a:ext uri="{FF2B5EF4-FFF2-40B4-BE49-F238E27FC236}">
                <a16:creationId xmlns:a16="http://schemas.microsoft.com/office/drawing/2014/main" id="{61B6DEFB-2523-4541-9D2B-22F5009B9EF9}"/>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Autofit/>
          </a:bodyPr>
          <a:lstStyle/>
          <a:p>
            <a:pPr algn="just">
              <a:spcBef>
                <a:spcPts val="1350"/>
              </a:spcBef>
            </a:pPr>
            <a:r>
              <a:rPr lang="en-US" noProof="1"/>
              <a:t>Lorem ipsum dolor sit amet, tollit epicuri est ex, exerci accumsan singulis ei mel. Non blandit massa enim nec dui nunc mattis enim. Fermentum et sollicitudin ac orci phasellus egestas tellus.</a:t>
            </a:r>
          </a:p>
        </p:txBody>
      </p:sp>
      <p:sp>
        <p:nvSpPr>
          <p:cNvPr id="5" name="TextBox 4">
            <a:extLst>
              <a:ext uri="{FF2B5EF4-FFF2-40B4-BE49-F238E27FC236}">
                <a16:creationId xmlns:a16="http://schemas.microsoft.com/office/drawing/2014/main" id="{86445FF8-1F0E-4EE7-AE43-FC07C9C51F02}"/>
              </a:ext>
            </a:extLst>
          </p:cNvPr>
          <p:cNvSpPr txBox="1"/>
          <p:nvPr/>
        </p:nvSpPr>
        <p:spPr>
          <a:xfrm>
            <a:off x="5358685" y="5022964"/>
            <a:ext cx="1983235" cy="338554"/>
          </a:xfrm>
          <a:prstGeom prst="rect">
            <a:avLst/>
          </a:prstGeom>
          <a:solidFill>
            <a:schemeClr val="bg2">
              <a:lumMod val="10000"/>
            </a:schemeClr>
          </a:solidFill>
        </p:spPr>
        <p:txBody>
          <a:bodyPr wrap="none" rtlCol="0" anchor="ctr">
            <a:spAutoFit/>
          </a:bodyPr>
          <a:lstStyle/>
          <a:p>
            <a:pPr algn="ctr"/>
            <a:r>
              <a:rPr lang="en-US" sz="1600" dirty="0">
                <a:solidFill>
                  <a:schemeClr val="bg1"/>
                </a:solidFill>
              </a:rPr>
              <a:t>Picture Placeholder</a:t>
            </a:r>
          </a:p>
        </p:txBody>
      </p:sp>
      <p:sp>
        <p:nvSpPr>
          <p:cNvPr id="6" name="Date Placeholder 5">
            <a:extLst>
              <a:ext uri="{FF2B5EF4-FFF2-40B4-BE49-F238E27FC236}">
                <a16:creationId xmlns:a16="http://schemas.microsoft.com/office/drawing/2014/main" id="{3E8BE95F-1663-464F-BE81-42F82CC3E964}"/>
              </a:ext>
            </a:extLst>
          </p:cNvPr>
          <p:cNvSpPr>
            <a:spLocks noGrp="1"/>
          </p:cNvSpPr>
          <p:nvPr>
            <p:ph type="dt" sz="half" idx="10"/>
          </p:nvPr>
        </p:nvSpPr>
        <p:spPr/>
        <p:txBody>
          <a:bodyPr/>
          <a:lstStyle/>
          <a:p>
            <a:r>
              <a:rPr lang="en-US"/>
              <a:t>Date</a:t>
            </a:r>
            <a:endParaRPr lang="en-US" dirty="0"/>
          </a:p>
        </p:txBody>
      </p:sp>
      <p:sp>
        <p:nvSpPr>
          <p:cNvPr id="7" name="Footer Placeholder 6">
            <a:extLst>
              <a:ext uri="{FF2B5EF4-FFF2-40B4-BE49-F238E27FC236}">
                <a16:creationId xmlns:a16="http://schemas.microsoft.com/office/drawing/2014/main" id="{4469F228-FE24-4A32-856E-8D295F28357B}"/>
              </a:ext>
            </a:extLst>
          </p:cNvPr>
          <p:cNvSpPr>
            <a:spLocks noGrp="1"/>
          </p:cNvSpPr>
          <p:nvPr>
            <p:ph type="ftr" sz="quarter" idx="11"/>
          </p:nvPr>
        </p:nvSpPr>
        <p:spPr/>
        <p:txBody>
          <a:bodyPr/>
          <a:lstStyle/>
          <a:p>
            <a:r>
              <a:rPr lang="en-US"/>
              <a:t>Your Footer Here</a:t>
            </a:r>
            <a:endParaRPr lang="en-US" dirty="0"/>
          </a:p>
        </p:txBody>
      </p:sp>
      <p:sp>
        <p:nvSpPr>
          <p:cNvPr id="8" name="Slide Number Placeholder 7">
            <a:extLst>
              <a:ext uri="{FF2B5EF4-FFF2-40B4-BE49-F238E27FC236}">
                <a16:creationId xmlns:a16="http://schemas.microsoft.com/office/drawing/2014/main" id="{ECAB6059-C5F8-43D7-8B93-6797DF60F22C}"/>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Tree>
    <p:extLst>
      <p:ext uri="{BB962C8B-B14F-4D97-AF65-F5344CB8AC3E}">
        <p14:creationId xmlns:p14="http://schemas.microsoft.com/office/powerpoint/2010/main" val="2199349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101">
      <a:dk1>
        <a:srgbClr val="95A5A6"/>
      </a:dk1>
      <a:lt1>
        <a:sysClr val="window" lastClr="FFFFFF"/>
      </a:lt1>
      <a:dk2>
        <a:srgbClr val="2C3E50"/>
      </a:dk2>
      <a:lt2>
        <a:srgbClr val="F2F2F2"/>
      </a:lt2>
      <a:accent1>
        <a:srgbClr val="2980B9"/>
      </a:accent1>
      <a:accent2>
        <a:srgbClr val="16A085"/>
      </a:accent2>
      <a:accent3>
        <a:srgbClr val="9BBB59"/>
      </a:accent3>
      <a:accent4>
        <a:srgbClr val="F39C12"/>
      </a:accent4>
      <a:accent5>
        <a:srgbClr val="C0392B"/>
      </a:accent5>
      <a:accent6>
        <a:srgbClr val="4B2C50"/>
      </a:accent6>
      <a:hlink>
        <a:srgbClr val="0000FF"/>
      </a:hlink>
      <a:folHlink>
        <a:srgbClr val="80008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0134_T_PGO_Merry-Xmas-4x3.pptx" id="{1DBA35D0-0EBF-44DF-A707-4BA9E44CFACE}" vid="{5615E091-5A62-412E-9811-49240D57C5E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4_T_PGO_Merry-Xmas-4x3.pptx" id="{1DBA35D0-0EBF-44DF-A707-4BA9E44CFACE}" vid="{27CE31C9-8620-4E22-AA1C-2B7D7039116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114</TotalTime>
  <Words>207</Words>
  <PresentationFormat>On-screen Show (4:3)</PresentationFormat>
  <Paragraphs>26</Paragraphs>
  <Slides>5</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vt:i4>
      </vt:variant>
    </vt:vector>
  </HeadingPairs>
  <TitlesOfParts>
    <vt:vector size="13" baseType="lpstr">
      <vt:lpstr>Arial</vt:lpstr>
      <vt:lpstr>Calibri</vt:lpstr>
      <vt:lpstr>Calibri Light</vt:lpstr>
      <vt:lpstr>Open Sans</vt:lpstr>
      <vt:lpstr>Wingdings</vt:lpstr>
      <vt:lpstr>Wingdings 3</vt:lpstr>
      <vt:lpstr>PresentationGO</vt:lpstr>
      <vt:lpstr>Designed by PresentationGO</vt:lpstr>
      <vt:lpstr>Title of your Presentation</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Merry Xmas</dc:title>
  <dc:creator>PresentationGO.com</dc:creator>
  <dc:description>© Copyright PresentationGO.com</dc:description>
  <dcterms:created xsi:type="dcterms:W3CDTF">2019-12-17T23:42:10Z</dcterms:created>
  <dcterms:modified xsi:type="dcterms:W3CDTF">2019-12-18T18:19:57Z</dcterms:modified>
  <cp:category>Templates</cp:category>
</cp:coreProperties>
</file>