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handoutMasterIdLst>
    <p:handoutMasterId r:id="rId8"/>
  </p:handout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2377" autoAdjust="0"/>
    <p:restoredTop sz="94660"/>
  </p:normalViewPr>
  <p:slideViewPr>
    <p:cSldViewPr snapToGrid="0">
      <p:cViewPr varScale="1">
        <p:scale>
          <a:sx n="151" d="100"/>
          <a:sy n="151" d="100"/>
        </p:scale>
        <p:origin x="222" y="126"/>
      </p:cViewPr>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112" d="100"/>
          <a:sy n="112" d="100"/>
        </p:scale>
        <p:origin x="260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D2EB73-8892-4C01-A3AF-DC8FD9F3247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EADECEB1-8636-4EB3-AB39-042E5D1829E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6FD151-6943-4C23-B10F-8A9D59A9E4D3}" type="datetimeFigureOut">
              <a:rPr lang="en-US" smtClean="0"/>
              <a:t>1/2/2020</a:t>
            </a:fld>
            <a:endParaRPr lang="en-US"/>
          </a:p>
        </p:txBody>
      </p:sp>
      <p:sp>
        <p:nvSpPr>
          <p:cNvPr id="4" name="Footer Placeholder 3">
            <a:extLst>
              <a:ext uri="{FF2B5EF4-FFF2-40B4-BE49-F238E27FC236}">
                <a16:creationId xmlns:a16="http://schemas.microsoft.com/office/drawing/2014/main" id="{2F2AA7EE-9315-41C1-AC9A-2ACA608D183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6259052-9307-4009-A270-DE54C48C64E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8754DA-16B7-4E58-A655-C8D0C4F65D84}" type="slidenum">
              <a:rPr lang="en-US" smtClean="0"/>
              <a:t>‹#›</a:t>
            </a:fld>
            <a:endParaRPr lang="en-US"/>
          </a:p>
        </p:txBody>
      </p:sp>
    </p:spTree>
    <p:extLst>
      <p:ext uri="{BB962C8B-B14F-4D97-AF65-F5344CB8AC3E}">
        <p14:creationId xmlns:p14="http://schemas.microsoft.com/office/powerpoint/2010/main" val="19862865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F768A79C-8214-4979-9495-E7988944326F}"/>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FC317443-7292-4C7D-AC73-55DC1CA41F68}"/>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4">
      <a:dk1>
        <a:sysClr val="windowText" lastClr="000000"/>
      </a:dk1>
      <a:lt1>
        <a:sysClr val="window" lastClr="FFFFFF"/>
      </a:lt1>
      <a:dk2>
        <a:srgbClr val="012639"/>
      </a:dk2>
      <a:lt2>
        <a:srgbClr val="E7E6E6"/>
      </a:lt2>
      <a:accent1>
        <a:srgbClr val="012639"/>
      </a:accent1>
      <a:accent2>
        <a:srgbClr val="006A82"/>
      </a:accent2>
      <a:accent3>
        <a:srgbClr val="1EACC0"/>
      </a:accent3>
      <a:accent4>
        <a:srgbClr val="8ECDD4"/>
      </a:accent4>
      <a:accent5>
        <a:srgbClr val="1EACC0"/>
      </a:accent5>
      <a:accent6>
        <a:srgbClr val="006A82"/>
      </a:accent6>
      <a:hlink>
        <a:srgbClr val="006A82"/>
      </a:hlink>
      <a:folHlink>
        <a:srgbClr val="006A82"/>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Blue-16x9.pptx" id="{0DF53514-1469-4E4E-875D-10A675A0F65D}" vid="{9C0D3F72-EA8E-450A-B467-31D3B9C5B06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Blue-16x9.pptx" id="{0DF53514-1469-4E4E-875D-10A675A0F65D}" vid="{55130D2E-96BD-4AC4-9088-78CC4FD02D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1661</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vt:i4>
      </vt:variant>
    </vt:vector>
  </HeadingPairs>
  <TitlesOfParts>
    <vt:vector size="12" baseType="lpstr">
      <vt:lpstr>Arial</vt:lpstr>
      <vt:lpstr>Calibri</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BLUE</dc:title>
  <dc:creator>PresentationGO.com</dc:creator>
  <dc:description>© Copyright PresentationGo.com</dc:description>
  <dcterms:created xsi:type="dcterms:W3CDTF">2019-11-21T05:02:10Z</dcterms:created>
  <dcterms:modified xsi:type="dcterms:W3CDTF">2020-01-03T01:11:58Z</dcterms:modified>
  <cp:category>Templates</cp:category>
</cp:coreProperties>
</file>