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 id="2147483690" r:id="rId2"/>
  </p:sldMasterIdLst>
  <p:notesMasterIdLst>
    <p:notesMasterId r:id="rId7"/>
  </p:notesMasterIdLst>
  <p:sldIdLst>
    <p:sldId id="343" r:id="rId3"/>
    <p:sldId id="334" r:id="rId4"/>
    <p:sldId id="338" r:id="rId5"/>
    <p:sldId id="307"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5" autoAdjust="0"/>
    <p:restoredTop sz="94660"/>
  </p:normalViewPr>
  <p:slideViewPr>
    <p:cSldViewPr snapToGrid="0">
      <p:cViewPr varScale="1">
        <p:scale>
          <a:sx n="159" d="100"/>
          <a:sy n="159" d="100"/>
        </p:scale>
        <p:origin x="177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586FA2CC-75C3-4E43-A6E4-8BB4AFC2C756}" type="datetimeFigureOut">
              <a:rPr lang="en-US" smtClean="0"/>
              <a:pPr/>
              <a:t>1/2/2020</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59161351-45AB-40CD-AF62-AF3DF6687339}" type="slidenum">
              <a:rPr lang="en-US" smtClean="0"/>
              <a:pPr/>
              <a:t>‹#›</a:t>
            </a:fld>
            <a:endParaRPr lang="en-US" dirty="0"/>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396601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www.presentationgo.com/"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D0391F5-2970-4CDB-8ECF-6E85A9BB2CBA}"/>
              </a:ext>
            </a:extLst>
          </p:cNvPr>
          <p:cNvPicPr>
            <a:picLocks noChangeAspect="1"/>
          </p:cNvPicPr>
          <p:nvPr userDrawn="1"/>
        </p:nvPicPr>
        <p:blipFill>
          <a:blip r:embed="rId2"/>
          <a:stretch>
            <a:fillRect/>
          </a:stretch>
        </p:blipFill>
        <p:spPr>
          <a:xfrm>
            <a:off x="5065776" y="0"/>
            <a:ext cx="4078224" cy="6858000"/>
          </a:xfrm>
          <a:prstGeom prst="rect">
            <a:avLst/>
          </a:prstGeom>
        </p:spPr>
      </p:pic>
      <p:sp>
        <p:nvSpPr>
          <p:cNvPr id="2" name="Title 1"/>
          <p:cNvSpPr>
            <a:spLocks noGrp="1"/>
          </p:cNvSpPr>
          <p:nvPr>
            <p:ph type="ctrTitle"/>
          </p:nvPr>
        </p:nvSpPr>
        <p:spPr>
          <a:xfrm>
            <a:off x="384176" y="914401"/>
            <a:ext cx="4292600" cy="3488266"/>
          </a:xfrm>
        </p:spPr>
        <p:txBody>
          <a:bodyPr rIns="365760" anchor="b">
            <a:normAutofit/>
          </a:bodyPr>
          <a:lstStyle>
            <a:lvl1pPr algn="r">
              <a:defRPr sz="4800">
                <a:effectLst/>
                <a:latin typeface="Source Sans Pro" panose="020B0503030403020204" pitchFamily="34" charset="0"/>
                <a:ea typeface="Source Sans Pro" panose="020B0503030403020204" pitchFamily="34" charset="0"/>
              </a:defRPr>
            </a:lvl1pPr>
          </a:lstStyle>
          <a:p>
            <a:r>
              <a:rPr lang="en-US" dirty="0"/>
              <a:t>Click to edit Master title style</a:t>
            </a:r>
          </a:p>
        </p:txBody>
      </p:sp>
      <p:sp>
        <p:nvSpPr>
          <p:cNvPr id="3" name="Subtitle 2"/>
          <p:cNvSpPr>
            <a:spLocks noGrp="1"/>
          </p:cNvSpPr>
          <p:nvPr>
            <p:ph type="subTitle" idx="1"/>
          </p:nvPr>
        </p:nvSpPr>
        <p:spPr>
          <a:xfrm>
            <a:off x="384176" y="4402666"/>
            <a:ext cx="4292600" cy="1364531"/>
          </a:xfrm>
        </p:spPr>
        <p:txBody>
          <a:bodyPr rIns="365760" anchor="t">
            <a:normAutofit/>
          </a:bodyPr>
          <a:lstStyle>
            <a:lvl1pPr marL="0" indent="0" algn="r">
              <a:buNone/>
              <a:defRPr sz="2000">
                <a:solidFill>
                  <a:schemeClr val="accent2"/>
                </a:solidFill>
                <a:latin typeface="Source Sans Pro" panose="020B0503030403020204" pitchFamily="34" charset="0"/>
                <a:ea typeface="Source Sans Pro" panose="020B0503030403020204" pitchFamily="34" charset="0"/>
                <a:cs typeface="Calibri" panose="020F0502020204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384175" y="6400799"/>
            <a:ext cx="857473" cy="365125"/>
          </a:xfrm>
        </p:spPr>
        <p:txBody>
          <a:bodyPr/>
          <a:lstStyle>
            <a:lvl1pPr>
              <a:defRPr/>
            </a:lvl1pPr>
          </a:lstStyle>
          <a:p>
            <a:r>
              <a:rPr lang="en-US" dirty="0"/>
              <a:t>Date</a:t>
            </a:r>
          </a:p>
        </p:txBody>
      </p:sp>
      <p:sp>
        <p:nvSpPr>
          <p:cNvPr id="5" name="Footer Placeholder 4"/>
          <p:cNvSpPr>
            <a:spLocks noGrp="1"/>
          </p:cNvSpPr>
          <p:nvPr>
            <p:ph type="ftr" sz="quarter" idx="11"/>
          </p:nvPr>
        </p:nvSpPr>
        <p:spPr>
          <a:xfrm>
            <a:off x="1241648" y="6400799"/>
            <a:ext cx="3609438"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851086" y="6400799"/>
            <a:ext cx="411480" cy="365125"/>
          </a:xfrm>
        </p:spPr>
        <p:txBody>
          <a:bodyPr/>
          <a:lstStyle>
            <a:lvl1pPr>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1E72002D-3ABC-483A-BC11-119B0DBD6131}"/>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F6FBD7F0-2C2D-4640-8B93-C6554FB64F75}"/>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5C014AC0-A638-4235-AFC7-FBE30115BD6A}"/>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2F63BCF3-B4A0-4935-9DA9-224D0831685F}"/>
                </a:ext>
              </a:extLst>
            </p:cNvPr>
            <p:cNvPicPr>
              <a:picLocks noChangeAspect="1"/>
            </p:cNvPicPr>
            <p:nvPr userDrawn="1"/>
          </p:nvPicPr>
          <p:blipFill>
            <a:blip r:embed="rId3"/>
            <a:stretch>
              <a:fillRect/>
            </a:stretch>
          </p:blipFill>
          <p:spPr>
            <a:xfrm>
              <a:off x="-2018604" y="234547"/>
              <a:ext cx="1405251" cy="185944"/>
            </a:xfrm>
            <a:prstGeom prst="rect">
              <a:avLst/>
            </a:prstGeom>
          </p:spPr>
        </p:pic>
      </p:grpSp>
      <p:sp>
        <p:nvSpPr>
          <p:cNvPr id="28" name="Rectangle 27">
            <a:extLst>
              <a:ext uri="{FF2B5EF4-FFF2-40B4-BE49-F238E27FC236}">
                <a16:creationId xmlns:a16="http://schemas.microsoft.com/office/drawing/2014/main" id="{0148F14D-72D2-4955-AE52-3FADA23882BE}"/>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4"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spTree>
    <p:extLst>
      <p:ext uri="{BB962C8B-B14F-4D97-AF65-F5344CB8AC3E}">
        <p14:creationId xmlns:p14="http://schemas.microsoft.com/office/powerpoint/2010/main" val="2240359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3" y="457201"/>
            <a:ext cx="6439139" cy="1981200"/>
          </a:xfrm>
        </p:spPr>
        <p:txBody>
          <a:bodyPr/>
          <a:lstStyle>
            <a:lvl1pPr>
              <a:defRPr/>
            </a:lvl1pPr>
          </a:lstStyle>
          <a:p>
            <a:r>
              <a:rPr lang="en-US" dirty="0"/>
              <a:t>Click to edit Master title style</a:t>
            </a:r>
          </a:p>
        </p:txBody>
      </p:sp>
      <p:sp>
        <p:nvSpPr>
          <p:cNvPr id="3" name="Content Placeholder 2"/>
          <p:cNvSpPr>
            <a:spLocks noGrp="1"/>
          </p:cNvSpPr>
          <p:nvPr>
            <p:ph idx="1"/>
          </p:nvPr>
        </p:nvSpPr>
        <p:spPr>
          <a:xfrm>
            <a:off x="224143" y="2667000"/>
            <a:ext cx="6439139" cy="3332816"/>
          </a:xfrm>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224143" y="6400799"/>
            <a:ext cx="857473" cy="365125"/>
          </a:xfrm>
        </p:spPr>
        <p:txBody>
          <a:bodyPr/>
          <a:lstStyle>
            <a:lvl1pPr>
              <a:defRPr/>
            </a:lvl1pPr>
          </a:lstStyle>
          <a:p>
            <a:r>
              <a:rPr lang="en-US" dirty="0"/>
              <a:t>Date</a:t>
            </a:r>
          </a:p>
        </p:txBody>
      </p:sp>
      <p:sp>
        <p:nvSpPr>
          <p:cNvPr id="10" name="Footer Placeholder 4">
            <a:extLst>
              <a:ext uri="{FF2B5EF4-FFF2-40B4-BE49-F238E27FC236}">
                <a16:creationId xmlns:a16="http://schemas.microsoft.com/office/drawing/2014/main" id="{5F3D51CE-8D58-4504-91FB-D91195A4087F}"/>
              </a:ext>
            </a:extLst>
          </p:cNvPr>
          <p:cNvSpPr>
            <a:spLocks noGrp="1"/>
          </p:cNvSpPr>
          <p:nvPr>
            <p:ph type="ftr" sz="quarter" idx="11"/>
          </p:nvPr>
        </p:nvSpPr>
        <p:spPr>
          <a:xfrm>
            <a:off x="1277690" y="6400799"/>
            <a:ext cx="4776035" cy="365125"/>
          </a:xfrm>
        </p:spPr>
        <p:txBody>
          <a:bodyPr/>
          <a:lstStyle>
            <a:lvl1pPr>
              <a:defRPr/>
            </a:lvl1pPr>
          </a:lstStyle>
          <a:p>
            <a:r>
              <a:rPr lang="en-US" dirty="0"/>
              <a:t>Your Footer</a:t>
            </a:r>
          </a:p>
        </p:txBody>
      </p:sp>
      <p:sp>
        <p:nvSpPr>
          <p:cNvPr id="11" name="Slide Number Placeholder 5">
            <a:extLst>
              <a:ext uri="{FF2B5EF4-FFF2-40B4-BE49-F238E27FC236}">
                <a16:creationId xmlns:a16="http://schemas.microsoft.com/office/drawing/2014/main" id="{FDD4B35F-514A-4A4F-982A-7647037B53E7}"/>
              </a:ext>
            </a:extLst>
          </p:cNvPr>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35436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141" y="2666998"/>
            <a:ext cx="6439142" cy="2360071"/>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24143" y="5027070"/>
            <a:ext cx="6439139"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6485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8"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24143" y="2667000"/>
            <a:ext cx="3041605"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3621676" y="2667000"/>
            <a:ext cx="3041605"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3351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4144" y="457201"/>
            <a:ext cx="6439138" cy="1981200"/>
          </a:xfrm>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24143" y="2658533"/>
            <a:ext cx="282385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24143"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3618330" y="2667000"/>
            <a:ext cx="2833265"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3618330"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p:txBody>
          <a:bodyPr/>
          <a:lstStyle>
            <a:lvl1pPr>
              <a:defRPr/>
            </a:lvl1pPr>
          </a:lstStyle>
          <a:p>
            <a:r>
              <a:rPr lang="en-US" dirty="0"/>
              <a:t>Your Footer</a:t>
            </a:r>
          </a:p>
        </p:txBody>
      </p:sp>
      <p:sp>
        <p:nvSpPr>
          <p:cNvPr id="9" name="Slide Number Placeholder 8"/>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2696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p:txBody>
          <a:bodyPr/>
          <a:lstStyle>
            <a:lvl1pPr>
              <a:defRPr/>
            </a:lvl1pPr>
          </a:lstStyle>
          <a:p>
            <a:r>
              <a:rPr lang="en-US" dirty="0"/>
              <a:t>Your Footer</a:t>
            </a:r>
          </a:p>
        </p:txBody>
      </p:sp>
      <p:sp>
        <p:nvSpPr>
          <p:cNvPr id="5" name="Slide Number Placeholder 4"/>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685132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p:txBody>
          <a:bodyPr/>
          <a:lstStyle>
            <a:lvl1pPr>
              <a:defRPr/>
            </a:lvl1pPr>
          </a:lstStyle>
          <a:p>
            <a:r>
              <a:rPr lang="en-US" dirty="0"/>
              <a:t>Your Footer</a:t>
            </a:r>
          </a:p>
        </p:txBody>
      </p:sp>
      <p:sp>
        <p:nvSpPr>
          <p:cNvPr id="4" name="Slide Number Placeholder 3"/>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522962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3" y="1600200"/>
            <a:ext cx="2662534"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3058172" y="685800"/>
            <a:ext cx="3605109"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24143"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80215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60215" y="1752599"/>
            <a:ext cx="3404006"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422263" y="914400"/>
            <a:ext cx="2461371" cy="4572000"/>
          </a:xfrm>
          <a:prstGeom prst="roundRect">
            <a:avLst>
              <a:gd name="adj" fmla="val 42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3160215" y="3124199"/>
            <a:ext cx="340400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538774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4732865"/>
            <a:ext cx="6439138"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358180" y="932112"/>
            <a:ext cx="6171065" cy="3164976"/>
          </a:xfrm>
          <a:prstGeom prst="roundRect">
            <a:avLst>
              <a:gd name="adj" fmla="val 43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24144" y="5299603"/>
            <a:ext cx="6439138"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286810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0"/>
            <a:ext cx="6439138"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24143" y="4343400"/>
            <a:ext cx="6439139"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5481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0"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614397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457320" y="685801"/>
            <a:ext cx="5974899"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28814" y="3428999"/>
            <a:ext cx="568105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24144" y="4343400"/>
            <a:ext cx="6439138"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377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24144" y="3308581"/>
            <a:ext cx="6439137"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24143" y="4777381"/>
            <a:ext cx="643913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86638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7"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24143" y="3505200"/>
            <a:ext cx="643913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24143" y="4343400"/>
            <a:ext cx="643913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088115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308573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335158" y="685800"/>
            <a:ext cx="1328123"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24143" y="685800"/>
            <a:ext cx="4776035"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460844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ource Sans Pro" panose="020B0503030403020204" pitchFamily="34" charset="0"/>
            </a:endParaRPr>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latin typeface="Source Sans Pro" panose="020B0503030403020204" pitchFamily="34" charset="0"/>
              </a:rPr>
              <a:t>T</a:t>
            </a:r>
            <a:r>
              <a:rPr lang="en-US" baseline="0" dirty="0">
                <a:solidFill>
                  <a:srgbClr val="A5CD00"/>
                </a:solidFill>
                <a:latin typeface="Source Sans Pro" panose="020B0503030403020204" pitchFamily="34" charset="0"/>
              </a:rPr>
              <a:t>he free PowerPoint and Google Slides template library</a:t>
            </a:r>
            <a:endParaRPr lang="en-US" dirty="0">
              <a:solidFill>
                <a:srgbClr val="A5CD00"/>
              </a:solidFill>
              <a:latin typeface="Source Sans Pro" panose="020B0503030403020204" pitchFamily="34" charset="0"/>
            </a:endParaRPr>
          </a:p>
        </p:txBody>
      </p:sp>
      <p:sp>
        <p:nvSpPr>
          <p:cNvPr id="8" name="TextBox 7"/>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4144" y="457201"/>
            <a:ext cx="6439138" cy="1981200"/>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24144" y="2667000"/>
            <a:ext cx="6439137" cy="3356995"/>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24143" y="6400799"/>
            <a:ext cx="857473" cy="365125"/>
          </a:xfrm>
          <a:prstGeom prst="rect">
            <a:avLst/>
          </a:prstGeom>
        </p:spPr>
        <p:txBody>
          <a:bodyPr vert="horz" lIns="91440" tIns="45720" rIns="91440" bIns="45720" rtlCol="0" anchor="ctr"/>
          <a:lstStyle>
            <a:lvl1pPr algn="r">
              <a:defRPr sz="1000" b="0" i="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a:t>Date</a:t>
            </a:r>
            <a:endParaRPr lang="en-US" dirty="0"/>
          </a:p>
        </p:txBody>
      </p:sp>
      <p:sp>
        <p:nvSpPr>
          <p:cNvPr id="5" name="Footer Placeholder 4"/>
          <p:cNvSpPr>
            <a:spLocks noGrp="1"/>
          </p:cNvSpPr>
          <p:nvPr>
            <p:ph type="ftr" sz="quarter" idx="3"/>
          </p:nvPr>
        </p:nvSpPr>
        <p:spPr>
          <a:xfrm>
            <a:off x="1277690" y="6400799"/>
            <a:ext cx="4776035" cy="365125"/>
          </a:xfrm>
          <a:prstGeom prst="rect">
            <a:avLst/>
          </a:prstGeom>
        </p:spPr>
        <p:txBody>
          <a:bodyPr vert="horz" lIns="91440" tIns="45720" rIns="91440" bIns="45720" rtlCol="0" anchor="ctr"/>
          <a:lstStyle>
            <a:lvl1pPr algn="ctr">
              <a:defRPr sz="1000" b="0" i="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a:t>Your Footer</a:t>
            </a:r>
            <a:endParaRPr lang="en-US" dirty="0"/>
          </a:p>
        </p:txBody>
      </p:sp>
      <p:sp>
        <p:nvSpPr>
          <p:cNvPr id="6" name="Slide Number Placeholder 5"/>
          <p:cNvSpPr>
            <a:spLocks noGrp="1"/>
          </p:cNvSpPr>
          <p:nvPr>
            <p:ph type="sldNum" sz="quarter" idx="4"/>
          </p:nvPr>
        </p:nvSpPr>
        <p:spPr>
          <a:xfrm>
            <a:off x="6249798" y="6400799"/>
            <a:ext cx="413483" cy="365125"/>
          </a:xfrm>
          <a:prstGeom prst="rect">
            <a:avLst/>
          </a:prstGeom>
        </p:spPr>
        <p:txBody>
          <a:bodyPr vert="horz" lIns="91440" tIns="45720" rIns="91440" bIns="45720" rtlCol="0" anchor="ctr"/>
          <a:lstStyle>
            <a:lvl1pPr algn="r">
              <a:defRPr sz="1000" b="0" i="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470D7380-4B44-4EAA-934C-A64D9930ABB2}"/>
              </a:ext>
            </a:extLst>
          </p:cNvPr>
          <p:cNvGrpSpPr/>
          <p:nvPr userDrawn="1"/>
        </p:nvGrpSpPr>
        <p:grpSpPr>
          <a:xfrm>
            <a:off x="-1654908" y="-73804"/>
            <a:ext cx="1569183" cy="612144"/>
            <a:chOff x="-2096383" y="21447"/>
            <a:chExt cx="1569183" cy="612144"/>
          </a:xfrm>
        </p:grpSpPr>
        <p:sp>
          <p:nvSpPr>
            <p:cNvPr id="22" name="TextBox 21">
              <a:extLst>
                <a:ext uri="{FF2B5EF4-FFF2-40B4-BE49-F238E27FC236}">
                  <a16:creationId xmlns:a16="http://schemas.microsoft.com/office/drawing/2014/main" id="{58D2D9A3-7400-4BE0-BFF4-23AE75744FA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3" name="TextBox 22">
              <a:extLst>
                <a:ext uri="{FF2B5EF4-FFF2-40B4-BE49-F238E27FC236}">
                  <a16:creationId xmlns:a16="http://schemas.microsoft.com/office/drawing/2014/main" id="{C78446E3-8DE7-4F6C-8334-4D66A6671632}"/>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4" name="Picture 23">
              <a:extLst>
                <a:ext uri="{FF2B5EF4-FFF2-40B4-BE49-F238E27FC236}">
                  <a16:creationId xmlns:a16="http://schemas.microsoft.com/office/drawing/2014/main" id="{410CE891-179C-4D49-AC0E-922AB1E0BFCC}"/>
                </a:ext>
              </a:extLst>
            </p:cNvPr>
            <p:cNvPicPr>
              <a:picLocks noChangeAspect="1"/>
            </p:cNvPicPr>
            <p:nvPr userDrawn="1"/>
          </p:nvPicPr>
          <p:blipFill>
            <a:blip r:embed="rId18"/>
            <a:stretch>
              <a:fillRect/>
            </a:stretch>
          </p:blipFill>
          <p:spPr>
            <a:xfrm>
              <a:off x="-2018604" y="234547"/>
              <a:ext cx="1405251" cy="185944"/>
            </a:xfrm>
            <a:prstGeom prst="rect">
              <a:avLst/>
            </a:prstGeom>
          </p:spPr>
        </p:pic>
      </p:grpSp>
      <p:sp>
        <p:nvSpPr>
          <p:cNvPr id="25" name="Rectangle 24">
            <a:extLst>
              <a:ext uri="{FF2B5EF4-FFF2-40B4-BE49-F238E27FC236}">
                <a16:creationId xmlns:a16="http://schemas.microsoft.com/office/drawing/2014/main" id="{9CE30EFF-F3BE-4970-8436-FDB0647C980F}"/>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9"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pic>
        <p:nvPicPr>
          <p:cNvPr id="7" name="Picture 6">
            <a:extLst>
              <a:ext uri="{FF2B5EF4-FFF2-40B4-BE49-F238E27FC236}">
                <a16:creationId xmlns:a16="http://schemas.microsoft.com/office/drawing/2014/main" id="{9AB1093B-1177-4107-93C1-3BB96C63BD37}"/>
              </a:ext>
            </a:extLst>
          </p:cNvPr>
          <p:cNvPicPr>
            <a:picLocks noChangeAspect="1"/>
          </p:cNvPicPr>
          <p:nvPr userDrawn="1"/>
        </p:nvPicPr>
        <p:blipFill>
          <a:blip r:embed="rId20"/>
          <a:stretch>
            <a:fillRect/>
          </a:stretch>
        </p:blipFill>
        <p:spPr>
          <a:xfrm>
            <a:off x="6882384" y="0"/>
            <a:ext cx="2261616" cy="6858000"/>
          </a:xfrm>
          <a:prstGeom prst="rect">
            <a:avLst/>
          </a:prstGeom>
        </p:spPr>
      </p:pic>
    </p:spTree>
    <p:extLst>
      <p:ext uri="{BB962C8B-B14F-4D97-AF65-F5344CB8AC3E}">
        <p14:creationId xmlns:p14="http://schemas.microsoft.com/office/powerpoint/2010/main" val="365558766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7" r:id="rId14"/>
    <p:sldLayoutId id="2147483688" r:id="rId15"/>
    <p:sldLayoutId id="2147483689" r:id="rId16"/>
  </p:sldLayoutIdLst>
  <p:hf hdr="0"/>
  <p:txStyles>
    <p:titleStyle>
      <a:lvl1pPr algn="ctr" defTabSz="457200" rtl="0" eaLnBrk="1" latinLnBrk="0" hangingPunct="1">
        <a:spcBef>
          <a:spcPct val="0"/>
        </a:spcBef>
        <a:buNone/>
        <a:defRPr sz="4400" b="1" kern="1200" cap="none">
          <a:ln w="3175" cmpd="sng">
            <a:noFill/>
          </a:ln>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3"/>
        </a:buClr>
        <a:buSzPct val="145000"/>
        <a:buFont typeface="Arial"/>
        <a:buChar char="•"/>
        <a:defRPr sz="24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3"/>
        </a:buClr>
        <a:buSzPct val="145000"/>
        <a:buFont typeface="Arial"/>
        <a:buChar char="•"/>
        <a:defRPr sz="20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3"/>
        </a:buClr>
        <a:buSzPct val="145000"/>
        <a:buFont typeface="Arial"/>
        <a:buChar char="•"/>
        <a:defRPr sz="18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3"/>
        </a:buClr>
        <a:buSzPct val="145000"/>
        <a:buFont typeface="Arial"/>
        <a:buChar char="•"/>
        <a:defRPr sz="16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3"/>
        </a:buClr>
        <a:buSzPct val="145000"/>
        <a:buFont typeface="Arial"/>
        <a:buChar char="•"/>
        <a:defRPr sz="14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normAutofit/>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275056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a:t>
            </a:r>
          </a:p>
        </p:txBody>
      </p:sp>
      <p:sp>
        <p:nvSpPr>
          <p:cNvPr id="7" name="Date Placeholder 6">
            <a:extLst>
              <a:ext uri="{FF2B5EF4-FFF2-40B4-BE49-F238E27FC236}">
                <a16:creationId xmlns:a16="http://schemas.microsoft.com/office/drawing/2014/main" id="{7986A797-680D-427C-9E79-481D685F7B1C}"/>
              </a:ext>
            </a:extLst>
          </p:cNvPr>
          <p:cNvSpPr>
            <a:spLocks noGrp="1"/>
          </p:cNvSpPr>
          <p:nvPr>
            <p:ph type="dt" sz="half" idx="10"/>
          </p:nvPr>
        </p:nvSpPr>
        <p:spPr/>
        <p:txBody>
          <a:bodyPr/>
          <a:lstStyle/>
          <a:p>
            <a:r>
              <a:rPr lang="en-US" dirty="0"/>
              <a:t>Date</a:t>
            </a:r>
          </a:p>
        </p:txBody>
      </p:sp>
      <p:sp>
        <p:nvSpPr>
          <p:cNvPr id="8" name="Footer Placeholder 7">
            <a:extLst>
              <a:ext uri="{FF2B5EF4-FFF2-40B4-BE49-F238E27FC236}">
                <a16:creationId xmlns:a16="http://schemas.microsoft.com/office/drawing/2014/main" id="{E30B7452-8170-48CE-97A6-116053108F5D}"/>
              </a:ext>
            </a:extLst>
          </p:cNvPr>
          <p:cNvSpPr>
            <a:spLocks noGrp="1"/>
          </p:cNvSpPr>
          <p:nvPr>
            <p:ph type="ftr" sz="quarter" idx="11"/>
          </p:nvPr>
        </p:nvSpPr>
        <p:spPr/>
        <p:txBody>
          <a:bodyPr/>
          <a:lstStyle/>
          <a:p>
            <a:r>
              <a:rPr lang="en-US" dirty="0"/>
              <a:t>Your Footer</a:t>
            </a:r>
          </a:p>
        </p:txBody>
      </p:sp>
      <p:sp>
        <p:nvSpPr>
          <p:cNvPr id="9" name="Slide Number Placeholder 8">
            <a:extLst>
              <a:ext uri="{FF2B5EF4-FFF2-40B4-BE49-F238E27FC236}">
                <a16:creationId xmlns:a16="http://schemas.microsoft.com/office/drawing/2014/main" id="{0C0A5192-CD5E-4EFD-A3F0-F9FAD848ED6C}"/>
              </a:ext>
            </a:extLst>
          </p:cNvPr>
          <p:cNvSpPr>
            <a:spLocks noGrp="1"/>
          </p:cNvSpPr>
          <p:nvPr>
            <p:ph type="sldNum" sz="quarter" idx="12"/>
          </p:nvPr>
        </p:nvSpPr>
        <p:spPr/>
        <p:txBody>
          <a:bodyPr/>
          <a:lstStyle/>
          <a:p>
            <a:fld id="{AB3456C3-FFC6-4F24-8153-3CFD71C27937}" type="slidenum">
              <a:rPr lang="en-US" smtClean="0"/>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4" name="Picture Placeholder 3">
            <a:extLst>
              <a:ext uri="{FF2B5EF4-FFF2-40B4-BE49-F238E27FC236}">
                <a16:creationId xmlns:a16="http://schemas.microsoft.com/office/drawing/2014/main" id="{F4095D7A-0B38-4921-BE10-9A7E3F02B231}"/>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p:txBody>
      </p:sp>
      <p:sp>
        <p:nvSpPr>
          <p:cNvPr id="6" name="TextBox 5">
            <a:extLst>
              <a:ext uri="{FF2B5EF4-FFF2-40B4-BE49-F238E27FC236}">
                <a16:creationId xmlns:a16="http://schemas.microsoft.com/office/drawing/2014/main" id="{D39C4BFA-FF31-4248-831A-42D962227C94}"/>
              </a:ext>
            </a:extLst>
          </p:cNvPr>
          <p:cNvSpPr txBox="1"/>
          <p:nvPr/>
        </p:nvSpPr>
        <p:spPr>
          <a:xfrm>
            <a:off x="751643" y="5022964"/>
            <a:ext cx="1802609" cy="338554"/>
          </a:xfrm>
          <a:prstGeom prst="rect">
            <a:avLst/>
          </a:prstGeom>
          <a:solidFill>
            <a:schemeClr val="bg2">
              <a:lumMod val="10000"/>
            </a:schemeClr>
          </a:solidFill>
        </p:spPr>
        <p:txBody>
          <a:bodyPr wrap="none" rtlCol="0" anchor="ctr">
            <a:spAutoFit/>
          </a:bodyPr>
          <a:lstStyle/>
          <a:p>
            <a:pPr algn="ctr"/>
            <a:r>
              <a:rPr lang="en-US" sz="1600" dirty="0">
                <a:solidFill>
                  <a:schemeClr val="bg1"/>
                </a:solidFill>
                <a:latin typeface="Calibri" panose="020F0502020204030204" pitchFamily="34" charset="0"/>
              </a:rPr>
              <a:t>Picture Placeholder</a:t>
            </a:r>
          </a:p>
        </p:txBody>
      </p:sp>
      <p:sp>
        <p:nvSpPr>
          <p:cNvPr id="5" name="Date Placeholder 4">
            <a:extLst>
              <a:ext uri="{FF2B5EF4-FFF2-40B4-BE49-F238E27FC236}">
                <a16:creationId xmlns:a16="http://schemas.microsoft.com/office/drawing/2014/main" id="{BFA6C93C-5C74-47AF-9AD7-0184A8EDD3B5}"/>
              </a:ext>
            </a:extLst>
          </p:cNvPr>
          <p:cNvSpPr>
            <a:spLocks noGrp="1"/>
          </p:cNvSpPr>
          <p:nvPr>
            <p:ph type="dt" sz="half" idx="10"/>
          </p:nvPr>
        </p:nvSpPr>
        <p:spPr/>
        <p:txBody>
          <a:bodyPr/>
          <a:lstStyle/>
          <a:p>
            <a:r>
              <a:rPr lang="en-US"/>
              <a:t>Date</a:t>
            </a:r>
            <a:endParaRPr lang="en-US" dirty="0"/>
          </a:p>
        </p:txBody>
      </p:sp>
      <p:sp>
        <p:nvSpPr>
          <p:cNvPr id="7" name="Footer Placeholder 6">
            <a:extLst>
              <a:ext uri="{FF2B5EF4-FFF2-40B4-BE49-F238E27FC236}">
                <a16:creationId xmlns:a16="http://schemas.microsoft.com/office/drawing/2014/main" id="{E945D2EE-9E27-4F2E-900D-F7EEE9F12911}"/>
              </a:ext>
            </a:extLst>
          </p:cNvPr>
          <p:cNvSpPr>
            <a:spLocks noGrp="1"/>
          </p:cNvSpPr>
          <p:nvPr>
            <p:ph type="ftr" sz="quarter" idx="11"/>
          </p:nvPr>
        </p:nvSpPr>
        <p:spPr/>
        <p:txBody>
          <a:bodyPr/>
          <a:lstStyle/>
          <a:p>
            <a:r>
              <a:rPr lang="en-US"/>
              <a:t>Your Footer</a:t>
            </a:r>
            <a:endParaRPr lang="en-US" dirty="0"/>
          </a:p>
        </p:txBody>
      </p:sp>
      <p:sp>
        <p:nvSpPr>
          <p:cNvPr id="8" name="Slide Number Placeholder 7">
            <a:extLst>
              <a:ext uri="{FF2B5EF4-FFF2-40B4-BE49-F238E27FC236}">
                <a16:creationId xmlns:a16="http://schemas.microsoft.com/office/drawing/2014/main" id="{2CA89D51-DF39-4371-A008-573FE955B24B}"/>
              </a:ext>
            </a:extLst>
          </p:cNvPr>
          <p:cNvSpPr>
            <a:spLocks noGrp="1"/>
          </p:cNvSpPr>
          <p:nvPr>
            <p:ph type="sldNum" sz="quarter" idx="12"/>
          </p:nvPr>
        </p:nvSpPr>
        <p:spPr/>
        <p:txBody>
          <a:bodyPr/>
          <a:lstStyle/>
          <a:p>
            <a:fld id="{AB3456C3-FFC6-4F24-8153-3CFD71C27937}" type="slidenum">
              <a:rPr lang="en-US" smtClean="0"/>
              <a:pPr/>
              <a:t>3</a:t>
            </a:fld>
            <a:endParaRPr lang="en-US" dirty="0"/>
          </a:p>
        </p:txBody>
      </p:sp>
    </p:spTree>
    <p:extLst>
      <p:ext uri="{BB962C8B-B14F-4D97-AF65-F5344CB8AC3E}">
        <p14:creationId xmlns:p14="http://schemas.microsoft.com/office/powerpoint/2010/main" val="2199349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2">
      <a:dk1>
        <a:srgbClr val="1F005E"/>
      </a:dk1>
      <a:lt1>
        <a:sysClr val="window" lastClr="FFFFFF"/>
      </a:lt1>
      <a:dk2>
        <a:srgbClr val="01F2F1"/>
      </a:dk2>
      <a:lt2>
        <a:srgbClr val="E7E6E6"/>
      </a:lt2>
      <a:accent1>
        <a:srgbClr val="4472C4"/>
      </a:accent1>
      <a:accent2>
        <a:srgbClr val="FF50F7"/>
      </a:accent2>
      <a:accent3>
        <a:srgbClr val="01D7A3"/>
      </a:accent3>
      <a:accent4>
        <a:srgbClr val="FFE700"/>
      </a:accent4>
      <a:accent5>
        <a:srgbClr val="5B9BD5"/>
      </a:accent5>
      <a:accent6>
        <a:srgbClr val="01D7A3"/>
      </a:accent6>
      <a:hlink>
        <a:srgbClr val="FF50F7"/>
      </a:hlink>
      <a:folHlink>
        <a:srgbClr val="FF50F7"/>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Eighties-4x3.pptx" id="{3C91DC73-F681-4E88-B8C6-B49BFF3D3DCB}" vid="{C1FB8C57-28F7-4556-9F15-BE38AFCE2560}"/>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Eighties-4x3.pptx" id="{3C91DC73-F681-4E88-B8C6-B49BFF3D3DCB}" vid="{970B8EB1-27A1-4FA1-A6DD-0E5BBB8CFE8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1563</TotalTime>
  <Words>179</Words>
  <PresentationFormat>On-screen Show (4:3)</PresentationFormat>
  <Paragraphs>22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Calibri</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EIGHTIES</dc:title>
  <dc:creator>PresentationGO.com</dc:creator>
  <dc:description>© Copyright PresentationGo.com</dc:description>
  <dcterms:created xsi:type="dcterms:W3CDTF">2019-11-21T05:08:20Z</dcterms:created>
  <dcterms:modified xsi:type="dcterms:W3CDTF">2020-01-03T01:07:33Z</dcterms:modified>
  <cp:category>Templates</cp:category>
</cp:coreProperties>
</file>