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48" r:id="rId1"/>
    <p:sldMasterId id="2147483668" r:id="rId2"/>
  </p:sldMasterIdLst>
  <p:notesMasterIdLst>
    <p:notesMasterId r:id="rId7"/>
  </p:notesMasterIdLst>
  <p:sldIdLst>
    <p:sldId id="335" r:id="rId3"/>
    <p:sldId id="334" r:id="rId4"/>
    <p:sldId id="338" r:id="rId5"/>
    <p:sldId id="307"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8F8F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838" autoAdjust="0"/>
    <p:restoredTop sz="97244" autoAdjust="0"/>
  </p:normalViewPr>
  <p:slideViewPr>
    <p:cSldViewPr snapToGrid="0">
      <p:cViewPr varScale="1">
        <p:scale>
          <a:sx n="152" d="100"/>
          <a:sy n="152" d="100"/>
        </p:scale>
        <p:origin x="324" y="126"/>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notesMaster" Target="notesMasters/notesMaster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Source Sans Pro" panose="020B0503030403020204" pitchFamily="34" charset="0"/>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Source Sans Pro" panose="020B0503030403020204" pitchFamily="34" charset="0"/>
              </a:defRPr>
            </a:lvl1pPr>
          </a:lstStyle>
          <a:p>
            <a:fld id="{7BF5E78B-FE7C-474B-AC91-ABC1B62969E2}" type="datetimeFigureOut">
              <a:rPr lang="en-US" smtClean="0"/>
              <a:pPr/>
              <a:t>1/2/2020</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Source Sans Pro" panose="020B0503030403020204" pitchFamily="34" charset="0"/>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Source Sans Pro" panose="020B0503030403020204" pitchFamily="34" charset="0"/>
              </a:defRPr>
            </a:lvl1pPr>
          </a:lstStyle>
          <a:p>
            <a:fld id="{0A50B4EB-D9F6-4F2F-973A-15D71B3F5057}" type="slidenum">
              <a:rPr lang="en-US" smtClean="0"/>
              <a:pPr/>
              <a:t>‹#›</a:t>
            </a:fld>
            <a:endParaRPr lang="en-US" dirty="0"/>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Source Sans Pro" panose="020B0503030403020204" pitchFamily="34" charset="0"/>
        <a:ea typeface="+mn-ea"/>
        <a:cs typeface="+mn-cs"/>
      </a:defRPr>
    </a:lvl1pPr>
    <a:lvl2pPr marL="457200" algn="l" defTabSz="914400" rtl="0" eaLnBrk="1" latinLnBrk="0" hangingPunct="1">
      <a:defRPr sz="1200" kern="1200">
        <a:solidFill>
          <a:schemeClr val="tx1"/>
        </a:solidFill>
        <a:latin typeface="Source Sans Pro" panose="020B0503030403020204" pitchFamily="34" charset="0"/>
        <a:ea typeface="+mn-ea"/>
        <a:cs typeface="+mn-cs"/>
      </a:defRPr>
    </a:lvl2pPr>
    <a:lvl3pPr marL="914400" algn="l" defTabSz="914400" rtl="0" eaLnBrk="1" latinLnBrk="0" hangingPunct="1">
      <a:defRPr sz="1200" kern="1200">
        <a:solidFill>
          <a:schemeClr val="tx1"/>
        </a:solidFill>
        <a:latin typeface="Source Sans Pro" panose="020B0503030403020204" pitchFamily="34" charset="0"/>
        <a:ea typeface="+mn-ea"/>
        <a:cs typeface="+mn-cs"/>
      </a:defRPr>
    </a:lvl3pPr>
    <a:lvl4pPr marL="1371600" algn="l" defTabSz="914400" rtl="0" eaLnBrk="1" latinLnBrk="0" hangingPunct="1">
      <a:defRPr sz="1200" kern="1200">
        <a:solidFill>
          <a:schemeClr val="tx1"/>
        </a:solidFill>
        <a:latin typeface="Source Sans Pro" panose="020B0503030403020204" pitchFamily="34" charset="0"/>
        <a:ea typeface="+mn-ea"/>
        <a:cs typeface="+mn-cs"/>
      </a:defRPr>
    </a:lvl4pPr>
    <a:lvl5pPr marL="1828800" algn="l" defTabSz="914400" rtl="0" eaLnBrk="1" latinLnBrk="0" hangingPunct="1">
      <a:defRPr sz="1200" kern="1200">
        <a:solidFill>
          <a:schemeClr val="tx1"/>
        </a:solidFill>
        <a:latin typeface="Source Sans Pro" panose="020B0503030403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1</a:t>
            </a:fld>
            <a:endParaRPr lang="en-US"/>
          </a:p>
        </p:txBody>
      </p:sp>
    </p:spTree>
    <p:extLst>
      <p:ext uri="{BB962C8B-B14F-4D97-AF65-F5344CB8AC3E}">
        <p14:creationId xmlns:p14="http://schemas.microsoft.com/office/powerpoint/2010/main" val="32238168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2</a:t>
            </a:fld>
            <a:endParaRPr lang="en-US"/>
          </a:p>
        </p:txBody>
      </p:sp>
    </p:spTree>
    <p:extLst>
      <p:ext uri="{BB962C8B-B14F-4D97-AF65-F5344CB8AC3E}">
        <p14:creationId xmlns:p14="http://schemas.microsoft.com/office/powerpoint/2010/main" val="33500917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4F495052-062C-49DE-8F32-D1F54712D5B2}" type="slidenum">
              <a:rPr lang="en-US" smtClean="0"/>
              <a:t>3</a:t>
            </a:fld>
            <a:endParaRPr lang="en-US"/>
          </a:p>
        </p:txBody>
      </p:sp>
    </p:spTree>
    <p:extLst>
      <p:ext uri="{BB962C8B-B14F-4D97-AF65-F5344CB8AC3E}">
        <p14:creationId xmlns:p14="http://schemas.microsoft.com/office/powerpoint/2010/main" val="24723831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www.presentationgo.com/" TargetMode="External"/><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8823" y="1380068"/>
            <a:ext cx="5108199" cy="2616199"/>
          </a:xfrm>
        </p:spPr>
        <p:txBody>
          <a:bodyPr rIns="365760" anchor="b">
            <a:normAutofit/>
          </a:bodyPr>
          <a:lstStyle>
            <a:lvl1pPr algn="r">
              <a:defRPr sz="5400">
                <a:effectLst/>
              </a:defRPr>
            </a:lvl1pPr>
          </a:lstStyle>
          <a:p>
            <a:r>
              <a:rPr lang="en-US" dirty="0"/>
              <a:t>Click to edit Master title style</a:t>
            </a:r>
          </a:p>
        </p:txBody>
      </p:sp>
      <p:sp>
        <p:nvSpPr>
          <p:cNvPr id="3" name="Subtitle 2"/>
          <p:cNvSpPr>
            <a:spLocks noGrp="1"/>
          </p:cNvSpPr>
          <p:nvPr>
            <p:ph type="subTitle" idx="1"/>
          </p:nvPr>
        </p:nvSpPr>
        <p:spPr>
          <a:xfrm>
            <a:off x="18823" y="3996267"/>
            <a:ext cx="5108199" cy="1388534"/>
          </a:xfrm>
        </p:spPr>
        <p:txBody>
          <a:bodyPr rIns="365760" anchor="t">
            <a:normAutofit/>
          </a:bodyPr>
          <a:lstStyle>
            <a:lvl1pPr marL="0" indent="0" algn="r">
              <a:buNone/>
              <a:defRPr sz="2100">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a:xfrm>
            <a:off x="18290" y="5883275"/>
            <a:ext cx="1143000" cy="365125"/>
          </a:xfrm>
        </p:spPr>
        <p:txBody>
          <a:bodyPr/>
          <a:lstStyle>
            <a:lvl1pPr algn="ctr">
              <a:defRPr/>
            </a:lvl1pPr>
          </a:lstStyle>
          <a:p>
            <a:r>
              <a:rPr lang="en-US" dirty="0"/>
              <a:t>Date</a:t>
            </a:r>
          </a:p>
        </p:txBody>
      </p:sp>
      <p:sp>
        <p:nvSpPr>
          <p:cNvPr id="5" name="Footer Placeholder 4"/>
          <p:cNvSpPr>
            <a:spLocks noGrp="1"/>
          </p:cNvSpPr>
          <p:nvPr>
            <p:ph type="ftr" sz="quarter" idx="11"/>
          </p:nvPr>
        </p:nvSpPr>
        <p:spPr>
          <a:xfrm>
            <a:off x="1309080" y="5883275"/>
            <a:ext cx="31250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4580295" y="5883275"/>
            <a:ext cx="551167" cy="365125"/>
          </a:xfrm>
          <a:prstGeom prst="rect">
            <a:avLst/>
          </a:prstGeom>
        </p:spPr>
        <p:txBody>
          <a:bodyPr/>
          <a:lstStyle>
            <a:lvl1pPr algn="r">
              <a:defRPr/>
            </a:lvl1pPr>
          </a:lstStyle>
          <a:p>
            <a:fld id="{D57F1E4F-1CFF-5643-939E-217C01CDF565}" type="slidenum">
              <a:rPr lang="en-US" smtClean="0"/>
              <a:pPr/>
              <a:t>‹#›</a:t>
            </a:fld>
            <a:endParaRPr lang="en-US" dirty="0"/>
          </a:p>
        </p:txBody>
      </p:sp>
      <p:sp>
        <p:nvSpPr>
          <p:cNvPr id="21" name="Rectangle 20">
            <a:extLst>
              <a:ext uri="{FF2B5EF4-FFF2-40B4-BE49-F238E27FC236}">
                <a16:creationId xmlns:a16="http://schemas.microsoft.com/office/drawing/2014/main" id="{BC6BF6DF-2543-4C39-8910-D422ED62CDA6}"/>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2"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Source Sans Pro" panose="020B0503030403020204" pitchFamily="34" charset="0"/>
            </a:endParaRPr>
          </a:p>
        </p:txBody>
      </p:sp>
      <p:grpSp>
        <p:nvGrpSpPr>
          <p:cNvPr id="22" name="Group 21">
            <a:extLst>
              <a:ext uri="{FF2B5EF4-FFF2-40B4-BE49-F238E27FC236}">
                <a16:creationId xmlns:a16="http://schemas.microsoft.com/office/drawing/2014/main" id="{67E4A477-D741-4B56-B6AB-BE8E020EFB48}"/>
              </a:ext>
            </a:extLst>
          </p:cNvPr>
          <p:cNvGrpSpPr/>
          <p:nvPr userDrawn="1"/>
        </p:nvGrpSpPr>
        <p:grpSpPr>
          <a:xfrm>
            <a:off x="-1654908" y="-16654"/>
            <a:ext cx="1569183" cy="612144"/>
            <a:chOff x="-2096383" y="21447"/>
            <a:chExt cx="1569183" cy="612144"/>
          </a:xfrm>
        </p:grpSpPr>
        <p:sp>
          <p:nvSpPr>
            <p:cNvPr id="23" name="TextBox 22">
              <a:extLst>
                <a:ext uri="{FF2B5EF4-FFF2-40B4-BE49-F238E27FC236}">
                  <a16:creationId xmlns:a16="http://schemas.microsoft.com/office/drawing/2014/main" id="{A460B970-5AE4-4123-AF42-1E7C71DD13A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25" name="TextBox 24">
              <a:extLst>
                <a:ext uri="{FF2B5EF4-FFF2-40B4-BE49-F238E27FC236}">
                  <a16:creationId xmlns:a16="http://schemas.microsoft.com/office/drawing/2014/main" id="{F7B628C2-F8D3-426A-98C8-DE011757AD11}"/>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27" name="Picture 26">
              <a:extLst>
                <a:ext uri="{FF2B5EF4-FFF2-40B4-BE49-F238E27FC236}">
                  <a16:creationId xmlns:a16="http://schemas.microsoft.com/office/drawing/2014/main" id="{74511683-C0B7-4FD0-B8A6-F81D26C7BB87}"/>
                </a:ext>
              </a:extLst>
            </p:cNvPr>
            <p:cNvPicPr>
              <a:picLocks noChangeAspect="1"/>
            </p:cNvPicPr>
            <p:nvPr userDrawn="1"/>
          </p:nvPicPr>
          <p:blipFill>
            <a:blip r:embed="rId3"/>
            <a:stretch>
              <a:fillRect/>
            </a:stretch>
          </p:blipFill>
          <p:spPr>
            <a:xfrm>
              <a:off x="-2018604" y="234547"/>
              <a:ext cx="1405251" cy="185944"/>
            </a:xfrm>
            <a:prstGeom prst="rect">
              <a:avLst/>
            </a:prstGeom>
          </p:spPr>
        </p:pic>
      </p:grpSp>
      <p:pic>
        <p:nvPicPr>
          <p:cNvPr id="8" name="Picture 7">
            <a:extLst>
              <a:ext uri="{FF2B5EF4-FFF2-40B4-BE49-F238E27FC236}">
                <a16:creationId xmlns:a16="http://schemas.microsoft.com/office/drawing/2014/main" id="{F55E9094-41C1-4942-8ED5-910B39867FFB}"/>
              </a:ext>
            </a:extLst>
          </p:cNvPr>
          <p:cNvPicPr>
            <a:picLocks noChangeAspect="1"/>
          </p:cNvPicPr>
          <p:nvPr userDrawn="1"/>
        </p:nvPicPr>
        <p:blipFill>
          <a:blip r:embed="rId4"/>
          <a:stretch>
            <a:fillRect/>
          </a:stretch>
        </p:blipFill>
        <p:spPr>
          <a:xfrm>
            <a:off x="5522976" y="0"/>
            <a:ext cx="6669024" cy="6858000"/>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Content Placeholder 2"/>
          <p:cNvSpPr>
            <a:spLocks noGrp="1"/>
          </p:cNvSpPr>
          <p:nvPr>
            <p:ph idx="1"/>
          </p:nvPr>
        </p:nvSpPr>
        <p:spPr/>
        <p:txBody>
          <a:bodyPr anchor="ctr"/>
          <a:lstStyle>
            <a:lvl1pPr>
              <a:defRPr/>
            </a:lvl1pPr>
            <a:lvl2pPr>
              <a:defRPr/>
            </a:lvl2pPr>
            <a:lvl3pPr>
              <a:defRPr/>
            </a:lvl3pPr>
            <a:lvl4pPr>
              <a:defRPr/>
            </a:lvl4pPr>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9414" y="2666999"/>
            <a:ext cx="9367042" cy="2110382"/>
          </a:xfrm>
        </p:spPr>
        <p:txBody>
          <a:bodyPr anchor="b"/>
          <a:lstStyle>
            <a:lvl1pPr algn="r">
              <a:defRPr sz="4000" b="1" cap="none"/>
            </a:lvl1pPr>
          </a:lstStyle>
          <a:p>
            <a:r>
              <a:rPr lang="en-US" dirty="0"/>
              <a:t>Click to edit Master title style</a:t>
            </a:r>
          </a:p>
        </p:txBody>
      </p:sp>
      <p:sp>
        <p:nvSpPr>
          <p:cNvPr id="3" name="Text Placeholder 2"/>
          <p:cNvSpPr>
            <a:spLocks noGrp="1"/>
          </p:cNvSpPr>
          <p:nvPr>
            <p:ph type="body" idx="1"/>
          </p:nvPr>
        </p:nvSpPr>
        <p:spPr>
          <a:xfrm>
            <a:off x="289412" y="4777381"/>
            <a:ext cx="9367043"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289415" y="685800"/>
            <a:ext cx="9367042" cy="1752599"/>
          </a:xfrm>
        </p:spPr>
        <p:txBody>
          <a:bodyPr/>
          <a:lstStyle>
            <a:lvl1pPr>
              <a:defRPr/>
            </a:lvl1pPr>
          </a:lstStyle>
          <a:p>
            <a:r>
              <a:rPr lang="en-US" dirty="0"/>
              <a:t>Click to edit Master title style</a:t>
            </a:r>
          </a:p>
        </p:txBody>
      </p:sp>
      <p:sp>
        <p:nvSpPr>
          <p:cNvPr id="3" name="Content Placeholder 2"/>
          <p:cNvSpPr>
            <a:spLocks noGrp="1"/>
          </p:cNvSpPr>
          <p:nvPr>
            <p:ph sz="half" idx="1"/>
          </p:nvPr>
        </p:nvSpPr>
        <p:spPr>
          <a:xfrm>
            <a:off x="289415" y="2666999"/>
            <a:ext cx="4550079"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106376" y="2667000"/>
            <a:ext cx="4550080"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lvl1pPr>
              <a:defRPr/>
            </a:lvl1pPr>
          </a:lstStyle>
          <a:p>
            <a:r>
              <a:rPr lang="en-US" dirty="0"/>
              <a:t>Date</a:t>
            </a:r>
          </a:p>
        </p:txBody>
      </p:sp>
      <p:sp>
        <p:nvSpPr>
          <p:cNvPr id="6" name="Footer Placeholder 5"/>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7" name="Slide Number Placeholder 6"/>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289414" y="2658533"/>
            <a:ext cx="4349261" cy="640080"/>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289414" y="3335337"/>
            <a:ext cx="4553712"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102744" y="2667000"/>
            <a:ext cx="4363751" cy="640080"/>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5102744" y="3335337"/>
            <a:ext cx="4553712"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lvl1pPr>
              <a:defRPr/>
            </a:lvl1pPr>
          </a:lstStyle>
          <a:p>
            <a:r>
              <a:rPr lang="en-US" dirty="0"/>
              <a:t>Date</a:t>
            </a:r>
          </a:p>
        </p:txBody>
      </p:sp>
      <p:sp>
        <p:nvSpPr>
          <p:cNvPr id="8" name="Footer Placeholder 7"/>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9" name="Slide Number Placeholder 8"/>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Date Placeholder 2"/>
          <p:cNvSpPr>
            <a:spLocks noGrp="1"/>
          </p:cNvSpPr>
          <p:nvPr>
            <p:ph type="dt" sz="half" idx="10"/>
          </p:nvPr>
        </p:nvSpPr>
        <p:spPr/>
        <p:txBody>
          <a:bodyPr/>
          <a:lstStyle>
            <a:lvl1pPr>
              <a:defRPr/>
            </a:lvl1pPr>
          </a:lstStyle>
          <a:p>
            <a:r>
              <a:rPr lang="en-US" dirty="0"/>
              <a:t>Date</a:t>
            </a:r>
          </a:p>
        </p:txBody>
      </p:sp>
      <p:sp>
        <p:nvSpPr>
          <p:cNvPr id="4" name="Footer Placeholder 3"/>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5" name="Slide Number Placeholder 4"/>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r>
              <a:rPr lang="en-US" dirty="0"/>
              <a:t>Date</a:t>
            </a:r>
          </a:p>
        </p:txBody>
      </p:sp>
      <p:sp>
        <p:nvSpPr>
          <p:cNvPr id="3" name="Footer Placeholder 2"/>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4" name="Slide Number Placeholder 3"/>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95762" y="1600200"/>
            <a:ext cx="3549121" cy="1371600"/>
          </a:xfrm>
        </p:spPr>
        <p:txBody>
          <a:bodyPr anchor="b">
            <a:normAutofit/>
          </a:bodyPr>
          <a:lstStyle>
            <a:lvl1pPr algn="ctr">
              <a:defRPr sz="2400" b="1"/>
            </a:lvl1pPr>
          </a:lstStyle>
          <a:p>
            <a:r>
              <a:rPr lang="en-US" dirty="0"/>
              <a:t>Click to edit Master title style</a:t>
            </a:r>
          </a:p>
        </p:txBody>
      </p:sp>
      <p:sp>
        <p:nvSpPr>
          <p:cNvPr id="3" name="Content Placeholder 2"/>
          <p:cNvSpPr>
            <a:spLocks noGrp="1"/>
          </p:cNvSpPr>
          <p:nvPr>
            <p:ph idx="1"/>
          </p:nvPr>
        </p:nvSpPr>
        <p:spPr>
          <a:xfrm>
            <a:off x="4073483" y="685799"/>
            <a:ext cx="5582973"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29576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lvl1pPr>
          </a:lstStyle>
          <a:p>
            <a:r>
              <a:rPr lang="en-US" dirty="0"/>
              <a:t>Date</a:t>
            </a:r>
          </a:p>
        </p:txBody>
      </p:sp>
      <p:sp>
        <p:nvSpPr>
          <p:cNvPr id="6" name="Footer Placeholder 5"/>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7" name="Slide Number Placeholder 6"/>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30298" y="1752599"/>
            <a:ext cx="5426158" cy="1371600"/>
          </a:xfrm>
        </p:spPr>
        <p:txBody>
          <a:bodyPr anchor="b">
            <a:normAutofit/>
          </a:bodyPr>
          <a:lstStyle>
            <a:lvl1pPr algn="ctr">
              <a:defRPr sz="2800" b="1"/>
            </a:lvl1pPr>
          </a:lstStyle>
          <a:p>
            <a:r>
              <a:rPr lang="en-US" dirty="0"/>
              <a:t>Click to edit Master title style</a:t>
            </a:r>
          </a:p>
        </p:txBody>
      </p:sp>
      <p:sp>
        <p:nvSpPr>
          <p:cNvPr id="14" name="Picture Placeholder 2"/>
          <p:cNvSpPr>
            <a:spLocks noGrp="1" noChangeAspect="1"/>
          </p:cNvSpPr>
          <p:nvPr>
            <p:ph type="pic" idx="1"/>
          </p:nvPr>
        </p:nvSpPr>
        <p:spPr>
          <a:xfrm>
            <a:off x="575164" y="914400"/>
            <a:ext cx="3280974" cy="4572000"/>
          </a:xfrm>
          <a:prstGeom prst="roundRect">
            <a:avLst>
              <a:gd name="adj" fmla="val 4280"/>
            </a:avLst>
          </a:prstGeom>
          <a:solidFill>
            <a:schemeClr val="bg1">
              <a:lumMod val="95000"/>
              <a:alpha val="50000"/>
            </a:schemeClr>
          </a:solidFill>
          <a:ln w="38100">
            <a:gradFill flip="none" rotWithShape="1">
              <a:gsLst>
                <a:gs pos="0">
                  <a:schemeClr val="bg2"/>
                </a:gs>
                <a:gs pos="100000">
                  <a:schemeClr val="bg2">
                    <a:lumMod val="75000"/>
                  </a:schemeClr>
                </a:gs>
              </a:gsLst>
              <a:lin ang="5400000" scaled="0"/>
              <a:tileRect/>
            </a:gradFill>
          </a:ln>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4230298"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lvl1pPr>
          </a:lstStyle>
          <a:p>
            <a:r>
              <a:rPr lang="en-US" dirty="0"/>
              <a:t>Date</a:t>
            </a:r>
          </a:p>
        </p:txBody>
      </p:sp>
      <p:sp>
        <p:nvSpPr>
          <p:cNvPr id="6" name="Footer Placeholder 5"/>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7" name="Slide Number Placeholder 6"/>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9415" y="4732865"/>
            <a:ext cx="9367042" cy="566738"/>
          </a:xfrm>
        </p:spPr>
        <p:txBody>
          <a:bodyPr anchor="b">
            <a:normAutofit/>
          </a:bodyPr>
          <a:lstStyle>
            <a:lvl1pPr algn="ctr">
              <a:defRPr sz="2400" b="1"/>
            </a:lvl1pPr>
          </a:lstStyle>
          <a:p>
            <a:r>
              <a:rPr lang="en-US" dirty="0"/>
              <a:t>Click to edit Master title style</a:t>
            </a:r>
          </a:p>
        </p:txBody>
      </p:sp>
      <p:sp>
        <p:nvSpPr>
          <p:cNvPr id="3" name="Picture Placeholder 2"/>
          <p:cNvSpPr>
            <a:spLocks noGrp="1" noChangeAspect="1"/>
          </p:cNvSpPr>
          <p:nvPr>
            <p:ph type="pic" idx="1"/>
          </p:nvPr>
        </p:nvSpPr>
        <p:spPr>
          <a:xfrm>
            <a:off x="765664" y="932112"/>
            <a:ext cx="8225944" cy="3164976"/>
          </a:xfrm>
          <a:prstGeom prst="roundRect">
            <a:avLst>
              <a:gd name="adj" fmla="val 4380"/>
            </a:avLst>
          </a:prstGeom>
          <a:solidFill>
            <a:schemeClr val="bg1">
              <a:lumMod val="95000"/>
              <a:alpha val="50000"/>
            </a:schemeClr>
          </a:solidFill>
          <a:ln w="38100">
            <a:gradFill flip="none" rotWithShape="1">
              <a:gsLst>
                <a:gs pos="0">
                  <a:schemeClr val="bg2"/>
                </a:gs>
                <a:gs pos="100000">
                  <a:schemeClr val="bg2">
                    <a:lumMod val="75000"/>
                  </a:schemeClr>
                </a:gs>
              </a:gsLst>
              <a:lin ang="5400000" scaled="0"/>
              <a:tileRect/>
            </a:gradFill>
          </a:ln>
          <a:effectLst/>
        </p:spPr>
        <p:txBody>
          <a:bodyPr vert="horz" lIns="91440" tIns="45720" rIns="91440" bIns="45720" rtlCol="0" anchor="t">
            <a:normAutofit/>
          </a:bodyPr>
          <a:lstStyle>
            <a:lvl1pPr>
              <a:defRPr lang="en-US" sz="1600" dirty="0"/>
            </a:lvl1pPr>
          </a:lstStyle>
          <a:p>
            <a:pPr marL="0" lvl="0" indent="0" algn="ctr">
              <a:buNone/>
            </a:pPr>
            <a:r>
              <a:rPr lang="en-US" dirty="0"/>
              <a:t>Click icon to add picture</a:t>
            </a:r>
          </a:p>
        </p:txBody>
      </p:sp>
      <p:sp>
        <p:nvSpPr>
          <p:cNvPr id="4" name="Text Placeholder 3"/>
          <p:cNvSpPr>
            <a:spLocks noGrp="1"/>
          </p:cNvSpPr>
          <p:nvPr>
            <p:ph type="body" sz="half" idx="2"/>
          </p:nvPr>
        </p:nvSpPr>
        <p:spPr>
          <a:xfrm>
            <a:off x="289415" y="5299603"/>
            <a:ext cx="9367042"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lvl1pPr>
          </a:lstStyle>
          <a:p>
            <a:r>
              <a:rPr lang="en-US" dirty="0"/>
              <a:t>Date</a:t>
            </a:r>
          </a:p>
        </p:txBody>
      </p:sp>
      <p:sp>
        <p:nvSpPr>
          <p:cNvPr id="6" name="Footer Placeholder 5"/>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7" name="Slide Number Placeholder 6"/>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89415" y="685800"/>
            <a:ext cx="9367041" cy="3048000"/>
          </a:xfrm>
        </p:spPr>
        <p:txBody>
          <a:bodyPr anchor="ctr">
            <a:normAutofit/>
          </a:bodyPr>
          <a:lstStyle>
            <a:lvl1pPr algn="ctr">
              <a:defRPr sz="3200" b="0" cap="none"/>
            </a:lvl1pPr>
          </a:lstStyle>
          <a:p>
            <a:r>
              <a:rPr lang="en-US" dirty="0"/>
              <a:t>Click to edit Master title style</a:t>
            </a:r>
          </a:p>
        </p:txBody>
      </p:sp>
      <p:sp>
        <p:nvSpPr>
          <p:cNvPr id="3" name="Text Placeholder 2"/>
          <p:cNvSpPr>
            <a:spLocks noGrp="1"/>
          </p:cNvSpPr>
          <p:nvPr>
            <p:ph type="body" idx="1"/>
          </p:nvPr>
        </p:nvSpPr>
        <p:spPr>
          <a:xfrm>
            <a:off x="289415" y="4343400"/>
            <a:ext cx="936704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55086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latin typeface="Source Sans Pro" panose="020B0503030403020204" pitchFamily="34" charset="0"/>
              </a:rPr>
              <a:t>“</a:t>
            </a:r>
          </a:p>
        </p:txBody>
      </p:sp>
      <p:sp>
        <p:nvSpPr>
          <p:cNvPr id="15" name="TextBox 14"/>
          <p:cNvSpPr txBox="1"/>
          <p:nvPr/>
        </p:nvSpPr>
        <p:spPr>
          <a:xfrm>
            <a:off x="8810940"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latin typeface="Source Sans Pro" panose="020B0503030403020204" pitchFamily="34" charset="0"/>
              </a:rPr>
              <a:t>”</a:t>
            </a:r>
          </a:p>
        </p:txBody>
      </p:sp>
      <p:sp>
        <p:nvSpPr>
          <p:cNvPr id="2" name="Title 1"/>
          <p:cNvSpPr>
            <a:spLocks noGrp="1"/>
          </p:cNvSpPr>
          <p:nvPr>
            <p:ph type="title"/>
          </p:nvPr>
        </p:nvSpPr>
        <p:spPr>
          <a:xfrm>
            <a:off x="1160462" y="685800"/>
            <a:ext cx="7650478" cy="2743199"/>
          </a:xfrm>
        </p:spPr>
        <p:txBody>
          <a:bodyPr anchor="ctr">
            <a:normAutofit/>
          </a:bodyPr>
          <a:lstStyle>
            <a:lvl1pPr algn="ctr">
              <a:defRPr sz="3200" b="0" cap="none">
                <a:solidFill>
                  <a:schemeClr val="tx1"/>
                </a:solidFill>
              </a:defRPr>
            </a:lvl1pPr>
          </a:lstStyle>
          <a:p>
            <a:r>
              <a:rPr lang="en-US" dirty="0"/>
              <a:t>Click to edit Master title style</a:t>
            </a:r>
          </a:p>
        </p:txBody>
      </p:sp>
      <p:sp>
        <p:nvSpPr>
          <p:cNvPr id="10" name="Text Placeholder 9"/>
          <p:cNvSpPr>
            <a:spLocks noGrp="1"/>
          </p:cNvSpPr>
          <p:nvPr>
            <p:ph type="body" sz="quarter" idx="13"/>
          </p:nvPr>
        </p:nvSpPr>
        <p:spPr>
          <a:xfrm>
            <a:off x="1389062" y="3428999"/>
            <a:ext cx="7261404"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289415" y="4343400"/>
            <a:ext cx="9367042"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89415" y="3308581"/>
            <a:ext cx="9367041" cy="1468800"/>
          </a:xfrm>
        </p:spPr>
        <p:txBody>
          <a:bodyPr anchor="b">
            <a:normAutofit/>
          </a:bodyPr>
          <a:lstStyle>
            <a:lvl1pPr algn="r">
              <a:defRPr sz="3200" b="1" cap="none"/>
            </a:lvl1pPr>
          </a:lstStyle>
          <a:p>
            <a:r>
              <a:rPr lang="en-US" dirty="0"/>
              <a:t>Click to edit Master title style</a:t>
            </a:r>
          </a:p>
        </p:txBody>
      </p:sp>
      <p:sp>
        <p:nvSpPr>
          <p:cNvPr id="3" name="Text Placeholder 2"/>
          <p:cNvSpPr>
            <a:spLocks noGrp="1"/>
          </p:cNvSpPr>
          <p:nvPr>
            <p:ph type="body" idx="1"/>
          </p:nvPr>
        </p:nvSpPr>
        <p:spPr>
          <a:xfrm>
            <a:off x="289414" y="4777381"/>
            <a:ext cx="9367042"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89414" y="685800"/>
            <a:ext cx="9367042" cy="2727325"/>
          </a:xfrm>
        </p:spPr>
        <p:txBody>
          <a:bodyPr vert="horz" lIns="91440" tIns="45720" rIns="91440" bIns="45720" rtlCol="0" anchor="ctr">
            <a:normAutofit/>
          </a:bodyPr>
          <a:lstStyle>
            <a:lvl1pPr>
              <a:defRPr lang="en-US" b="1" dirty="0"/>
            </a:lvl1pPr>
          </a:lstStyle>
          <a:p>
            <a:pPr marL="0" lvl="0"/>
            <a:r>
              <a:rPr lang="en-US" dirty="0"/>
              <a:t>Click to edit Master title style</a:t>
            </a:r>
          </a:p>
        </p:txBody>
      </p:sp>
      <p:sp>
        <p:nvSpPr>
          <p:cNvPr id="10" name="Text Placeholder 9"/>
          <p:cNvSpPr>
            <a:spLocks noGrp="1"/>
          </p:cNvSpPr>
          <p:nvPr>
            <p:ph type="body" sz="quarter" idx="13"/>
          </p:nvPr>
        </p:nvSpPr>
        <p:spPr>
          <a:xfrm>
            <a:off x="289413" y="3505200"/>
            <a:ext cx="936704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dirty="0"/>
              <a:t>Click to edit Master text styles</a:t>
            </a:r>
          </a:p>
        </p:txBody>
      </p:sp>
      <p:sp>
        <p:nvSpPr>
          <p:cNvPr id="3" name="Text Placeholder 2"/>
          <p:cNvSpPr>
            <a:spLocks noGrp="1"/>
          </p:cNvSpPr>
          <p:nvPr>
            <p:ph type="body" idx="1"/>
          </p:nvPr>
        </p:nvSpPr>
        <p:spPr>
          <a:xfrm>
            <a:off x="289412" y="4343400"/>
            <a:ext cx="936704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nchor="t"/>
          <a:lstStyle>
            <a:lvl1pPr>
              <a:defRPr/>
            </a:lvl1pPr>
            <a:lvl2pPr>
              <a:defRPr/>
            </a:lvl2pPr>
            <a:lvl3pPr>
              <a:defRPr/>
            </a:lvl3pPr>
            <a:lvl4pPr>
              <a:defRPr/>
            </a:lvl4pPr>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886087" y="685800"/>
            <a:ext cx="1770369" cy="5105400"/>
          </a:xfrm>
        </p:spPr>
        <p:txBody>
          <a:bodyPr vert="eaVert"/>
          <a:lstStyle>
            <a:lvl1pPr>
              <a:defRPr/>
            </a:lvl1pPr>
          </a:lstStyle>
          <a:p>
            <a:r>
              <a:rPr lang="en-US" dirty="0"/>
              <a:t>Click to edit Master title style</a:t>
            </a:r>
          </a:p>
        </p:txBody>
      </p:sp>
      <p:sp>
        <p:nvSpPr>
          <p:cNvPr id="3" name="Vertical Text Placeholder 2"/>
          <p:cNvSpPr>
            <a:spLocks noGrp="1"/>
          </p:cNvSpPr>
          <p:nvPr>
            <p:ph type="body" orient="vert" idx="1"/>
          </p:nvPr>
        </p:nvSpPr>
        <p:spPr>
          <a:xfrm>
            <a:off x="289414" y="685800"/>
            <a:ext cx="7254386" cy="5105400"/>
          </a:xfrm>
        </p:spPr>
        <p:txBody>
          <a:bodyPr vert="eaVert" anchor="t"/>
          <a:lstStyle>
            <a:lvl1pPr>
              <a:defRPr/>
            </a:lvl1pPr>
            <a:lvl2pPr>
              <a:defRPr/>
            </a:lvl2pPr>
            <a:lvl3pPr>
              <a:defRPr/>
            </a:lvl3pPr>
            <a:lvl4pPr>
              <a:defRPr/>
            </a:lvl4pPr>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Source Sans Pro" panose="020B0503030403020204" pitchFamily="34" charset="0"/>
                <a:ea typeface="+mn-ea"/>
                <a:cs typeface="+mn-cs"/>
              </a:rPr>
              <a:t>www.</a:t>
            </a:r>
            <a:r>
              <a:rPr kumimoji="0" lang="en-US" sz="2800" b="0" i="0" u="none" strike="noStrike" kern="1200" cap="none" spc="0" normalizeH="0" baseline="0" noProof="0" dirty="0">
                <a:ln>
                  <a:noFill/>
                </a:ln>
                <a:solidFill>
                  <a:srgbClr val="A5CD00"/>
                </a:solidFill>
                <a:effectLst/>
                <a:uLnTx/>
                <a:uFillTx/>
                <a:latin typeface="Source Sans Pro" panose="020B0503030403020204" pitchFamily="34" charset="0"/>
                <a:ea typeface="+mn-ea"/>
                <a:cs typeface="+mn-cs"/>
              </a:rPr>
              <a:t>PresentationGO</a:t>
            </a:r>
            <a:r>
              <a:rPr kumimoji="0" lang="en-US" sz="2000" b="0" i="0" u="none" strike="noStrike" kern="1200" cap="none" spc="0" normalizeH="0" baseline="0" noProof="0" dirty="0">
                <a:ln>
                  <a:noFill/>
                </a:ln>
                <a:solidFill>
                  <a:schemeClr val="bg1">
                    <a:lumMod val="50000"/>
                  </a:schemeClr>
                </a:solidFill>
                <a:effectLst/>
                <a:uLnTx/>
                <a:uFillTx/>
                <a:latin typeface="Source Sans Pro" panose="020B0503030403020204" pitchFamily="34" charset="0"/>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Source Sans Pro" panose="020B0503030403020204" pitchFamily="34" charset="0"/>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latin typeface="Source Sans Pro" panose="020B0503030403020204" pitchFamily="34" charset="0"/>
            </a:endParaRPr>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latin typeface="Source Sans Pro" panose="020B0503030403020204" pitchFamily="34" charset="0"/>
              </a:rPr>
              <a:t>T</a:t>
            </a:r>
            <a:r>
              <a:rPr lang="en-US" sz="1800" baseline="0" dirty="0">
                <a:solidFill>
                  <a:srgbClr val="A5CD00"/>
                </a:solidFill>
                <a:latin typeface="Source Sans Pro" panose="020B0503030403020204" pitchFamily="34" charset="0"/>
              </a:rPr>
              <a:t>he free PowerPoint and Google Slides template library</a:t>
            </a:r>
            <a:endParaRPr lang="en-US" sz="1800" dirty="0">
              <a:solidFill>
                <a:srgbClr val="A5CD00"/>
              </a:solidFill>
              <a:latin typeface="Source Sans Pro" panose="020B0503030403020204" pitchFamily="34" charset="0"/>
            </a:endParaRPr>
          </a:p>
        </p:txBody>
      </p:sp>
      <p:grpSp>
        <p:nvGrpSpPr>
          <p:cNvPr id="8" name="Group 7"/>
          <p:cNvGrpSpPr/>
          <p:nvPr userDrawn="1"/>
        </p:nvGrpSpPr>
        <p:grpSpPr>
          <a:xfrm>
            <a:off x="4971109" y="2633133"/>
            <a:ext cx="2249783" cy="369332"/>
            <a:chOff x="3447112" y="2633133"/>
            <a:chExt cx="2249783" cy="369332"/>
          </a:xfrm>
        </p:grpSpPr>
        <p:sp>
          <p:nvSpPr>
            <p:cNvPr id="9" name="TextBox 8"/>
            <p:cNvSpPr txBox="1"/>
            <p:nvPr userDrawn="1"/>
          </p:nvSpPr>
          <p:spPr>
            <a:xfrm>
              <a:off x="3447112" y="2633133"/>
              <a:ext cx="2249783" cy="369332"/>
            </a:xfrm>
            <a:prstGeom prst="rect">
              <a:avLst/>
            </a:prstGeom>
            <a:noFill/>
          </p:spPr>
          <p:txBody>
            <a:bodyPr wrap="none" rtlCol="0" anchor="ctr">
              <a:spAutoFit/>
            </a:bodyPr>
            <a:lstStyle/>
            <a:p>
              <a:pPr algn="ctr"/>
              <a:r>
                <a:rPr lang="en-US" dirty="0">
                  <a:solidFill>
                    <a:schemeClr val="bg1"/>
                  </a:solidFill>
                  <a:effectLst/>
                  <a:latin typeface="Source Sans Pro" panose="020B0503030403020204" pitchFamily="34" charset="0"/>
                </a:rPr>
                <a:t>Designed</a:t>
              </a:r>
              <a:r>
                <a:rPr lang="en-US" baseline="0" dirty="0">
                  <a:solidFill>
                    <a:schemeClr val="bg1"/>
                  </a:solidFill>
                  <a:effectLst/>
                  <a:latin typeface="Source Sans Pro" panose="020B0503030403020204" pitchFamily="34" charset="0"/>
                </a:rPr>
                <a:t> with         by</a:t>
              </a:r>
              <a:endParaRPr lang="en-US" dirty="0">
                <a:solidFill>
                  <a:schemeClr val="bg1"/>
                </a:solidFill>
                <a:effectLst/>
                <a:latin typeface="Source Sans Pro" panose="020B0503030403020204" pitchFamily="34" charset="0"/>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Source Sans Pro" panose="020B0503030403020204" pitchFamily="34" charset="0"/>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hyperlink" Target="http://www.presentationgo.com/" TargetMode="Externa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89415" y="685800"/>
            <a:ext cx="9367042" cy="1752599"/>
          </a:xfrm>
          <a:prstGeom prst="rect">
            <a:avLst/>
          </a:prstGeom>
          <a:effectLst/>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289414" y="2666999"/>
            <a:ext cx="9367042" cy="3124201"/>
          </a:xfrm>
          <a:prstGeom prst="rect">
            <a:avLst/>
          </a:prstGeom>
        </p:spPr>
        <p:txBody>
          <a:bodyPr vert="horz" lIns="91440" tIns="45720" rIns="91440" bIns="45720" rtlCol="0"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289414" y="6216650"/>
            <a:ext cx="1143000" cy="365125"/>
          </a:xfrm>
          <a:prstGeom prst="rect">
            <a:avLst/>
          </a:prstGeom>
        </p:spPr>
        <p:txBody>
          <a:bodyPr vert="horz" lIns="91440" tIns="45720" rIns="91440" bIns="45720" rtlCol="0" anchor="ctr"/>
          <a:lstStyle>
            <a:lvl1pPr algn="l">
              <a:defRPr sz="1000" b="0" i="0">
                <a:solidFill>
                  <a:schemeClr val="bg1"/>
                </a:solidFill>
                <a:effectLst/>
                <a:latin typeface="Source Sans Pro" panose="020B0503030403020204" pitchFamily="34" charset="0"/>
                <a:ea typeface="Source Sans Pro" panose="020B0503030403020204" pitchFamily="34" charset="0"/>
                <a:cs typeface="Calibri" panose="020F0502020204030204" pitchFamily="34" charset="0"/>
              </a:defRPr>
            </a:lvl1pPr>
          </a:lstStyle>
          <a:p>
            <a:r>
              <a:rPr lang="en-US"/>
              <a:t>Date</a:t>
            </a:r>
            <a:endParaRPr lang="en-US" dirty="0"/>
          </a:p>
        </p:txBody>
      </p:sp>
      <p:sp>
        <p:nvSpPr>
          <p:cNvPr id="5" name="Footer Placeholder 4"/>
          <p:cNvSpPr>
            <a:spLocks noGrp="1"/>
          </p:cNvSpPr>
          <p:nvPr>
            <p:ph type="ftr" sz="quarter" idx="3"/>
          </p:nvPr>
        </p:nvSpPr>
        <p:spPr>
          <a:xfrm>
            <a:off x="1726763" y="6216650"/>
            <a:ext cx="7084177" cy="365125"/>
          </a:xfrm>
          <a:prstGeom prst="rect">
            <a:avLst/>
          </a:prstGeom>
        </p:spPr>
        <p:txBody>
          <a:bodyPr vert="horz" lIns="91440" tIns="45720" rIns="91440" bIns="45720" rtlCol="0" anchor="ctr"/>
          <a:lstStyle>
            <a:lvl1pPr algn="ctr">
              <a:defRPr sz="1000" b="0" i="0">
                <a:solidFill>
                  <a:schemeClr val="bg1"/>
                </a:solidFill>
                <a:effectLst/>
                <a:latin typeface="Source Sans Pro" panose="020B0503030403020204" pitchFamily="34" charset="0"/>
                <a:ea typeface="Source Sans Pro" panose="020B0503030403020204" pitchFamily="34" charset="0"/>
                <a:cs typeface="Calibri" panose="020F0502020204030204" pitchFamily="34" charset="0"/>
              </a:defRPr>
            </a:lvl1pPr>
          </a:lstStyle>
          <a:p>
            <a:r>
              <a:rPr lang="en-US"/>
              <a:t>Your Footer</a:t>
            </a:r>
            <a:endParaRPr lang="en-US" dirty="0"/>
          </a:p>
        </p:txBody>
      </p:sp>
      <p:sp>
        <p:nvSpPr>
          <p:cNvPr id="14" name="Rectangle 13">
            <a:extLst>
              <a:ext uri="{FF2B5EF4-FFF2-40B4-BE49-F238E27FC236}">
                <a16:creationId xmlns:a16="http://schemas.microsoft.com/office/drawing/2014/main" id="{65D35851-77C7-4EA7-8DA4-803301E9B62B}"/>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8"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Source Sans Pro" panose="020B0503030403020204" pitchFamily="34" charset="0"/>
            </a:endParaRPr>
          </a:p>
        </p:txBody>
      </p:sp>
      <p:grpSp>
        <p:nvGrpSpPr>
          <p:cNvPr id="15" name="Group 14">
            <a:extLst>
              <a:ext uri="{FF2B5EF4-FFF2-40B4-BE49-F238E27FC236}">
                <a16:creationId xmlns:a16="http://schemas.microsoft.com/office/drawing/2014/main" id="{DE7DD553-2AC4-432D-A43B-C8305542BE0E}"/>
              </a:ext>
            </a:extLst>
          </p:cNvPr>
          <p:cNvGrpSpPr/>
          <p:nvPr userDrawn="1"/>
        </p:nvGrpSpPr>
        <p:grpSpPr>
          <a:xfrm>
            <a:off x="-1654908" y="-16654"/>
            <a:ext cx="1569183" cy="612144"/>
            <a:chOff x="-2096383" y="21447"/>
            <a:chExt cx="1569183" cy="612144"/>
          </a:xfrm>
        </p:grpSpPr>
        <p:sp>
          <p:nvSpPr>
            <p:cNvPr id="16" name="TextBox 15">
              <a:extLst>
                <a:ext uri="{FF2B5EF4-FFF2-40B4-BE49-F238E27FC236}">
                  <a16:creationId xmlns:a16="http://schemas.microsoft.com/office/drawing/2014/main" id="{3A23DA4F-C1FF-4F55-BAF5-771642DBC3DE}"/>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7" name="TextBox 16">
              <a:extLst>
                <a:ext uri="{FF2B5EF4-FFF2-40B4-BE49-F238E27FC236}">
                  <a16:creationId xmlns:a16="http://schemas.microsoft.com/office/drawing/2014/main" id="{0FEA9F86-74C3-4161-9AC2-8E8EC6B2814C}"/>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8" name="Picture 17">
              <a:extLst>
                <a:ext uri="{FF2B5EF4-FFF2-40B4-BE49-F238E27FC236}">
                  <a16:creationId xmlns:a16="http://schemas.microsoft.com/office/drawing/2014/main" id="{13382475-D263-4AB9-90E2-FD4C05C171FA}"/>
                </a:ext>
              </a:extLst>
            </p:cNvPr>
            <p:cNvPicPr>
              <a:picLocks noChangeAspect="1"/>
            </p:cNvPicPr>
            <p:nvPr userDrawn="1"/>
          </p:nvPicPr>
          <p:blipFill>
            <a:blip r:embed="rId19"/>
            <a:stretch>
              <a:fillRect/>
            </a:stretch>
          </p:blipFill>
          <p:spPr>
            <a:xfrm>
              <a:off x="-2018604" y="234547"/>
              <a:ext cx="1405251" cy="185944"/>
            </a:xfrm>
            <a:prstGeom prst="rect">
              <a:avLst/>
            </a:prstGeom>
          </p:spPr>
        </p:pic>
      </p:grpSp>
      <p:sp>
        <p:nvSpPr>
          <p:cNvPr id="65" name="Slide Number Placeholder 5">
            <a:extLst>
              <a:ext uri="{FF2B5EF4-FFF2-40B4-BE49-F238E27FC236}">
                <a16:creationId xmlns:a16="http://schemas.microsoft.com/office/drawing/2014/main" id="{0B30D5C4-1F96-4BF4-997A-8C3552F1CEA4}"/>
              </a:ext>
            </a:extLst>
          </p:cNvPr>
          <p:cNvSpPr>
            <a:spLocks noGrp="1"/>
          </p:cNvSpPr>
          <p:nvPr>
            <p:ph type="sldNum" sz="quarter" idx="4"/>
          </p:nvPr>
        </p:nvSpPr>
        <p:spPr>
          <a:xfrm>
            <a:off x="9105289" y="6216650"/>
            <a:ext cx="551167" cy="365125"/>
          </a:xfrm>
          <a:prstGeom prst="rect">
            <a:avLst/>
          </a:prstGeom>
        </p:spPr>
        <p:txBody>
          <a:bodyPr vert="horz" lIns="91440" tIns="45720" rIns="91440" bIns="45720" rtlCol="0" anchor="ctr"/>
          <a:lstStyle>
            <a:lvl1pPr algn="r">
              <a:defRPr lang="en-US" sz="1000" b="0" i="0" smtClean="0">
                <a:solidFill>
                  <a:schemeClr val="bg1"/>
                </a:solidFill>
                <a:effectLst/>
                <a:latin typeface="Source Sans Pro" panose="020B0503030403020204" pitchFamily="34" charset="0"/>
                <a:ea typeface="Source Sans Pro" panose="020B0503030403020204" pitchFamily="34" charset="0"/>
                <a:cs typeface="Calibri" panose="020F0502020204030204" pitchFamily="34" charset="0"/>
              </a:defRPr>
            </a:lvl1pPr>
          </a:lstStyle>
          <a:p>
            <a:fld id="{D57F1E4F-1CFF-5643-939E-217C01CDF565}" type="slidenum">
              <a:rPr lang="en-US" smtClean="0"/>
              <a:pPr/>
              <a:t>‹#›</a:t>
            </a:fld>
            <a:endParaRPr lang="en-US" dirty="0"/>
          </a:p>
        </p:txBody>
      </p:sp>
      <p:pic>
        <p:nvPicPr>
          <p:cNvPr id="6" name="Picture 5">
            <a:extLst>
              <a:ext uri="{FF2B5EF4-FFF2-40B4-BE49-F238E27FC236}">
                <a16:creationId xmlns:a16="http://schemas.microsoft.com/office/drawing/2014/main" id="{0E3E4A63-7CD7-4869-9881-1B1C2277207B}"/>
              </a:ext>
            </a:extLst>
          </p:cNvPr>
          <p:cNvPicPr>
            <a:picLocks noChangeAspect="1"/>
          </p:cNvPicPr>
          <p:nvPr userDrawn="1"/>
        </p:nvPicPr>
        <p:blipFill>
          <a:blip r:embed="rId20"/>
          <a:stretch>
            <a:fillRect/>
          </a:stretch>
        </p:blipFill>
        <p:spPr>
          <a:xfrm>
            <a:off x="9930384" y="0"/>
            <a:ext cx="2261616"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7" r:id="rId14"/>
    <p:sldLayoutId id="2147483658" r:id="rId15"/>
    <p:sldLayoutId id="2147483659" r:id="rId16"/>
  </p:sldLayoutIdLst>
  <p:hf hdr="0"/>
  <p:txStyles>
    <p:titleStyle>
      <a:lvl1pPr algn="ctr" defTabSz="457200" rtl="0" eaLnBrk="1" latinLnBrk="0" hangingPunct="1">
        <a:spcBef>
          <a:spcPct val="0"/>
        </a:spcBef>
        <a:buNone/>
        <a:defRPr sz="4800" b="1" kern="1200" cap="none">
          <a:ln w="3175" cmpd="sng">
            <a:noFill/>
          </a:ln>
          <a:solidFill>
            <a:schemeClr val="bg1"/>
          </a:solidFill>
          <a:effectLst/>
          <a:latin typeface="Source Sans Pro" panose="020B0503030403020204" pitchFamily="34" charset="0"/>
          <a:ea typeface="Source Sans Pro" panose="020B0503030403020204" pitchFamily="34" charset="0"/>
          <a:cs typeface="Calibri" panose="020F0502020204030204" pitchFamily="34"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4"/>
        </a:buClr>
        <a:buSzPct val="145000"/>
        <a:buFont typeface="Arial"/>
        <a:buChar char="•"/>
        <a:defRPr sz="2400" kern="1200" cap="none">
          <a:solidFill>
            <a:schemeClr val="bg1"/>
          </a:solidFill>
          <a:effectLst/>
          <a:latin typeface="Source Sans Pro" panose="020B0503030403020204" pitchFamily="34" charset="0"/>
          <a:ea typeface="Source Sans Pro" panose="020B0503030403020204" pitchFamily="34" charset="0"/>
          <a:cs typeface="Calibri" panose="020F0502020204030204" pitchFamily="34" charset="0"/>
        </a:defRPr>
      </a:lvl1pPr>
      <a:lvl2pPr marL="742950" indent="-285750" algn="l" defTabSz="457200" rtl="0" eaLnBrk="1" latinLnBrk="0" hangingPunct="1">
        <a:spcBef>
          <a:spcPct val="20000"/>
        </a:spcBef>
        <a:spcAft>
          <a:spcPts val="600"/>
        </a:spcAft>
        <a:buClr>
          <a:schemeClr val="accent4"/>
        </a:buClr>
        <a:buSzPct val="145000"/>
        <a:buFont typeface="Arial"/>
        <a:buChar char="•"/>
        <a:defRPr sz="2000" kern="1200" cap="none">
          <a:solidFill>
            <a:schemeClr val="bg1"/>
          </a:solidFill>
          <a:effectLst/>
          <a:latin typeface="Source Sans Pro" panose="020B0503030403020204" pitchFamily="34" charset="0"/>
          <a:ea typeface="Source Sans Pro" panose="020B0503030403020204" pitchFamily="34" charset="0"/>
          <a:cs typeface="Calibri" panose="020F0502020204030204" pitchFamily="34" charset="0"/>
        </a:defRPr>
      </a:lvl2pPr>
      <a:lvl3pPr marL="1200150" indent="-285750" algn="l" defTabSz="457200" rtl="0" eaLnBrk="1" latinLnBrk="0" hangingPunct="1">
        <a:spcBef>
          <a:spcPct val="20000"/>
        </a:spcBef>
        <a:spcAft>
          <a:spcPts val="600"/>
        </a:spcAft>
        <a:buClr>
          <a:schemeClr val="accent4"/>
        </a:buClr>
        <a:buSzPct val="145000"/>
        <a:buFont typeface="Arial"/>
        <a:buChar char="•"/>
        <a:defRPr sz="1800" kern="1200" cap="none">
          <a:solidFill>
            <a:schemeClr val="bg1"/>
          </a:solidFill>
          <a:effectLst/>
          <a:latin typeface="Source Sans Pro" panose="020B0503030403020204" pitchFamily="34" charset="0"/>
          <a:ea typeface="Source Sans Pro" panose="020B0503030403020204" pitchFamily="34" charset="0"/>
          <a:cs typeface="Calibri" panose="020F0502020204030204" pitchFamily="34" charset="0"/>
        </a:defRPr>
      </a:lvl3pPr>
      <a:lvl4pPr marL="1543050" indent="-171450" algn="l" defTabSz="457200" rtl="0" eaLnBrk="1" latinLnBrk="0" hangingPunct="1">
        <a:spcBef>
          <a:spcPct val="20000"/>
        </a:spcBef>
        <a:spcAft>
          <a:spcPts val="600"/>
        </a:spcAft>
        <a:buClr>
          <a:schemeClr val="accent4"/>
        </a:buClr>
        <a:buSzPct val="145000"/>
        <a:buFont typeface="Arial"/>
        <a:buChar char="•"/>
        <a:defRPr sz="1600" kern="1200" cap="none">
          <a:solidFill>
            <a:schemeClr val="bg1"/>
          </a:solidFill>
          <a:effectLst/>
          <a:latin typeface="Source Sans Pro" panose="020B0503030403020204" pitchFamily="34" charset="0"/>
          <a:ea typeface="Source Sans Pro" panose="020B0503030403020204" pitchFamily="34" charset="0"/>
          <a:cs typeface="Calibri" panose="020F0502020204030204" pitchFamily="34" charset="0"/>
        </a:defRPr>
      </a:lvl4pPr>
      <a:lvl5pPr marL="2000250" indent="-171450" algn="l" defTabSz="457200" rtl="0" eaLnBrk="1" latinLnBrk="0" hangingPunct="1">
        <a:spcBef>
          <a:spcPct val="20000"/>
        </a:spcBef>
        <a:spcAft>
          <a:spcPts val="600"/>
        </a:spcAft>
        <a:buClr>
          <a:schemeClr val="accent4"/>
        </a:buClr>
        <a:buSzPct val="145000"/>
        <a:buFont typeface="Arial"/>
        <a:buChar char="•"/>
        <a:defRPr sz="1400" kern="1200" cap="none">
          <a:solidFill>
            <a:schemeClr val="bg1"/>
          </a:solidFill>
          <a:effectLst/>
          <a:latin typeface="Source Sans Pro" panose="020B0503030403020204" pitchFamily="34" charset="0"/>
          <a:ea typeface="Source Sans Pro" panose="020B0503030403020204" pitchFamily="34" charset="0"/>
          <a:cs typeface="Calibri" panose="020F0502020204030204" pitchFamily="34" charset="0"/>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latin typeface="Source Sans Pro" panose="020B0503030403020204" pitchFamily="34" charset="0"/>
              </a:defRPr>
            </a:lvl1pPr>
          </a:lstStyle>
          <a:p>
            <a:r>
              <a:rPr lang="en-US" dirty="0"/>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latin typeface="Source Sans Pro" panose="020B0503030403020204" pitchFamily="34" charset="0"/>
              </a:defRPr>
            </a:lvl1pPr>
          </a:lstStyle>
          <a:p>
            <a:r>
              <a:rPr lang="en-US" dirty="0"/>
              <a:t>Your Footer</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latin typeface="Source Sans Pro" panose="020B0503030403020204" pitchFamily="34" charset="0"/>
              </a:defRPr>
            </a:lvl1pPr>
          </a:lstStyle>
          <a:p>
            <a:fld id="{C86EDDA2-A385-4D53-9944-861446547DDE}" type="slidenum">
              <a:rPr lang="en-US" smtClean="0"/>
              <a:pPr/>
              <a:t>‹#›</a:t>
            </a:fld>
            <a:endParaRPr lang="en-US" dirty="0"/>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Source Sans Pro Light" panose="020B0403030403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Source Sans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Source Sans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Source Sans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ource Sans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ource Sans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CFD0D48-696B-4896-8F6F-B19AA59A6AE6}"/>
              </a:ext>
            </a:extLst>
          </p:cNvPr>
          <p:cNvSpPr>
            <a:spLocks noGrp="1"/>
          </p:cNvSpPr>
          <p:nvPr>
            <p:ph type="ctrTitle"/>
          </p:nvPr>
        </p:nvSpPr>
        <p:spPr/>
        <p:txBody>
          <a:bodyPr/>
          <a:lstStyle/>
          <a:p>
            <a:r>
              <a:rPr lang="en-US" dirty="0"/>
              <a:t>Title of your Presentation</a:t>
            </a:r>
          </a:p>
        </p:txBody>
      </p:sp>
      <p:sp>
        <p:nvSpPr>
          <p:cNvPr id="5" name="Subtitle 4">
            <a:extLst>
              <a:ext uri="{FF2B5EF4-FFF2-40B4-BE49-F238E27FC236}">
                <a16:creationId xmlns:a16="http://schemas.microsoft.com/office/drawing/2014/main" id="{B239C1AF-BC69-40CE-935D-B07D61F1128C}"/>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16554169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88425-2F50-4608-A74C-052CD9F68EC2}"/>
              </a:ext>
            </a:extLst>
          </p:cNvPr>
          <p:cNvSpPr>
            <a:spLocks noGrp="1"/>
          </p:cNvSpPr>
          <p:nvPr>
            <p:ph type="title"/>
          </p:nvPr>
        </p:nvSpPr>
        <p:spPr/>
        <p:txBody>
          <a:bodyPr/>
          <a:lstStyle/>
          <a:p>
            <a:r>
              <a:rPr lang="en-US" dirty="0"/>
              <a:t>Title of your Slide</a:t>
            </a:r>
          </a:p>
        </p:txBody>
      </p:sp>
      <p:sp>
        <p:nvSpPr>
          <p:cNvPr id="6" name="Text Placeholder 5">
            <a:extLst>
              <a:ext uri="{FF2B5EF4-FFF2-40B4-BE49-F238E27FC236}">
                <a16:creationId xmlns:a16="http://schemas.microsoft.com/office/drawing/2014/main" id="{4AD2F034-1AA1-45F2-AACA-3ABBD51179DA}"/>
              </a:ext>
            </a:extLst>
          </p:cNvPr>
          <p:cNvSpPr>
            <a:spLocks noGrp="1"/>
          </p:cNvSpPr>
          <p:nvPr>
            <p:ph idx="1"/>
          </p:nvPr>
        </p:nvSpPr>
        <p:spPr/>
        <p:txBody>
          <a:bodyPr>
            <a:noAutofit/>
          </a:bodyPr>
          <a:lstStyle/>
          <a:p>
            <a:pPr algn="just">
              <a:spcBef>
                <a:spcPts val="1800"/>
              </a:spcBef>
            </a:pPr>
            <a:r>
              <a:rPr lang="en-US" noProof="1"/>
              <a:t>Lorem ipsum dolor sit amet, tollit epicuri est ex, exerci accumsan singulis ei mel. Non blandit massa enim nec dui nunc mattis enim. Fermentum et sollicitudin ac orci phasellus egestas tellus.</a:t>
            </a:r>
          </a:p>
          <a:p>
            <a:pPr algn="just">
              <a:spcBef>
                <a:spcPts val="1800"/>
              </a:spcBef>
            </a:pPr>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3" name="Date Placeholder 2">
            <a:extLst>
              <a:ext uri="{FF2B5EF4-FFF2-40B4-BE49-F238E27FC236}">
                <a16:creationId xmlns:a16="http://schemas.microsoft.com/office/drawing/2014/main" id="{08E05E48-BAB5-4B93-A9A2-ED88CDDE1F30}"/>
              </a:ext>
            </a:extLst>
          </p:cNvPr>
          <p:cNvSpPr>
            <a:spLocks noGrp="1"/>
          </p:cNvSpPr>
          <p:nvPr>
            <p:ph type="dt" sz="half" idx="10"/>
          </p:nvPr>
        </p:nvSpPr>
        <p:spPr/>
        <p:txBody>
          <a:bodyPr/>
          <a:lstStyle/>
          <a:p>
            <a:r>
              <a:rPr lang="en-US" dirty="0"/>
              <a:t>Date</a:t>
            </a:r>
          </a:p>
        </p:txBody>
      </p:sp>
      <p:sp>
        <p:nvSpPr>
          <p:cNvPr id="4" name="Footer Placeholder 3">
            <a:extLst>
              <a:ext uri="{FF2B5EF4-FFF2-40B4-BE49-F238E27FC236}">
                <a16:creationId xmlns:a16="http://schemas.microsoft.com/office/drawing/2014/main" id="{52E8C947-47C8-4643-9EAC-F06C7DF92C41}"/>
              </a:ext>
            </a:extLst>
          </p:cNvPr>
          <p:cNvSpPr>
            <a:spLocks noGrp="1"/>
          </p:cNvSpPr>
          <p:nvPr>
            <p:ph type="ftr" sz="quarter" idx="11"/>
          </p:nvPr>
        </p:nvSpPr>
        <p:spPr/>
        <p:txBody>
          <a:bodyPr/>
          <a:lstStyle/>
          <a:p>
            <a:r>
              <a:rPr lang="en-US" dirty="0"/>
              <a:t>Your Footer</a:t>
            </a:r>
          </a:p>
        </p:txBody>
      </p:sp>
      <p:sp>
        <p:nvSpPr>
          <p:cNvPr id="7" name="Slide Number Placeholder 6">
            <a:extLst>
              <a:ext uri="{FF2B5EF4-FFF2-40B4-BE49-F238E27FC236}">
                <a16:creationId xmlns:a16="http://schemas.microsoft.com/office/drawing/2014/main" id="{F379B486-71A9-4A3E-9B36-EC56FDFD72AE}"/>
              </a:ext>
            </a:extLst>
          </p:cNvPr>
          <p:cNvSpPr>
            <a:spLocks noGrp="1"/>
          </p:cNvSpPr>
          <p:nvPr>
            <p:ph type="sldNum" sz="quarter" idx="12"/>
          </p:nvPr>
        </p:nvSpPr>
        <p:spPr/>
        <p:txBody>
          <a:bodyPr/>
          <a:lstStyle/>
          <a:p>
            <a:fld id="{D57F1E4F-1CFF-5643-939E-217C01CDF565}" type="slidenum">
              <a:rPr lang="en-US" smtClean="0"/>
              <a:pPr/>
              <a:t>2</a:t>
            </a:fld>
            <a:endParaRPr lang="en-US" dirty="0"/>
          </a:p>
        </p:txBody>
      </p:sp>
    </p:spTree>
    <p:extLst>
      <p:ext uri="{BB962C8B-B14F-4D97-AF65-F5344CB8AC3E}">
        <p14:creationId xmlns:p14="http://schemas.microsoft.com/office/powerpoint/2010/main" val="41545405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C66F6-58A1-4B5E-A464-07C81DE6993D}"/>
              </a:ext>
            </a:extLst>
          </p:cNvPr>
          <p:cNvSpPr>
            <a:spLocks noGrp="1"/>
          </p:cNvSpPr>
          <p:nvPr>
            <p:ph type="title"/>
          </p:nvPr>
        </p:nvSpPr>
        <p:spPr/>
        <p:txBody>
          <a:bodyPr/>
          <a:lstStyle/>
          <a:p>
            <a:r>
              <a:rPr lang="en-US" dirty="0"/>
              <a:t>Title of your Slide</a:t>
            </a:r>
          </a:p>
        </p:txBody>
      </p:sp>
      <p:sp>
        <p:nvSpPr>
          <p:cNvPr id="7" name="Picture Placeholder 6">
            <a:extLst>
              <a:ext uri="{FF2B5EF4-FFF2-40B4-BE49-F238E27FC236}">
                <a16:creationId xmlns:a16="http://schemas.microsoft.com/office/drawing/2014/main" id="{2A890B39-1713-4825-988B-D575297C25E9}"/>
              </a:ext>
            </a:extLst>
          </p:cNvPr>
          <p:cNvSpPr>
            <a:spLocks noGrp="1"/>
          </p:cNvSpPr>
          <p:nvPr>
            <p:ph type="pic" idx="1"/>
          </p:nvPr>
        </p:nvSpPr>
        <p:spPr/>
      </p:sp>
      <p:sp>
        <p:nvSpPr>
          <p:cNvPr id="3" name="Content Placeholder 2">
            <a:extLst>
              <a:ext uri="{FF2B5EF4-FFF2-40B4-BE49-F238E27FC236}">
                <a16:creationId xmlns:a16="http://schemas.microsoft.com/office/drawing/2014/main" id="{6390F3C7-EA54-4884-99E1-6763683E7A7F}"/>
              </a:ext>
            </a:extLst>
          </p:cNvPr>
          <p:cNvSpPr>
            <a:spLocks noGrp="1"/>
          </p:cNvSpPr>
          <p:nvPr>
            <p:ph type="body" sz="half" idx="2"/>
          </p:nvPr>
        </p:nvSpPr>
        <p:spPr/>
        <p:txBody>
          <a:bodyPr>
            <a:normAutofit/>
          </a:bodyPr>
          <a:lstStyle/>
          <a:p>
            <a:pPr algn="just">
              <a:spcBef>
                <a:spcPts val="1800"/>
              </a:spcBef>
            </a:pPr>
            <a:r>
              <a:rPr lang="en-US" noProof="1"/>
              <a:t>Lorem ipsum dolor sit amet, tollit epicuri est ex, exerci accumsan singulis ei mel. Non blandit massa enim nec dui nunc mattis enim. Fermentum et sollicitudin ac orci phasellus egestas tellus.</a:t>
            </a:r>
          </a:p>
        </p:txBody>
      </p:sp>
      <p:sp>
        <p:nvSpPr>
          <p:cNvPr id="5" name="TextBox 4">
            <a:extLst>
              <a:ext uri="{FF2B5EF4-FFF2-40B4-BE49-F238E27FC236}">
                <a16:creationId xmlns:a16="http://schemas.microsoft.com/office/drawing/2014/main" id="{10D127FE-515E-4875-90A3-1CEA71303E57}"/>
              </a:ext>
            </a:extLst>
          </p:cNvPr>
          <p:cNvSpPr txBox="1"/>
          <p:nvPr/>
        </p:nvSpPr>
        <p:spPr>
          <a:xfrm>
            <a:off x="1113234" y="4935974"/>
            <a:ext cx="2204834" cy="369332"/>
          </a:xfrm>
          <a:prstGeom prst="rect">
            <a:avLst/>
          </a:prstGeom>
          <a:solidFill>
            <a:schemeClr val="bg2">
              <a:lumMod val="10000"/>
            </a:schemeClr>
          </a:solidFill>
        </p:spPr>
        <p:txBody>
          <a:bodyPr wrap="none" rtlCol="0">
            <a:spAutoFit/>
          </a:bodyPr>
          <a:lstStyle/>
          <a:p>
            <a:r>
              <a:rPr lang="en-US" dirty="0">
                <a:solidFill>
                  <a:schemeClr val="bg1"/>
                </a:solidFill>
              </a:rPr>
              <a:t>Picture Placeholder</a:t>
            </a:r>
          </a:p>
        </p:txBody>
      </p:sp>
      <p:sp>
        <p:nvSpPr>
          <p:cNvPr id="8" name="Date Placeholder 7">
            <a:extLst>
              <a:ext uri="{FF2B5EF4-FFF2-40B4-BE49-F238E27FC236}">
                <a16:creationId xmlns:a16="http://schemas.microsoft.com/office/drawing/2014/main" id="{5AAF7094-D17D-45D9-9CAD-C6B6638FDF0A}"/>
              </a:ext>
            </a:extLst>
          </p:cNvPr>
          <p:cNvSpPr>
            <a:spLocks noGrp="1"/>
          </p:cNvSpPr>
          <p:nvPr>
            <p:ph type="dt" sz="half" idx="10"/>
          </p:nvPr>
        </p:nvSpPr>
        <p:spPr/>
        <p:txBody>
          <a:bodyPr/>
          <a:lstStyle/>
          <a:p>
            <a:r>
              <a:rPr lang="en-US"/>
              <a:t>Date</a:t>
            </a:r>
            <a:endParaRPr lang="en-US" dirty="0"/>
          </a:p>
        </p:txBody>
      </p:sp>
      <p:sp>
        <p:nvSpPr>
          <p:cNvPr id="9" name="Footer Placeholder 8">
            <a:extLst>
              <a:ext uri="{FF2B5EF4-FFF2-40B4-BE49-F238E27FC236}">
                <a16:creationId xmlns:a16="http://schemas.microsoft.com/office/drawing/2014/main" id="{43AAF5ED-94E7-4881-9A68-3713C1BDF2A6}"/>
              </a:ext>
            </a:extLst>
          </p:cNvPr>
          <p:cNvSpPr>
            <a:spLocks noGrp="1"/>
          </p:cNvSpPr>
          <p:nvPr>
            <p:ph type="ftr" sz="quarter" idx="11"/>
          </p:nvPr>
        </p:nvSpPr>
        <p:spPr/>
        <p:txBody>
          <a:bodyPr/>
          <a:lstStyle/>
          <a:p>
            <a:r>
              <a:rPr lang="en-US"/>
              <a:t>Your Footer</a:t>
            </a:r>
            <a:endParaRPr lang="en-US" dirty="0"/>
          </a:p>
        </p:txBody>
      </p:sp>
      <p:sp>
        <p:nvSpPr>
          <p:cNvPr id="10" name="Slide Number Placeholder 9">
            <a:extLst>
              <a:ext uri="{FF2B5EF4-FFF2-40B4-BE49-F238E27FC236}">
                <a16:creationId xmlns:a16="http://schemas.microsoft.com/office/drawing/2014/main" id="{9C8F87ED-7B6F-4C17-A3CC-975DE809AB25}"/>
              </a:ext>
            </a:extLst>
          </p:cNvPr>
          <p:cNvSpPr>
            <a:spLocks noGrp="1"/>
          </p:cNvSpPr>
          <p:nvPr>
            <p:ph type="sldNum" sz="quarter" idx="12"/>
          </p:nvPr>
        </p:nvSpPr>
        <p:spPr/>
        <p:txBody>
          <a:bodyPr/>
          <a:lstStyle/>
          <a:p>
            <a:fld id="{D57F1E4F-1CFF-5643-939E-217C01CDF565}" type="slidenum">
              <a:rPr lang="en-US" smtClean="0"/>
              <a:pPr/>
              <a:t>3</a:t>
            </a:fld>
            <a:endParaRPr lang="en-US" dirty="0"/>
          </a:p>
        </p:txBody>
      </p:sp>
    </p:spTree>
    <p:extLst>
      <p:ext uri="{BB962C8B-B14F-4D97-AF65-F5344CB8AC3E}">
        <p14:creationId xmlns:p14="http://schemas.microsoft.com/office/powerpoint/2010/main" val="23465922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resentationGO">
  <a:themeElements>
    <a:clrScheme name="PGO - 0135_05">
      <a:dk1>
        <a:sysClr val="windowText" lastClr="000000"/>
      </a:dk1>
      <a:lt1>
        <a:sysClr val="window" lastClr="FFFFFF"/>
      </a:lt1>
      <a:dk2>
        <a:srgbClr val="71358B"/>
      </a:dk2>
      <a:lt2>
        <a:srgbClr val="E7E6E6"/>
      </a:lt2>
      <a:accent1>
        <a:srgbClr val="3B304E"/>
      </a:accent1>
      <a:accent2>
        <a:srgbClr val="EF6E51"/>
      </a:accent2>
      <a:accent3>
        <a:srgbClr val="45C5D2"/>
      </a:accent3>
      <a:accent4>
        <a:srgbClr val="F7B352"/>
      </a:accent4>
      <a:accent5>
        <a:srgbClr val="A5A5A5"/>
      </a:accent5>
      <a:accent6>
        <a:srgbClr val="70AD47"/>
      </a:accent6>
      <a:hlink>
        <a:srgbClr val="45C5D2"/>
      </a:hlink>
      <a:folHlink>
        <a:srgbClr val="45C5D2"/>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0135_T_PGO_Abstract-Geometry-Future-16x9.pptx" id="{6627A571-9FED-4FC6-8DC4-2EF2FDE9A9A7}" vid="{30E6DF7F-2CEC-4EAE-9032-B8F852D230A8}"/>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35_T_PGO_Abstract-Geometry-Future-16x9.pptx" id="{6627A571-9FED-4FC6-8DC4-2EF2FDE9A9A7}" vid="{CC1866F6-D8F6-43D4-BFB4-2DE3DD236C33}"/>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1578</TotalTime>
  <Words>194</Words>
  <PresentationFormat>Widescreen</PresentationFormat>
  <Paragraphs>22</Paragraphs>
  <Slides>4</Slides>
  <Notes>4</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vt:i4>
      </vt:variant>
    </vt:vector>
  </HeadingPairs>
  <TitlesOfParts>
    <vt:vector size="11" baseType="lpstr">
      <vt:lpstr>Arial</vt:lpstr>
      <vt:lpstr>Corbel</vt:lpstr>
      <vt:lpstr>Open Sans</vt:lpstr>
      <vt:lpstr>Source Sans Pro</vt:lpstr>
      <vt:lpstr>Source Sans Pro Light</vt:lpstr>
      <vt:lpstr>PresentationGO</vt:lpstr>
      <vt:lpstr>Designed by PresentationGO</vt:lpstr>
      <vt:lpstr>Title of your Presentation</vt:lpstr>
      <vt:lpstr>Title of your Slide</vt:lpstr>
      <vt:lpstr>Title of your Slide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Abstract Geometry - FUTURE</dc:title>
  <dc:creator>PresentationGO.com</dc:creator>
  <dc:description>© Copyright PresentationGo.com</dc:description>
  <dcterms:created xsi:type="dcterms:W3CDTF">2019-11-21T05:02:10Z</dcterms:created>
  <dcterms:modified xsi:type="dcterms:W3CDTF">2020-01-03T01:20:57Z</dcterms:modified>
  <cp:category>Templates</cp:category>
</cp:coreProperties>
</file>