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90" r:id="rId2"/>
  </p:sldMasterIdLst>
  <p:notesMasterIdLst>
    <p:notesMasterId r:id="rId7"/>
  </p:notesMasterIdLst>
  <p:sldIdLst>
    <p:sldId id="343" r:id="rId3"/>
    <p:sldId id="334" r:id="rId4"/>
    <p:sldId id="338" r:id="rId5"/>
    <p:sldId id="30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varScale="1">
        <p:scale>
          <a:sx n="159" d="100"/>
          <a:sy n="159" d="100"/>
        </p:scale>
        <p:origin x="177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586FA2CC-75C3-4E43-A6E4-8BB4AFC2C756}" type="datetimeFigureOut">
              <a:rPr lang="en-US" smtClean="0"/>
              <a:pPr/>
              <a:t>1/2/2020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59161351-45AB-40CD-AF62-AF3DF6687339}" type="slidenum">
              <a:rPr lang="en-US" smtClean="0"/>
              <a:pPr/>
              <a:t>‹#›</a:t>
            </a:fld>
            <a:endParaRPr lang="en-US" dirty="0"/>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www.presentationgo.com/"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266046-1F77-459C-BCAC-814608E12D38}"/>
              </a:ext>
            </a:extLst>
          </p:cNvPr>
          <p:cNvPicPr>
            <a:picLocks noChangeAspect="1"/>
          </p:cNvPicPr>
          <p:nvPr userDrawn="1"/>
        </p:nvPicPr>
        <p:blipFill>
          <a:blip r:embed="rId2"/>
          <a:stretch>
            <a:fillRect/>
          </a:stretch>
        </p:blipFill>
        <p:spPr>
          <a:xfrm>
            <a:off x="5065776" y="0"/>
            <a:ext cx="4078224" cy="6858000"/>
          </a:xfrm>
          <a:prstGeom prst="rect">
            <a:avLst/>
          </a:prstGeom>
        </p:spPr>
      </p:pic>
      <p:sp>
        <p:nvSpPr>
          <p:cNvPr id="2" name="Title 1"/>
          <p:cNvSpPr>
            <a:spLocks noGrp="1"/>
          </p:cNvSpPr>
          <p:nvPr>
            <p:ph type="ctrTitle"/>
          </p:nvPr>
        </p:nvSpPr>
        <p:spPr>
          <a:xfrm>
            <a:off x="384176" y="914401"/>
            <a:ext cx="4292600" cy="3488266"/>
          </a:xfrm>
        </p:spPr>
        <p:txBody>
          <a:bodyPr rIns="365760" anchor="b">
            <a:normAutofit/>
          </a:bodyPr>
          <a:lstStyle>
            <a:lvl1pPr algn="r">
              <a:defRPr sz="4800">
                <a:effectLst/>
                <a:latin typeface="Source Sans Pro" panose="020B0503030403020204" pitchFamily="34" charset="0"/>
                <a:ea typeface="Source Sans Pro" panose="020B0503030403020204" pitchFamily="34" charset="0"/>
              </a:defRPr>
            </a:lvl1pPr>
          </a:lstStyle>
          <a:p>
            <a:r>
              <a:rPr lang="en-US" dirty="0"/>
              <a:t>Click to edit Master title style</a:t>
            </a:r>
          </a:p>
        </p:txBody>
      </p:sp>
      <p:sp>
        <p:nvSpPr>
          <p:cNvPr id="3" name="Subtitle 2"/>
          <p:cNvSpPr>
            <a:spLocks noGrp="1"/>
          </p:cNvSpPr>
          <p:nvPr>
            <p:ph type="subTitle" idx="1"/>
          </p:nvPr>
        </p:nvSpPr>
        <p:spPr>
          <a:xfrm>
            <a:off x="384176" y="4402666"/>
            <a:ext cx="4292600" cy="1364531"/>
          </a:xfrm>
        </p:spPr>
        <p:txBody>
          <a:bodyPr rIns="365760" anchor="t">
            <a:normAutofit/>
          </a:bodyPr>
          <a:lstStyle>
            <a:lvl1pPr marL="0" indent="0" algn="r">
              <a:buNone/>
              <a:defRPr sz="2000">
                <a:solidFill>
                  <a:schemeClr val="accent2"/>
                </a:solidFill>
                <a:latin typeface="Source Sans Pro" panose="020B0503030403020204" pitchFamily="34" charset="0"/>
                <a:ea typeface="Source Sans Pro" panose="020B050303040302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384175" y="6400799"/>
            <a:ext cx="857473" cy="365125"/>
          </a:xfrm>
        </p:spPr>
        <p:txBody>
          <a:bodyPr/>
          <a:lstStyle>
            <a:lvl1pPr>
              <a:defRPr/>
            </a:lvl1pPr>
          </a:lstStyle>
          <a:p>
            <a:r>
              <a:rPr lang="en-US" dirty="0"/>
              <a:t>Date</a:t>
            </a:r>
          </a:p>
        </p:txBody>
      </p:sp>
      <p:sp>
        <p:nvSpPr>
          <p:cNvPr id="5" name="Footer Placeholder 4"/>
          <p:cNvSpPr>
            <a:spLocks noGrp="1"/>
          </p:cNvSpPr>
          <p:nvPr>
            <p:ph type="ftr" sz="quarter" idx="11"/>
          </p:nvPr>
        </p:nvSpPr>
        <p:spPr>
          <a:xfrm>
            <a:off x="1241648" y="6400799"/>
            <a:ext cx="3609438"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851086" y="6400799"/>
            <a:ext cx="411480" cy="365125"/>
          </a:xfrm>
        </p:spPr>
        <p:txBody>
          <a:bodyPr/>
          <a:lstStyle>
            <a:lvl1pPr>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1E72002D-3ABC-483A-BC11-119B0DBD6131}"/>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F6FBD7F0-2C2D-4640-8B93-C6554FB64F7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5C014AC0-A638-4235-AFC7-FBE30115BD6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2F63BCF3-B4A0-4935-9DA9-224D0831685F}"/>
                </a:ext>
              </a:extLst>
            </p:cNvPr>
            <p:cNvPicPr>
              <a:picLocks noChangeAspect="1"/>
            </p:cNvPicPr>
            <p:nvPr userDrawn="1"/>
          </p:nvPicPr>
          <p:blipFill>
            <a:blip r:embed="rId3"/>
            <a:stretch>
              <a:fillRect/>
            </a:stretch>
          </p:blipFill>
          <p:spPr>
            <a:xfrm>
              <a:off x="-2018604" y="234547"/>
              <a:ext cx="1405251" cy="185944"/>
            </a:xfrm>
            <a:prstGeom prst="rect">
              <a:avLst/>
            </a:prstGeom>
          </p:spPr>
        </p:pic>
      </p:grpSp>
      <p:sp>
        <p:nvSpPr>
          <p:cNvPr id="28" name="Rectangle 27">
            <a:extLst>
              <a:ext uri="{FF2B5EF4-FFF2-40B4-BE49-F238E27FC236}">
                <a16:creationId xmlns:a16="http://schemas.microsoft.com/office/drawing/2014/main" id="{0148F14D-72D2-4955-AE52-3FADA23882BE}"/>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4"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spTree>
    <p:extLst>
      <p:ext uri="{BB962C8B-B14F-4D97-AF65-F5344CB8AC3E}">
        <p14:creationId xmlns:p14="http://schemas.microsoft.com/office/powerpoint/2010/main" val="224035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3" y="457201"/>
            <a:ext cx="6439139" cy="198120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224143" y="2667000"/>
            <a:ext cx="6439139" cy="3332816"/>
          </a:xfrm>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224143" y="6400799"/>
            <a:ext cx="857473" cy="365125"/>
          </a:xfrm>
        </p:spPr>
        <p:txBody>
          <a:bodyPr/>
          <a:lstStyle>
            <a:lvl1pPr>
              <a:defRPr/>
            </a:lvl1pPr>
          </a:lstStyle>
          <a:p>
            <a:r>
              <a:rPr lang="en-US" dirty="0"/>
              <a:t>Date</a:t>
            </a:r>
          </a:p>
        </p:txBody>
      </p:sp>
      <p:sp>
        <p:nvSpPr>
          <p:cNvPr id="10" name="Footer Placeholder 4">
            <a:extLst>
              <a:ext uri="{FF2B5EF4-FFF2-40B4-BE49-F238E27FC236}">
                <a16:creationId xmlns:a16="http://schemas.microsoft.com/office/drawing/2014/main" id="{5F3D51CE-8D58-4504-91FB-D91195A4087F}"/>
              </a:ext>
            </a:extLst>
          </p:cNvPr>
          <p:cNvSpPr>
            <a:spLocks noGrp="1"/>
          </p:cNvSpPr>
          <p:nvPr>
            <p:ph type="ftr" sz="quarter" idx="11"/>
          </p:nvPr>
        </p:nvSpPr>
        <p:spPr>
          <a:xfrm>
            <a:off x="1277690" y="6400799"/>
            <a:ext cx="4776035" cy="365125"/>
          </a:xfrm>
        </p:spPr>
        <p:txBody>
          <a:bodyPr/>
          <a:lstStyle>
            <a:lvl1pPr>
              <a:defRPr/>
            </a:lvl1pPr>
          </a:lstStyle>
          <a:p>
            <a:r>
              <a:rPr lang="en-US" dirty="0"/>
              <a:t>Your Footer</a:t>
            </a:r>
          </a:p>
        </p:txBody>
      </p:sp>
      <p:sp>
        <p:nvSpPr>
          <p:cNvPr id="11" name="Slide Number Placeholder 5">
            <a:extLst>
              <a:ext uri="{FF2B5EF4-FFF2-40B4-BE49-F238E27FC236}">
                <a16:creationId xmlns:a16="http://schemas.microsoft.com/office/drawing/2014/main" id="{FDD4B35F-514A-4A4F-982A-7647037B53E7}"/>
              </a:ext>
            </a:extLst>
          </p:cNvPr>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141" y="2666998"/>
            <a:ext cx="6439142" cy="2360071"/>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24143" y="5027070"/>
            <a:ext cx="643913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6485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8"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24143" y="2667000"/>
            <a:ext cx="3041605"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3621676" y="2667000"/>
            <a:ext cx="3041605"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3351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144" y="457201"/>
            <a:ext cx="6439138" cy="19812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24143" y="2658533"/>
            <a:ext cx="282385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24143"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3618330" y="2667000"/>
            <a:ext cx="283326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3618330"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p:txBody>
          <a:bodyPr/>
          <a:lstStyle>
            <a:lvl1pPr>
              <a:defRPr/>
            </a:lvl1pPr>
          </a:lstStyle>
          <a:p>
            <a:r>
              <a:rPr lang="en-US" dirty="0"/>
              <a:t>Your Footer</a:t>
            </a:r>
          </a:p>
        </p:txBody>
      </p:sp>
      <p:sp>
        <p:nvSpPr>
          <p:cNvPr id="9" name="Slide Number Placeholder 8"/>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269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p:txBody>
          <a:bodyPr/>
          <a:lstStyle>
            <a:lvl1pPr>
              <a:defRPr/>
            </a:lvl1pPr>
          </a:lstStyle>
          <a:p>
            <a:r>
              <a:rPr lang="en-US" dirty="0"/>
              <a:t>Your Footer</a:t>
            </a:r>
          </a:p>
        </p:txBody>
      </p:sp>
      <p:sp>
        <p:nvSpPr>
          <p:cNvPr id="5" name="Slide Number Placeholder 4"/>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685132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p:txBody>
          <a:bodyPr/>
          <a:lstStyle>
            <a:lvl1pPr>
              <a:defRPr/>
            </a:lvl1pPr>
          </a:lstStyle>
          <a:p>
            <a:r>
              <a:rPr lang="en-US" dirty="0"/>
              <a:t>Your Footer</a:t>
            </a:r>
          </a:p>
        </p:txBody>
      </p:sp>
      <p:sp>
        <p:nvSpPr>
          <p:cNvPr id="4" name="Slide Number Placeholder 3"/>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5229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3" y="1600200"/>
            <a:ext cx="2662534"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3058172" y="685800"/>
            <a:ext cx="3605109"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24143"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80215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60215" y="1752599"/>
            <a:ext cx="3404006"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422263" y="914400"/>
            <a:ext cx="2461371" cy="4572000"/>
          </a:xfrm>
          <a:prstGeom prst="roundRect">
            <a:avLst>
              <a:gd name="adj" fmla="val 42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3160215" y="3124199"/>
            <a:ext cx="340400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53877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4732865"/>
            <a:ext cx="6439138"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358180" y="932112"/>
            <a:ext cx="6171065" cy="3164976"/>
          </a:xfrm>
          <a:prstGeom prst="roundRect">
            <a:avLst>
              <a:gd name="adj" fmla="val 43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24144" y="5299603"/>
            <a:ext cx="6439138"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28681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0"/>
            <a:ext cx="6439138"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24143" y="4343400"/>
            <a:ext cx="6439139"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548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0"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614397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457320" y="685801"/>
            <a:ext cx="5974899"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28814" y="3428999"/>
            <a:ext cx="568105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24144" y="4343400"/>
            <a:ext cx="6439138"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377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4144" y="3308581"/>
            <a:ext cx="6439137"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24143" y="4777381"/>
            <a:ext cx="643913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86638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7"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24143" y="3505200"/>
            <a:ext cx="643913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24143" y="4343400"/>
            <a:ext cx="643913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088115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30857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35158" y="685800"/>
            <a:ext cx="1328123"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24143" y="685800"/>
            <a:ext cx="4776035"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46084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panose="020B0503030403020204" pitchFamily="34" charset="0"/>
            </a:endParaRPr>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latin typeface="Source Sans Pro" panose="020B0503030403020204" pitchFamily="34" charset="0"/>
              </a:rPr>
              <a:t>T</a:t>
            </a:r>
            <a:r>
              <a:rPr lang="en-US" baseline="0" dirty="0">
                <a:solidFill>
                  <a:srgbClr val="A5CD00"/>
                </a:solidFill>
                <a:latin typeface="Source Sans Pro" panose="020B0503030403020204" pitchFamily="34" charset="0"/>
              </a:rPr>
              <a:t>he free PowerPoint and Google Slides template library</a:t>
            </a:r>
            <a:endParaRPr lang="en-US" dirty="0">
              <a:solidFill>
                <a:srgbClr val="A5CD00"/>
              </a:solidFill>
              <a:latin typeface="Source Sans Pro" panose="020B0503030403020204" pitchFamily="34" charset="0"/>
            </a:endParaRPr>
          </a:p>
        </p:txBody>
      </p:sp>
      <p:sp>
        <p:nvSpPr>
          <p:cNvPr id="8" name="TextBox 7"/>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4144" y="457201"/>
            <a:ext cx="6439138"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4144" y="2667000"/>
            <a:ext cx="6439137"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4143" y="6400799"/>
            <a:ext cx="857473" cy="365125"/>
          </a:xfrm>
          <a:prstGeom prst="rect">
            <a:avLst/>
          </a:prstGeom>
        </p:spPr>
        <p:txBody>
          <a:bodyPr vert="horz" lIns="91440" tIns="45720" rIns="91440" bIns="45720" rtlCol="0" anchor="ctr"/>
          <a:lstStyle>
            <a:lvl1pPr algn="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1277690" y="6400799"/>
            <a:ext cx="4776035" cy="365125"/>
          </a:xfrm>
          <a:prstGeom prst="rect">
            <a:avLst/>
          </a:prstGeom>
        </p:spPr>
        <p:txBody>
          <a:bodyPr vert="horz" lIns="91440" tIns="45720" rIns="91440" bIns="45720" rtlCol="0" anchor="ctr"/>
          <a:lstStyle>
            <a:lvl1pPr algn="ct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Your Footer</a:t>
            </a:r>
            <a:endParaRPr lang="en-US" dirty="0"/>
          </a:p>
        </p:txBody>
      </p:sp>
      <p:sp>
        <p:nvSpPr>
          <p:cNvPr id="6" name="Slide Number Placeholder 5"/>
          <p:cNvSpPr>
            <a:spLocks noGrp="1"/>
          </p:cNvSpPr>
          <p:nvPr>
            <p:ph type="sldNum" sz="quarter" idx="4"/>
          </p:nvPr>
        </p:nvSpPr>
        <p:spPr>
          <a:xfrm>
            <a:off x="6249798" y="6400799"/>
            <a:ext cx="413483" cy="365125"/>
          </a:xfrm>
          <a:prstGeom prst="rect">
            <a:avLst/>
          </a:prstGeom>
        </p:spPr>
        <p:txBody>
          <a:bodyPr vert="horz" lIns="91440" tIns="45720" rIns="91440" bIns="45720" rtlCol="0" anchor="ctr"/>
          <a:lstStyle>
            <a:lvl1pPr algn="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9"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7" name="Picture 6">
            <a:extLst>
              <a:ext uri="{FF2B5EF4-FFF2-40B4-BE49-F238E27FC236}">
                <a16:creationId xmlns:a16="http://schemas.microsoft.com/office/drawing/2014/main" id="{1E1DBC68-21FA-4723-BF72-D64B3E554579}"/>
              </a:ext>
            </a:extLst>
          </p:cNvPr>
          <p:cNvPicPr>
            <a:picLocks noChangeAspect="1"/>
          </p:cNvPicPr>
          <p:nvPr userDrawn="1"/>
        </p:nvPicPr>
        <p:blipFill>
          <a:blip r:embed="rId20"/>
          <a:stretch>
            <a:fillRect/>
          </a:stretch>
        </p:blipFill>
        <p:spPr>
          <a:xfrm>
            <a:off x="6882384" y="0"/>
            <a:ext cx="2261616" cy="6858000"/>
          </a:xfrm>
          <a:prstGeom prst="rect">
            <a:avLst/>
          </a:prstGeom>
        </p:spPr>
      </p:pic>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 id="2147483689" r:id="rId16"/>
  </p:sldLayoutIdLst>
  <p:hf hdr="0"/>
  <p:txStyles>
    <p:titleStyle>
      <a:lvl1pPr algn="ctr" defTabSz="457200" rtl="0" eaLnBrk="1" latinLnBrk="0" hangingPunct="1">
        <a:spcBef>
          <a:spcPct val="0"/>
        </a:spcBef>
        <a:buNone/>
        <a:defRPr sz="4400" b="1" kern="1200" cap="none">
          <a:ln w="3175" cmpd="sng">
            <a:noFill/>
          </a:ln>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4"/>
        </a:buClr>
        <a:buSzPct val="145000"/>
        <a:buFont typeface="Arial"/>
        <a:buChar char="•"/>
        <a:defRPr sz="2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4"/>
        </a:buClr>
        <a:buSzPct val="145000"/>
        <a:buFont typeface="Arial"/>
        <a:buChar char="•"/>
        <a:defRPr sz="20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4"/>
        </a:buClr>
        <a:buSzPct val="145000"/>
        <a:buFont typeface="Arial"/>
        <a:buChar char="•"/>
        <a:defRPr sz="18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4"/>
        </a:buClr>
        <a:buSzPct val="145000"/>
        <a:buFont typeface="Arial"/>
        <a:buChar char="•"/>
        <a:defRPr sz="16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4"/>
        </a:buClr>
        <a:buSzPct val="145000"/>
        <a:buFont typeface="Arial"/>
        <a:buChar char="•"/>
        <a:defRPr sz="1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rm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a:t>
            </a:r>
          </a:p>
        </p:txBody>
      </p:sp>
      <p:sp>
        <p:nvSpPr>
          <p:cNvPr id="7" name="Date Placeholder 6">
            <a:extLst>
              <a:ext uri="{FF2B5EF4-FFF2-40B4-BE49-F238E27FC236}">
                <a16:creationId xmlns:a16="http://schemas.microsoft.com/office/drawing/2014/main" id="{7986A797-680D-427C-9E79-481D685F7B1C}"/>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E30B7452-8170-48CE-97A6-116053108F5D}"/>
              </a:ext>
            </a:extLst>
          </p:cNvPr>
          <p:cNvSpPr>
            <a:spLocks noGrp="1"/>
          </p:cNvSpPr>
          <p:nvPr>
            <p:ph type="ftr" sz="quarter" idx="11"/>
          </p:nvPr>
        </p:nvSpPr>
        <p:spPr/>
        <p:txBody>
          <a:bodyPr/>
          <a:lstStyle/>
          <a:p>
            <a:r>
              <a:rPr lang="en-US" dirty="0"/>
              <a:t>Your Footer</a:t>
            </a:r>
          </a:p>
        </p:txBody>
      </p:sp>
      <p:sp>
        <p:nvSpPr>
          <p:cNvPr id="9" name="Slide Number Placeholder 8">
            <a:extLst>
              <a:ext uri="{FF2B5EF4-FFF2-40B4-BE49-F238E27FC236}">
                <a16:creationId xmlns:a16="http://schemas.microsoft.com/office/drawing/2014/main" id="{0C0A5192-CD5E-4EFD-A3F0-F9FAD848ED6C}"/>
              </a:ext>
            </a:extLst>
          </p:cNvPr>
          <p:cNvSpPr>
            <a:spLocks noGrp="1"/>
          </p:cNvSpPr>
          <p:nvPr>
            <p:ph type="sldNum" sz="quarter" idx="12"/>
          </p:nvPr>
        </p:nvSpPr>
        <p:spPr/>
        <p:txBody>
          <a:bodyPr/>
          <a:lstStyle/>
          <a:p>
            <a:fld id="{AB3456C3-FFC6-4F24-8153-3CFD71C27937}" type="slidenum">
              <a:rPr lang="en-US" smtClean="0"/>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F4095D7A-0B38-4921-BE10-9A7E3F02B231}"/>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6" name="TextBox 5">
            <a:extLst>
              <a:ext uri="{FF2B5EF4-FFF2-40B4-BE49-F238E27FC236}">
                <a16:creationId xmlns:a16="http://schemas.microsoft.com/office/drawing/2014/main" id="{D39C4BFA-FF31-4248-831A-42D962227C94}"/>
              </a:ext>
            </a:extLst>
          </p:cNvPr>
          <p:cNvSpPr txBox="1"/>
          <p:nvPr/>
        </p:nvSpPr>
        <p:spPr>
          <a:xfrm>
            <a:off x="751643" y="5022964"/>
            <a:ext cx="1802609"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latin typeface="Calibri" panose="020F0502020204030204" pitchFamily="34" charset="0"/>
              </a:rPr>
              <a:t>Picture Placeholder</a:t>
            </a:r>
          </a:p>
        </p:txBody>
      </p:sp>
      <p:sp>
        <p:nvSpPr>
          <p:cNvPr id="5" name="Date Placeholder 4">
            <a:extLst>
              <a:ext uri="{FF2B5EF4-FFF2-40B4-BE49-F238E27FC236}">
                <a16:creationId xmlns:a16="http://schemas.microsoft.com/office/drawing/2014/main" id="{97A1D35D-6CFF-49C0-BCDC-33F71691D39C}"/>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D90DEFBE-021E-427D-9C69-61F67098AE7D}"/>
              </a:ext>
            </a:extLst>
          </p:cNvPr>
          <p:cNvSpPr>
            <a:spLocks noGrp="1"/>
          </p:cNvSpPr>
          <p:nvPr>
            <p:ph type="ftr" sz="quarter" idx="11"/>
          </p:nvPr>
        </p:nvSpPr>
        <p:spPr/>
        <p:txBody>
          <a:bodyPr/>
          <a:lstStyle/>
          <a:p>
            <a:r>
              <a:rPr lang="en-US"/>
              <a:t>Your Footer</a:t>
            </a:r>
            <a:endParaRPr lang="en-US" dirty="0"/>
          </a:p>
        </p:txBody>
      </p:sp>
      <p:sp>
        <p:nvSpPr>
          <p:cNvPr id="8" name="Slide Number Placeholder 7">
            <a:extLst>
              <a:ext uri="{FF2B5EF4-FFF2-40B4-BE49-F238E27FC236}">
                <a16:creationId xmlns:a16="http://schemas.microsoft.com/office/drawing/2014/main" id="{814BB619-E8AF-4494-B969-FAB04E7AFB3E}"/>
              </a:ext>
            </a:extLst>
          </p:cNvPr>
          <p:cNvSpPr>
            <a:spLocks noGrp="1"/>
          </p:cNvSpPr>
          <p:nvPr>
            <p:ph type="sldNum" sz="quarter" idx="12"/>
          </p:nvPr>
        </p:nvSpPr>
        <p:spPr/>
        <p:txBody>
          <a:bodyPr/>
          <a:lstStyle/>
          <a:p>
            <a:fld id="{AB3456C3-FFC6-4F24-8153-3CFD71C27937}" type="slidenum">
              <a:rPr lang="en-US" smtClean="0"/>
              <a:pPr/>
              <a:t>3</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5">
      <a:dk1>
        <a:sysClr val="windowText" lastClr="000000"/>
      </a:dk1>
      <a:lt1>
        <a:sysClr val="window" lastClr="FFFFFF"/>
      </a:lt1>
      <a:dk2>
        <a:srgbClr val="71358B"/>
      </a:dk2>
      <a:lt2>
        <a:srgbClr val="E7E6E6"/>
      </a:lt2>
      <a:accent1>
        <a:srgbClr val="3B304E"/>
      </a:accent1>
      <a:accent2>
        <a:srgbClr val="EF6E51"/>
      </a:accent2>
      <a:accent3>
        <a:srgbClr val="45C5D2"/>
      </a:accent3>
      <a:accent4>
        <a:srgbClr val="F7B352"/>
      </a:accent4>
      <a:accent5>
        <a:srgbClr val="A5A5A5"/>
      </a:accent5>
      <a:accent6>
        <a:srgbClr val="70AD47"/>
      </a:accent6>
      <a:hlink>
        <a:srgbClr val="45C5D2"/>
      </a:hlink>
      <a:folHlink>
        <a:srgbClr val="45C5D2"/>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Future-4x3.pptx" id="{912E31FC-87E8-4680-8E7F-894B860E1BE0}" vid="{EF6E8E54-B9AD-4DBE-9964-EEA78A23415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Future-4x3.pptx" id="{912E31FC-87E8-4680-8E7F-894B860E1BE0}" vid="{D4E62BE7-3A6A-42AF-BB32-3516F3B0250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1562</TotalTime>
  <Words>179</Words>
  <PresentationFormat>On-screen Show (4:3)</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FUTURE</dc:title>
  <dc:creator>PresentationGO.com</dc:creator>
  <dc:description>© Copyright PresentationGo.com</dc:description>
  <dcterms:created xsi:type="dcterms:W3CDTF">2019-11-21T05:08:20Z</dcterms:created>
  <dcterms:modified xsi:type="dcterms:W3CDTF">2020-01-03T01:12:54Z</dcterms:modified>
  <cp:category>Templates</cp:category>
</cp:coreProperties>
</file>