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 id="2147483668" r:id="rId2"/>
  </p:sldMasterIdLst>
  <p:notesMasterIdLst>
    <p:notesMasterId r:id="rId7"/>
  </p:notesMasterIdLst>
  <p:sldIdLst>
    <p:sldId id="335" r:id="rId3"/>
    <p:sldId id="334" r:id="rId4"/>
    <p:sldId id="338" r:id="rId5"/>
    <p:sldId id="307"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8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833" autoAdjust="0"/>
    <p:restoredTop sz="94660"/>
  </p:normalViewPr>
  <p:slideViewPr>
    <p:cSldViewPr snapToGrid="0">
      <p:cViewPr varScale="1">
        <p:scale>
          <a:sx n="153" d="100"/>
          <a:sy n="153" d="100"/>
        </p:scale>
        <p:origin x="240"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Source Sans Pro" panose="020B0503030403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Source Sans Pro" panose="020B0503030403020204" pitchFamily="34" charset="0"/>
              </a:defRPr>
            </a:lvl1pPr>
          </a:lstStyle>
          <a:p>
            <a:fld id="{7BF5E78B-FE7C-474B-AC91-ABC1B62969E2}" type="datetimeFigureOut">
              <a:rPr lang="en-US" smtClean="0"/>
              <a:pPr/>
              <a:t>1/2/2020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Source Sans Pro" panose="020B0503030403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Source Sans Pro" panose="020B0503030403020204" pitchFamily="34" charset="0"/>
              </a:defRPr>
            </a:lvl1pPr>
          </a:lstStyle>
          <a:p>
            <a:fld id="{0A50B4EB-D9F6-4F2F-973A-15D71B3F5057}" type="slidenum">
              <a:rPr lang="en-US" smtClean="0"/>
              <a:pPr/>
              <a:t>‹#›</a:t>
            </a:fld>
            <a:endParaRPr lang="en-US" dirty="0"/>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Source Sans Pro" panose="020B0503030403020204" pitchFamily="34" charset="0"/>
        <a:ea typeface="+mn-ea"/>
        <a:cs typeface="+mn-cs"/>
      </a:defRPr>
    </a:lvl1pPr>
    <a:lvl2pPr marL="457200" algn="l" defTabSz="914400" rtl="0" eaLnBrk="1" latinLnBrk="0" hangingPunct="1">
      <a:defRPr sz="1200" kern="1200">
        <a:solidFill>
          <a:schemeClr val="tx1"/>
        </a:solidFill>
        <a:latin typeface="Source Sans Pro" panose="020B0503030403020204" pitchFamily="34" charset="0"/>
        <a:ea typeface="+mn-ea"/>
        <a:cs typeface="+mn-cs"/>
      </a:defRPr>
    </a:lvl2pPr>
    <a:lvl3pPr marL="914400" algn="l" defTabSz="914400" rtl="0" eaLnBrk="1" latinLnBrk="0" hangingPunct="1">
      <a:defRPr sz="1200" kern="1200">
        <a:solidFill>
          <a:schemeClr val="tx1"/>
        </a:solidFill>
        <a:latin typeface="Source Sans Pro" panose="020B0503030403020204" pitchFamily="34" charset="0"/>
        <a:ea typeface="+mn-ea"/>
        <a:cs typeface="+mn-cs"/>
      </a:defRPr>
    </a:lvl3pPr>
    <a:lvl4pPr marL="1371600" algn="l" defTabSz="914400" rtl="0" eaLnBrk="1" latinLnBrk="0" hangingPunct="1">
      <a:defRPr sz="1200" kern="1200">
        <a:solidFill>
          <a:schemeClr val="tx1"/>
        </a:solidFill>
        <a:latin typeface="Source Sans Pro" panose="020B0503030403020204" pitchFamily="34" charset="0"/>
        <a:ea typeface="+mn-ea"/>
        <a:cs typeface="+mn-cs"/>
      </a:defRPr>
    </a:lvl4pPr>
    <a:lvl5pPr marL="1828800" algn="l" defTabSz="914400" rtl="0" eaLnBrk="1" latinLnBrk="0" hangingPunct="1">
      <a:defRPr sz="1200" kern="1200">
        <a:solidFill>
          <a:schemeClr val="tx1"/>
        </a:solidFill>
        <a:latin typeface="Source Sans Pro" panose="020B0503030403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4F495052-062C-49DE-8F32-D1F54712D5B2}" type="slidenum">
              <a:rPr lang="en-US" smtClean="0"/>
              <a:t>3</a:t>
            </a:fld>
            <a:endParaRPr lang="en-US"/>
          </a:p>
        </p:txBody>
      </p:sp>
    </p:spTree>
    <p:extLst>
      <p:ext uri="{BB962C8B-B14F-4D97-AF65-F5344CB8AC3E}">
        <p14:creationId xmlns:p14="http://schemas.microsoft.com/office/powerpoint/2010/main" val="2472383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presentationgo.com/" TargetMode="External"/><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823" y="1380068"/>
            <a:ext cx="5108199" cy="2616199"/>
          </a:xfrm>
        </p:spPr>
        <p:txBody>
          <a:bodyPr rIns="365760" anchor="b">
            <a:normAutofit/>
          </a:bodyPr>
          <a:lstStyle>
            <a:lvl1pPr algn="r">
              <a:defRPr sz="5400">
                <a:effectLst/>
              </a:defRPr>
            </a:lvl1pPr>
          </a:lstStyle>
          <a:p>
            <a:r>
              <a:rPr lang="en-US" dirty="0"/>
              <a:t>Click to edit Master title style</a:t>
            </a:r>
          </a:p>
        </p:txBody>
      </p:sp>
      <p:sp>
        <p:nvSpPr>
          <p:cNvPr id="3" name="Subtitle 2"/>
          <p:cNvSpPr>
            <a:spLocks noGrp="1"/>
          </p:cNvSpPr>
          <p:nvPr>
            <p:ph type="subTitle" idx="1"/>
          </p:nvPr>
        </p:nvSpPr>
        <p:spPr>
          <a:xfrm>
            <a:off x="18823" y="3996267"/>
            <a:ext cx="5108199" cy="1388534"/>
          </a:xfrm>
        </p:spPr>
        <p:txBody>
          <a:bodyPr rIns="365760" anchor="t">
            <a:normAutofit/>
          </a:bodyPr>
          <a:lstStyle>
            <a:lvl1pPr marL="0" indent="0" algn="r">
              <a:buNone/>
              <a:defRPr sz="2100">
                <a:solidFill>
                  <a:schemeClr val="accent4">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18290" y="5883275"/>
            <a:ext cx="1143000" cy="365125"/>
          </a:xfrm>
        </p:spPr>
        <p:txBody>
          <a:bodyPr/>
          <a:lstStyle>
            <a:lvl1pPr algn="ctr">
              <a:defRPr/>
            </a:lvl1pPr>
          </a:lstStyle>
          <a:p>
            <a:r>
              <a:rPr lang="en-US" dirty="0"/>
              <a:t>Date</a:t>
            </a:r>
          </a:p>
        </p:txBody>
      </p:sp>
      <p:sp>
        <p:nvSpPr>
          <p:cNvPr id="5" name="Footer Placeholder 4"/>
          <p:cNvSpPr>
            <a:spLocks noGrp="1"/>
          </p:cNvSpPr>
          <p:nvPr>
            <p:ph type="ftr" sz="quarter" idx="11"/>
          </p:nvPr>
        </p:nvSpPr>
        <p:spPr>
          <a:xfrm>
            <a:off x="1309080" y="5883275"/>
            <a:ext cx="31250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4580295" y="5883275"/>
            <a:ext cx="551167" cy="365125"/>
          </a:xfrm>
          <a:prstGeom prst="rect">
            <a:avLst/>
          </a:prstGeom>
        </p:spPr>
        <p:txBody>
          <a:bodyPr/>
          <a:lstStyle>
            <a:lvl1pPr algn="r">
              <a:defRPr/>
            </a:lvl1pPr>
          </a:lstStyle>
          <a:p>
            <a:fld id="{D57F1E4F-1CFF-5643-939E-217C01CDF565}" type="slidenum">
              <a:rPr lang="en-US" smtClean="0"/>
              <a:pPr/>
              <a:t>‹#›</a:t>
            </a:fld>
            <a:endParaRPr lang="en-US" dirty="0"/>
          </a:p>
        </p:txBody>
      </p:sp>
      <p:sp>
        <p:nvSpPr>
          <p:cNvPr id="21" name="Rectangle 20">
            <a:extLst>
              <a:ext uri="{FF2B5EF4-FFF2-40B4-BE49-F238E27FC236}">
                <a16:creationId xmlns:a16="http://schemas.microsoft.com/office/drawing/2014/main" id="{BC6BF6DF-2543-4C39-8910-D422ED62CDA6}"/>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2"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grpSp>
        <p:nvGrpSpPr>
          <p:cNvPr id="22" name="Group 21">
            <a:extLst>
              <a:ext uri="{FF2B5EF4-FFF2-40B4-BE49-F238E27FC236}">
                <a16:creationId xmlns:a16="http://schemas.microsoft.com/office/drawing/2014/main" id="{67E4A477-D741-4B56-B6AB-BE8E020EFB48}"/>
              </a:ext>
            </a:extLst>
          </p:cNvPr>
          <p:cNvGrpSpPr/>
          <p:nvPr userDrawn="1"/>
        </p:nvGrpSpPr>
        <p:grpSpPr>
          <a:xfrm>
            <a:off x="-1654908" y="-16654"/>
            <a:ext cx="1569183" cy="612144"/>
            <a:chOff x="-2096383" y="21447"/>
            <a:chExt cx="1569183" cy="612144"/>
          </a:xfrm>
        </p:grpSpPr>
        <p:sp>
          <p:nvSpPr>
            <p:cNvPr id="23" name="TextBox 22">
              <a:extLst>
                <a:ext uri="{FF2B5EF4-FFF2-40B4-BE49-F238E27FC236}">
                  <a16:creationId xmlns:a16="http://schemas.microsoft.com/office/drawing/2014/main" id="{A460B970-5AE4-4123-AF42-1E7C71DD13A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5" name="TextBox 24">
              <a:extLst>
                <a:ext uri="{FF2B5EF4-FFF2-40B4-BE49-F238E27FC236}">
                  <a16:creationId xmlns:a16="http://schemas.microsoft.com/office/drawing/2014/main" id="{F7B628C2-F8D3-426A-98C8-DE011757AD11}"/>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7" name="Picture 26">
              <a:extLst>
                <a:ext uri="{FF2B5EF4-FFF2-40B4-BE49-F238E27FC236}">
                  <a16:creationId xmlns:a16="http://schemas.microsoft.com/office/drawing/2014/main" id="{74511683-C0B7-4FD0-B8A6-F81D26C7BB87}"/>
                </a:ext>
              </a:extLst>
            </p:cNvPr>
            <p:cNvPicPr>
              <a:picLocks noChangeAspect="1"/>
            </p:cNvPicPr>
            <p:nvPr userDrawn="1"/>
          </p:nvPicPr>
          <p:blipFill>
            <a:blip r:embed="rId3"/>
            <a:stretch>
              <a:fillRect/>
            </a:stretch>
          </p:blipFill>
          <p:spPr>
            <a:xfrm>
              <a:off x="-2018604" y="234547"/>
              <a:ext cx="1405251" cy="185944"/>
            </a:xfrm>
            <a:prstGeom prst="rect">
              <a:avLst/>
            </a:prstGeom>
          </p:spPr>
        </p:pic>
      </p:grpSp>
      <p:pic>
        <p:nvPicPr>
          <p:cNvPr id="8" name="Picture 7">
            <a:extLst>
              <a:ext uri="{FF2B5EF4-FFF2-40B4-BE49-F238E27FC236}">
                <a16:creationId xmlns:a16="http://schemas.microsoft.com/office/drawing/2014/main" id="{42A0A7EA-1EA5-4131-B958-8615973E16B4}"/>
              </a:ext>
            </a:extLst>
          </p:cNvPr>
          <p:cNvPicPr>
            <a:picLocks noChangeAspect="1"/>
          </p:cNvPicPr>
          <p:nvPr userDrawn="1"/>
        </p:nvPicPr>
        <p:blipFill>
          <a:blip r:embed="rId4"/>
          <a:stretch>
            <a:fillRect/>
          </a:stretch>
        </p:blipFill>
        <p:spPr>
          <a:xfrm>
            <a:off x="5522976" y="0"/>
            <a:ext cx="6669024" cy="6858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Content Placeholder 2"/>
          <p:cNvSpPr>
            <a:spLocks noGrp="1"/>
          </p:cNvSpPr>
          <p:nvPr>
            <p:ph idx="1"/>
          </p:nvPr>
        </p:nvSpPr>
        <p:spPr/>
        <p:txBody>
          <a:bodyPr anchor="ct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9414" y="2666999"/>
            <a:ext cx="9367042" cy="2110382"/>
          </a:xfrm>
        </p:spPr>
        <p:txBody>
          <a:bodyPr anchor="b"/>
          <a:lstStyle>
            <a:lvl1pPr algn="r">
              <a:defRPr sz="4000" b="1" cap="none"/>
            </a:lvl1pPr>
          </a:lstStyle>
          <a:p>
            <a:r>
              <a:rPr lang="en-US" dirty="0"/>
              <a:t>Click to edit Master title style</a:t>
            </a:r>
          </a:p>
        </p:txBody>
      </p:sp>
      <p:sp>
        <p:nvSpPr>
          <p:cNvPr id="3" name="Text Placeholder 2"/>
          <p:cNvSpPr>
            <a:spLocks noGrp="1"/>
          </p:cNvSpPr>
          <p:nvPr>
            <p:ph type="body" idx="1"/>
          </p:nvPr>
        </p:nvSpPr>
        <p:spPr>
          <a:xfrm>
            <a:off x="289412" y="4777381"/>
            <a:ext cx="9367043"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89415" y="685800"/>
            <a:ext cx="9367042" cy="1752599"/>
          </a:xfrm>
        </p:spPr>
        <p:txBody>
          <a:bodyPr/>
          <a:lstStyle>
            <a:lvl1pPr>
              <a:defRPr/>
            </a:lvl1pPr>
          </a:lstStyle>
          <a:p>
            <a:r>
              <a:rPr lang="en-US" dirty="0"/>
              <a:t>Click to edit Master title style</a:t>
            </a:r>
          </a:p>
        </p:txBody>
      </p:sp>
      <p:sp>
        <p:nvSpPr>
          <p:cNvPr id="3" name="Content Placeholder 2"/>
          <p:cNvSpPr>
            <a:spLocks noGrp="1"/>
          </p:cNvSpPr>
          <p:nvPr>
            <p:ph sz="half" idx="1"/>
          </p:nvPr>
        </p:nvSpPr>
        <p:spPr>
          <a:xfrm>
            <a:off x="289415" y="2666999"/>
            <a:ext cx="4550079"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106376" y="2667000"/>
            <a:ext cx="455008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289414" y="2658533"/>
            <a:ext cx="4349261" cy="640080"/>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89414" y="3335337"/>
            <a:ext cx="4553712"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102744" y="2667000"/>
            <a:ext cx="4363751" cy="640080"/>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102744" y="3335337"/>
            <a:ext cx="4553712"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lvl1pPr>
              <a:defRPr/>
            </a:lvl1pPr>
          </a:lstStyle>
          <a:p>
            <a:r>
              <a:rPr lang="en-US" dirty="0"/>
              <a:t>Date</a:t>
            </a:r>
          </a:p>
        </p:txBody>
      </p:sp>
      <p:sp>
        <p:nvSpPr>
          <p:cNvPr id="8" name="Footer Placeholder 7"/>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9" name="Slide Number Placeholder 8"/>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vl1pPr>
          </a:lstStyle>
          <a:p>
            <a:r>
              <a:rPr lang="en-US" dirty="0"/>
              <a:t>Date</a:t>
            </a:r>
          </a:p>
        </p:txBody>
      </p:sp>
      <p:sp>
        <p:nvSpPr>
          <p:cNvPr id="4" name="Footer Placeholder 3"/>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5" name="Slide Number Placeholder 4"/>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dirty="0"/>
              <a:t>Date</a:t>
            </a:r>
          </a:p>
        </p:txBody>
      </p:sp>
      <p:sp>
        <p:nvSpPr>
          <p:cNvPr id="3" name="Footer Placeholder 2"/>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4" name="Slide Number Placeholder 3"/>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5762" y="1600200"/>
            <a:ext cx="3549121" cy="1371600"/>
          </a:xfrm>
        </p:spPr>
        <p:txBody>
          <a:bodyPr anchor="b">
            <a:normAutofit/>
          </a:bodyPr>
          <a:lstStyle>
            <a:lvl1pPr algn="ctr">
              <a:defRPr sz="2400" b="1"/>
            </a:lvl1pPr>
          </a:lstStyle>
          <a:p>
            <a:r>
              <a:rPr lang="en-US" dirty="0"/>
              <a:t>Click to edit Master title style</a:t>
            </a:r>
          </a:p>
        </p:txBody>
      </p:sp>
      <p:sp>
        <p:nvSpPr>
          <p:cNvPr id="3" name="Content Placeholder 2"/>
          <p:cNvSpPr>
            <a:spLocks noGrp="1"/>
          </p:cNvSpPr>
          <p:nvPr>
            <p:ph idx="1"/>
          </p:nvPr>
        </p:nvSpPr>
        <p:spPr>
          <a:xfrm>
            <a:off x="4073483" y="685799"/>
            <a:ext cx="5582973"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9576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30298" y="1752599"/>
            <a:ext cx="5426158" cy="1371600"/>
          </a:xfrm>
        </p:spPr>
        <p:txBody>
          <a:bodyPr anchor="b">
            <a:normAutofit/>
          </a:bodyPr>
          <a:lstStyle>
            <a:lvl1pPr algn="ctr">
              <a:defRPr sz="2800" b="1"/>
            </a:lvl1pPr>
          </a:lstStyle>
          <a:p>
            <a:r>
              <a:rPr lang="en-US" dirty="0"/>
              <a:t>Click to edit Master title style</a:t>
            </a:r>
          </a:p>
        </p:txBody>
      </p:sp>
      <p:sp>
        <p:nvSpPr>
          <p:cNvPr id="14" name="Picture Placeholder 2"/>
          <p:cNvSpPr>
            <a:spLocks noGrp="1" noChangeAspect="1"/>
          </p:cNvSpPr>
          <p:nvPr>
            <p:ph type="pic" idx="1"/>
          </p:nvPr>
        </p:nvSpPr>
        <p:spPr>
          <a:xfrm>
            <a:off x="575164" y="914400"/>
            <a:ext cx="3280974" cy="4572000"/>
          </a:xfrm>
          <a:prstGeom prst="roundRect">
            <a:avLst>
              <a:gd name="adj" fmla="val 4280"/>
            </a:avLst>
          </a:prstGeom>
          <a:solidFill>
            <a:schemeClr val="bg1">
              <a:lumMod val="95000"/>
              <a:alpha val="50000"/>
            </a:schemeClr>
          </a:solidFill>
          <a:ln w="38100">
            <a:gradFill flip="none" rotWithShape="1">
              <a:gsLst>
                <a:gs pos="0">
                  <a:schemeClr val="bg2"/>
                </a:gs>
                <a:gs pos="100000">
                  <a:schemeClr val="bg2">
                    <a:lumMod val="75000"/>
                  </a:schemeClr>
                </a:gs>
              </a:gsLst>
              <a:lin ang="5400000" scaled="0"/>
              <a:tileRect/>
            </a:gradFill>
          </a:ln>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4230298"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415" y="4732865"/>
            <a:ext cx="9367042" cy="566738"/>
          </a:xfrm>
        </p:spPr>
        <p:txBody>
          <a:bodyPr anchor="b">
            <a:normAutofit/>
          </a:bodyPr>
          <a:lstStyle>
            <a:lvl1pPr algn="ctr">
              <a:defRPr sz="2400" b="1"/>
            </a:lvl1pPr>
          </a:lstStyle>
          <a:p>
            <a:r>
              <a:rPr lang="en-US" dirty="0"/>
              <a:t>Click to edit Master title style</a:t>
            </a:r>
          </a:p>
        </p:txBody>
      </p:sp>
      <p:sp>
        <p:nvSpPr>
          <p:cNvPr id="3" name="Picture Placeholder 2"/>
          <p:cNvSpPr>
            <a:spLocks noGrp="1" noChangeAspect="1"/>
          </p:cNvSpPr>
          <p:nvPr>
            <p:ph type="pic" idx="1"/>
          </p:nvPr>
        </p:nvSpPr>
        <p:spPr>
          <a:xfrm>
            <a:off x="765664" y="932112"/>
            <a:ext cx="8225944" cy="3164976"/>
          </a:xfrm>
          <a:prstGeom prst="roundRect">
            <a:avLst>
              <a:gd name="adj" fmla="val 4380"/>
            </a:avLst>
          </a:prstGeom>
          <a:solidFill>
            <a:schemeClr val="bg1">
              <a:lumMod val="95000"/>
              <a:alpha val="50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289415" y="5299603"/>
            <a:ext cx="9367042"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89415" y="685800"/>
            <a:ext cx="9367041"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289415" y="4343400"/>
            <a:ext cx="936704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55086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latin typeface="Source Sans Pro" panose="020B0503030403020204" pitchFamily="34" charset="0"/>
              </a:rPr>
              <a:t>“</a:t>
            </a:r>
          </a:p>
        </p:txBody>
      </p:sp>
      <p:sp>
        <p:nvSpPr>
          <p:cNvPr id="15" name="TextBox 14"/>
          <p:cNvSpPr txBox="1"/>
          <p:nvPr/>
        </p:nvSpPr>
        <p:spPr>
          <a:xfrm>
            <a:off x="8810940"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latin typeface="Source Sans Pro" panose="020B0503030403020204" pitchFamily="34" charset="0"/>
              </a:rPr>
              <a:t>”</a:t>
            </a:r>
          </a:p>
        </p:txBody>
      </p:sp>
      <p:sp>
        <p:nvSpPr>
          <p:cNvPr id="2" name="Title 1"/>
          <p:cNvSpPr>
            <a:spLocks noGrp="1"/>
          </p:cNvSpPr>
          <p:nvPr>
            <p:ph type="title"/>
          </p:nvPr>
        </p:nvSpPr>
        <p:spPr>
          <a:xfrm>
            <a:off x="1160462" y="685800"/>
            <a:ext cx="7650478"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389062" y="3428999"/>
            <a:ext cx="7261404"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289415" y="4343400"/>
            <a:ext cx="936704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89415" y="3308581"/>
            <a:ext cx="9367041" cy="1468800"/>
          </a:xfrm>
        </p:spPr>
        <p:txBody>
          <a:bodyPr anchor="b">
            <a:normAutofit/>
          </a:bodyPr>
          <a:lstStyle>
            <a:lvl1pPr algn="r">
              <a:defRPr sz="3200" b="1" cap="none"/>
            </a:lvl1pPr>
          </a:lstStyle>
          <a:p>
            <a:r>
              <a:rPr lang="en-US" dirty="0"/>
              <a:t>Click to edit Master title style</a:t>
            </a:r>
          </a:p>
        </p:txBody>
      </p:sp>
      <p:sp>
        <p:nvSpPr>
          <p:cNvPr id="3" name="Text Placeholder 2"/>
          <p:cNvSpPr>
            <a:spLocks noGrp="1"/>
          </p:cNvSpPr>
          <p:nvPr>
            <p:ph type="body" idx="1"/>
          </p:nvPr>
        </p:nvSpPr>
        <p:spPr>
          <a:xfrm>
            <a:off x="289414" y="4777381"/>
            <a:ext cx="936704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89414" y="685800"/>
            <a:ext cx="9367042" cy="2727325"/>
          </a:xfrm>
        </p:spPr>
        <p:txBody>
          <a:bodyPr vert="horz" lIns="91440" tIns="45720" rIns="91440" bIns="45720" rtlCol="0" anchor="ctr">
            <a:normAutofit/>
          </a:bodyPr>
          <a:lstStyle>
            <a:lvl1pPr>
              <a:defRPr lang="en-US" b="1" dirty="0"/>
            </a:lvl1pPr>
          </a:lstStyle>
          <a:p>
            <a:pPr marL="0" lvl="0"/>
            <a:r>
              <a:rPr lang="en-US" dirty="0"/>
              <a:t>Click to edit Master title style</a:t>
            </a:r>
          </a:p>
        </p:txBody>
      </p:sp>
      <p:sp>
        <p:nvSpPr>
          <p:cNvPr id="10" name="Text Placeholder 9"/>
          <p:cNvSpPr>
            <a:spLocks noGrp="1"/>
          </p:cNvSpPr>
          <p:nvPr>
            <p:ph type="body" sz="quarter" idx="13"/>
          </p:nvPr>
        </p:nvSpPr>
        <p:spPr>
          <a:xfrm>
            <a:off x="289413" y="3505200"/>
            <a:ext cx="936704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289412" y="4343400"/>
            <a:ext cx="936704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886087" y="685800"/>
            <a:ext cx="1770369" cy="5105400"/>
          </a:xfrm>
        </p:spPr>
        <p:txBody>
          <a:bodyPr vert="eaVert"/>
          <a:lstStyle>
            <a:lvl1pPr>
              <a:defRPr/>
            </a:lvl1pPr>
          </a:lstStyle>
          <a:p>
            <a:r>
              <a:rPr lang="en-US" dirty="0"/>
              <a:t>Click to edit Master title style</a:t>
            </a:r>
          </a:p>
        </p:txBody>
      </p:sp>
      <p:sp>
        <p:nvSpPr>
          <p:cNvPr id="3" name="Vertical Text Placeholder 2"/>
          <p:cNvSpPr>
            <a:spLocks noGrp="1"/>
          </p:cNvSpPr>
          <p:nvPr>
            <p:ph type="body" orient="vert" idx="1"/>
          </p:nvPr>
        </p:nvSpPr>
        <p:spPr>
          <a:xfrm>
            <a:off x="289414" y="685800"/>
            <a:ext cx="7254386" cy="5105400"/>
          </a:xfrm>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www.</a:t>
            </a:r>
            <a:r>
              <a:rPr kumimoji="0" lang="en-US" sz="2800" b="0" i="0" u="none" strike="noStrike" kern="1200" cap="none" spc="0" normalizeH="0" baseline="0" noProof="0" dirty="0">
                <a:ln>
                  <a:noFill/>
                </a:ln>
                <a:solidFill>
                  <a:srgbClr val="A5CD00"/>
                </a:solidFill>
                <a:effectLst/>
                <a:uLnTx/>
                <a:uFillTx/>
                <a:latin typeface="Source Sans Pro" panose="020B0503030403020204" pitchFamily="34" charset="0"/>
                <a:ea typeface="+mn-ea"/>
                <a:cs typeface="+mn-cs"/>
              </a:rPr>
              <a:t>PresentationGO</a:t>
            </a: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Source Sans Pro" panose="020B0503030403020204" pitchFamily="34" charset="0"/>
            </a:endParaRPr>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latin typeface="Source Sans Pro" panose="020B0503030403020204" pitchFamily="34" charset="0"/>
              </a:rPr>
              <a:t>T</a:t>
            </a:r>
            <a:r>
              <a:rPr lang="en-US" sz="1800" baseline="0" dirty="0">
                <a:solidFill>
                  <a:srgbClr val="A5CD00"/>
                </a:solidFill>
                <a:latin typeface="Source Sans Pro" panose="020B0503030403020204" pitchFamily="34" charset="0"/>
              </a:rPr>
              <a:t>he free PowerPoint and Google Slides template library</a:t>
            </a:r>
            <a:endParaRPr lang="en-US" sz="1800" dirty="0">
              <a:solidFill>
                <a:srgbClr val="A5CD00"/>
              </a:solidFill>
              <a:latin typeface="Source Sans Pro" panose="020B0503030403020204" pitchFamily="34" charset="0"/>
            </a:endParaRPr>
          </a:p>
        </p:txBody>
      </p:sp>
      <p:grpSp>
        <p:nvGrpSpPr>
          <p:cNvPr id="8" name="Group 7"/>
          <p:cNvGrpSpPr/>
          <p:nvPr userDrawn="1"/>
        </p:nvGrpSpPr>
        <p:grpSpPr>
          <a:xfrm>
            <a:off x="4971109" y="2633133"/>
            <a:ext cx="2249783" cy="369332"/>
            <a:chOff x="3447112" y="2633133"/>
            <a:chExt cx="2249783" cy="369332"/>
          </a:xfrm>
        </p:grpSpPr>
        <p:sp>
          <p:nvSpPr>
            <p:cNvPr id="9" name="TextBox 8"/>
            <p:cNvSpPr txBox="1"/>
            <p:nvPr userDrawn="1"/>
          </p:nvSpPr>
          <p:spPr>
            <a:xfrm>
              <a:off x="3447112" y="2633133"/>
              <a:ext cx="2249783" cy="369332"/>
            </a:xfrm>
            <a:prstGeom prst="rect">
              <a:avLst/>
            </a:prstGeom>
            <a:noFill/>
          </p:spPr>
          <p:txBody>
            <a:bodyPr wrap="none" rtlCol="0" anchor="ctr">
              <a:spAutoFit/>
            </a:bodyPr>
            <a:lstStyle/>
            <a:p>
              <a:pPr algn="ctr"/>
              <a:r>
                <a:rPr lang="en-US" dirty="0">
                  <a:solidFill>
                    <a:schemeClr val="bg1"/>
                  </a:solidFill>
                  <a:effectLst/>
                  <a:latin typeface="Source Sans Pro" panose="020B0503030403020204" pitchFamily="34" charset="0"/>
                </a:rPr>
                <a:t>Designed</a:t>
              </a:r>
              <a:r>
                <a:rPr lang="en-US" baseline="0" dirty="0">
                  <a:solidFill>
                    <a:schemeClr val="bg1"/>
                  </a:solidFill>
                  <a:effectLst/>
                  <a:latin typeface="Source Sans Pro" panose="020B0503030403020204" pitchFamily="34" charset="0"/>
                </a:rPr>
                <a:t> with         by</a:t>
              </a:r>
              <a:endParaRPr lang="en-US" dirty="0">
                <a:solidFill>
                  <a:schemeClr val="bg1"/>
                </a:solidFill>
                <a:effectLst/>
                <a:latin typeface="Source Sans Pro" panose="020B0503030403020204" pitchFamily="34" charset="0"/>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Source Sans Pro" panose="020B0503030403020204" pitchFamily="34" charset="0"/>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9415" y="685800"/>
            <a:ext cx="9367042" cy="1752599"/>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289414" y="2666999"/>
            <a:ext cx="9367042" cy="3124201"/>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89414" y="6216650"/>
            <a:ext cx="1143000" cy="365125"/>
          </a:xfrm>
          <a:prstGeom prst="rect">
            <a:avLst/>
          </a:prstGeom>
        </p:spPr>
        <p:txBody>
          <a:bodyPr vert="horz" lIns="91440" tIns="45720" rIns="91440" bIns="45720" rtlCol="0" anchor="ctr"/>
          <a:lstStyle>
            <a:lvl1pPr algn="l">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dirty="0"/>
              <a:t>Date</a:t>
            </a:r>
          </a:p>
        </p:txBody>
      </p:sp>
      <p:sp>
        <p:nvSpPr>
          <p:cNvPr id="5" name="Footer Placeholder 4"/>
          <p:cNvSpPr>
            <a:spLocks noGrp="1"/>
          </p:cNvSpPr>
          <p:nvPr>
            <p:ph type="ftr" sz="quarter" idx="3"/>
          </p:nvPr>
        </p:nvSpPr>
        <p:spPr>
          <a:xfrm>
            <a:off x="1726763" y="6216650"/>
            <a:ext cx="7084177" cy="365125"/>
          </a:xfrm>
          <a:prstGeom prst="rect">
            <a:avLst/>
          </a:prstGeom>
        </p:spPr>
        <p:txBody>
          <a:bodyPr vert="horz" lIns="91440" tIns="45720" rIns="91440" bIns="45720" rtlCol="0" anchor="ctr"/>
          <a:lstStyle>
            <a:lvl1pPr algn="ctr">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dirty="0"/>
              <a:t>Your Footer</a:t>
            </a:r>
          </a:p>
        </p:txBody>
      </p:sp>
      <p:sp>
        <p:nvSpPr>
          <p:cNvPr id="14" name="Rectangle 13">
            <a:extLst>
              <a:ext uri="{FF2B5EF4-FFF2-40B4-BE49-F238E27FC236}">
                <a16:creationId xmlns:a16="http://schemas.microsoft.com/office/drawing/2014/main" id="{65D35851-77C7-4EA7-8DA4-803301E9B62B}"/>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8"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grpSp>
        <p:nvGrpSpPr>
          <p:cNvPr id="15" name="Group 14">
            <a:extLst>
              <a:ext uri="{FF2B5EF4-FFF2-40B4-BE49-F238E27FC236}">
                <a16:creationId xmlns:a16="http://schemas.microsoft.com/office/drawing/2014/main" id="{DE7DD553-2AC4-432D-A43B-C8305542BE0E}"/>
              </a:ext>
            </a:extLst>
          </p:cNvPr>
          <p:cNvGrpSpPr/>
          <p:nvPr userDrawn="1"/>
        </p:nvGrpSpPr>
        <p:grpSpPr>
          <a:xfrm>
            <a:off x="-1654908" y="-16654"/>
            <a:ext cx="1569183" cy="612144"/>
            <a:chOff x="-2096383" y="21447"/>
            <a:chExt cx="1569183" cy="612144"/>
          </a:xfrm>
        </p:grpSpPr>
        <p:sp>
          <p:nvSpPr>
            <p:cNvPr id="16" name="TextBox 15">
              <a:extLst>
                <a:ext uri="{FF2B5EF4-FFF2-40B4-BE49-F238E27FC236}">
                  <a16:creationId xmlns:a16="http://schemas.microsoft.com/office/drawing/2014/main" id="{3A23DA4F-C1FF-4F55-BAF5-771642DBC3DE}"/>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7" name="TextBox 16">
              <a:extLst>
                <a:ext uri="{FF2B5EF4-FFF2-40B4-BE49-F238E27FC236}">
                  <a16:creationId xmlns:a16="http://schemas.microsoft.com/office/drawing/2014/main" id="{0FEA9F86-74C3-4161-9AC2-8E8EC6B2814C}"/>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8" name="Picture 17">
              <a:extLst>
                <a:ext uri="{FF2B5EF4-FFF2-40B4-BE49-F238E27FC236}">
                  <a16:creationId xmlns:a16="http://schemas.microsoft.com/office/drawing/2014/main" id="{13382475-D263-4AB9-90E2-FD4C05C171FA}"/>
                </a:ext>
              </a:extLst>
            </p:cNvPr>
            <p:cNvPicPr>
              <a:picLocks noChangeAspect="1"/>
            </p:cNvPicPr>
            <p:nvPr userDrawn="1"/>
          </p:nvPicPr>
          <p:blipFill>
            <a:blip r:embed="rId19"/>
            <a:stretch>
              <a:fillRect/>
            </a:stretch>
          </p:blipFill>
          <p:spPr>
            <a:xfrm>
              <a:off x="-2018604" y="234547"/>
              <a:ext cx="1405251" cy="185944"/>
            </a:xfrm>
            <a:prstGeom prst="rect">
              <a:avLst/>
            </a:prstGeom>
          </p:spPr>
        </p:pic>
      </p:grpSp>
      <p:sp>
        <p:nvSpPr>
          <p:cNvPr id="65" name="Slide Number Placeholder 5">
            <a:extLst>
              <a:ext uri="{FF2B5EF4-FFF2-40B4-BE49-F238E27FC236}">
                <a16:creationId xmlns:a16="http://schemas.microsoft.com/office/drawing/2014/main" id="{0B30D5C4-1F96-4BF4-997A-8C3552F1CEA4}"/>
              </a:ext>
            </a:extLst>
          </p:cNvPr>
          <p:cNvSpPr>
            <a:spLocks noGrp="1"/>
          </p:cNvSpPr>
          <p:nvPr>
            <p:ph type="sldNum" sz="quarter" idx="4"/>
          </p:nvPr>
        </p:nvSpPr>
        <p:spPr>
          <a:xfrm>
            <a:off x="9105289" y="6216650"/>
            <a:ext cx="551167" cy="365125"/>
          </a:xfrm>
          <a:prstGeom prst="rect">
            <a:avLst/>
          </a:prstGeom>
        </p:spPr>
        <p:txBody>
          <a:bodyPr vert="horz" lIns="91440" tIns="45720" rIns="91440" bIns="45720" rtlCol="0" anchor="ctr"/>
          <a:lstStyle>
            <a:lvl1pPr algn="r">
              <a:defRPr lang="en-US" sz="1000" b="0" i="0" smtClean="0">
                <a:effectLst/>
                <a:latin typeface="Source Sans Pro" panose="020B0503030403020204" pitchFamily="34" charset="0"/>
                <a:ea typeface="Source Sans Pro" panose="020B0503030403020204" pitchFamily="34" charset="0"/>
                <a:cs typeface="Calibri" panose="020F0502020204030204" pitchFamily="34" charset="0"/>
              </a:defRPr>
            </a:lvl1pPr>
          </a:lstStyle>
          <a:p>
            <a:fld id="{D57F1E4F-1CFF-5643-939E-217C01CDF565}" type="slidenum">
              <a:rPr lang="en-US" smtClean="0"/>
              <a:pPr/>
              <a:t>‹#›</a:t>
            </a:fld>
            <a:endParaRPr lang="en-US" dirty="0"/>
          </a:p>
        </p:txBody>
      </p:sp>
      <p:pic>
        <p:nvPicPr>
          <p:cNvPr id="6" name="Picture 5">
            <a:extLst>
              <a:ext uri="{FF2B5EF4-FFF2-40B4-BE49-F238E27FC236}">
                <a16:creationId xmlns:a16="http://schemas.microsoft.com/office/drawing/2014/main" id="{B064BE8C-F676-42FF-B495-512C13F58510}"/>
              </a:ext>
            </a:extLst>
          </p:cNvPr>
          <p:cNvPicPr>
            <a:picLocks noChangeAspect="1"/>
          </p:cNvPicPr>
          <p:nvPr userDrawn="1"/>
        </p:nvPicPr>
        <p:blipFill>
          <a:blip r:embed="rId20"/>
          <a:stretch>
            <a:fillRect/>
          </a:stretch>
        </p:blipFill>
        <p:spPr>
          <a:xfrm>
            <a:off x="9930384" y="0"/>
            <a:ext cx="2261616"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7" r:id="rId14"/>
    <p:sldLayoutId id="2147483658" r:id="rId15"/>
    <p:sldLayoutId id="2147483659" r:id="rId16"/>
  </p:sldLayoutIdLst>
  <p:hf hdr="0"/>
  <p:txStyles>
    <p:titleStyle>
      <a:lvl1pPr algn="ctr" defTabSz="457200" rtl="0" eaLnBrk="1" latinLnBrk="0" hangingPunct="1">
        <a:spcBef>
          <a:spcPct val="0"/>
        </a:spcBef>
        <a:buNone/>
        <a:defRPr sz="4800" b="1" kern="1200" cap="none">
          <a:ln w="3175" cmpd="sng">
            <a:noFill/>
          </a:ln>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latin typeface="Source Sans Pro" panose="020B0503030403020204" pitchFamily="34" charset="0"/>
              </a:defRPr>
            </a:lvl1pPr>
          </a:lstStyle>
          <a:p>
            <a:r>
              <a:rPr lang="en-US" dirty="0"/>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latin typeface="Source Sans Pro" panose="020B0503030403020204" pitchFamily="34" charset="0"/>
              </a:defRPr>
            </a:lvl1pPr>
          </a:lstStyle>
          <a:p>
            <a:r>
              <a:rPr lang="en-US" dirty="0"/>
              <a:t>Your Footer</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latin typeface="Source Sans Pro" panose="020B0503030403020204" pitchFamily="34" charset="0"/>
              </a:defRPr>
            </a:lvl1pPr>
          </a:lstStyle>
          <a:p>
            <a:fld id="{C86EDDA2-A385-4D53-9944-861446547DDE}" type="slidenum">
              <a:rPr lang="en-US" smtClean="0"/>
              <a:pPr/>
              <a:t>‹#›</a:t>
            </a:fld>
            <a:endParaRPr lang="en-US" dirty="0"/>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Source Sans Pro Light" panose="020B04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ource Sans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dirty="0"/>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a:t>
            </a:r>
          </a:p>
        </p:txBody>
      </p:sp>
      <p:sp>
        <p:nvSpPr>
          <p:cNvPr id="7" name="Slide Number Placeholder 6">
            <a:extLst>
              <a:ext uri="{FF2B5EF4-FFF2-40B4-BE49-F238E27FC236}">
                <a16:creationId xmlns:a16="http://schemas.microsoft.com/office/drawing/2014/main" id="{F379B486-71A9-4A3E-9B36-EC56FDFD72AE}"/>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66F6-58A1-4B5E-A464-07C81DE6993D}"/>
              </a:ext>
            </a:extLst>
          </p:cNvPr>
          <p:cNvSpPr>
            <a:spLocks noGrp="1"/>
          </p:cNvSpPr>
          <p:nvPr>
            <p:ph type="title"/>
          </p:nvPr>
        </p:nvSpPr>
        <p:spPr/>
        <p:txBody>
          <a:bodyPr/>
          <a:lstStyle/>
          <a:p>
            <a:r>
              <a:rPr lang="en-US" dirty="0"/>
              <a:t>Title of your Slide</a:t>
            </a:r>
          </a:p>
        </p:txBody>
      </p:sp>
      <p:sp>
        <p:nvSpPr>
          <p:cNvPr id="7" name="Picture Placeholder 6">
            <a:extLst>
              <a:ext uri="{FF2B5EF4-FFF2-40B4-BE49-F238E27FC236}">
                <a16:creationId xmlns:a16="http://schemas.microsoft.com/office/drawing/2014/main" id="{2A890B39-1713-4825-988B-D575297C25E9}"/>
              </a:ext>
            </a:extLst>
          </p:cNvPr>
          <p:cNvSpPr>
            <a:spLocks noGrp="1"/>
          </p:cNvSpPr>
          <p:nvPr>
            <p:ph type="pic" idx="1"/>
          </p:nvPr>
        </p:nvSpPr>
        <p:spPr/>
      </p:sp>
      <p:sp>
        <p:nvSpPr>
          <p:cNvPr id="3" name="Content Placeholder 2">
            <a:extLst>
              <a:ext uri="{FF2B5EF4-FFF2-40B4-BE49-F238E27FC236}">
                <a16:creationId xmlns:a16="http://schemas.microsoft.com/office/drawing/2014/main" id="{6390F3C7-EA54-4884-99E1-6763683E7A7F}"/>
              </a:ext>
            </a:extLst>
          </p:cNvPr>
          <p:cNvSpPr>
            <a:spLocks noGrp="1"/>
          </p:cNvSpPr>
          <p:nvPr>
            <p:ph type="body" sz="half" idx="2"/>
          </p:nvPr>
        </p:nvSpPr>
        <p:spPr/>
        <p:txBody>
          <a:bodyPr>
            <a:norm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p:txBody>
      </p:sp>
      <p:sp>
        <p:nvSpPr>
          <p:cNvPr id="5" name="TextBox 4">
            <a:extLst>
              <a:ext uri="{FF2B5EF4-FFF2-40B4-BE49-F238E27FC236}">
                <a16:creationId xmlns:a16="http://schemas.microsoft.com/office/drawing/2014/main" id="{10D127FE-515E-4875-90A3-1CEA71303E57}"/>
              </a:ext>
            </a:extLst>
          </p:cNvPr>
          <p:cNvSpPr txBox="1"/>
          <p:nvPr/>
        </p:nvSpPr>
        <p:spPr>
          <a:xfrm>
            <a:off x="1113234" y="4935974"/>
            <a:ext cx="2204834" cy="369332"/>
          </a:xfrm>
          <a:prstGeom prst="rect">
            <a:avLst/>
          </a:prstGeom>
          <a:solidFill>
            <a:schemeClr val="bg2">
              <a:lumMod val="10000"/>
            </a:schemeClr>
          </a:solidFill>
        </p:spPr>
        <p:txBody>
          <a:bodyPr wrap="none" rtlCol="0">
            <a:spAutoFit/>
          </a:bodyPr>
          <a:lstStyle/>
          <a:p>
            <a:r>
              <a:rPr lang="en-US" dirty="0">
                <a:solidFill>
                  <a:schemeClr val="bg1"/>
                </a:solidFill>
              </a:rPr>
              <a:t>Picture Placeholder</a:t>
            </a:r>
          </a:p>
        </p:txBody>
      </p:sp>
      <p:sp>
        <p:nvSpPr>
          <p:cNvPr id="8" name="Date Placeholder 7">
            <a:extLst>
              <a:ext uri="{FF2B5EF4-FFF2-40B4-BE49-F238E27FC236}">
                <a16:creationId xmlns:a16="http://schemas.microsoft.com/office/drawing/2014/main" id="{5AAF7094-D17D-45D9-9CAD-C6B6638FDF0A}"/>
              </a:ext>
            </a:extLst>
          </p:cNvPr>
          <p:cNvSpPr>
            <a:spLocks noGrp="1"/>
          </p:cNvSpPr>
          <p:nvPr>
            <p:ph type="dt" sz="half" idx="10"/>
          </p:nvPr>
        </p:nvSpPr>
        <p:spPr/>
        <p:txBody>
          <a:bodyPr/>
          <a:lstStyle/>
          <a:p>
            <a:r>
              <a:rPr lang="en-US"/>
              <a:t>Date</a:t>
            </a:r>
            <a:endParaRPr lang="en-US" dirty="0"/>
          </a:p>
        </p:txBody>
      </p:sp>
      <p:sp>
        <p:nvSpPr>
          <p:cNvPr id="9" name="Footer Placeholder 8">
            <a:extLst>
              <a:ext uri="{FF2B5EF4-FFF2-40B4-BE49-F238E27FC236}">
                <a16:creationId xmlns:a16="http://schemas.microsoft.com/office/drawing/2014/main" id="{43AAF5ED-94E7-4881-9A68-3713C1BDF2A6}"/>
              </a:ext>
            </a:extLst>
          </p:cNvPr>
          <p:cNvSpPr>
            <a:spLocks noGrp="1"/>
          </p:cNvSpPr>
          <p:nvPr>
            <p:ph type="ftr" sz="quarter" idx="11"/>
          </p:nvPr>
        </p:nvSpPr>
        <p:spPr/>
        <p:txBody>
          <a:bodyPr/>
          <a:lstStyle/>
          <a:p>
            <a:r>
              <a:rPr lang="en-US"/>
              <a:t>Your Footer</a:t>
            </a:r>
            <a:endParaRPr lang="en-US" dirty="0"/>
          </a:p>
        </p:txBody>
      </p:sp>
      <p:sp>
        <p:nvSpPr>
          <p:cNvPr id="10" name="Slide Number Placeholder 9">
            <a:extLst>
              <a:ext uri="{FF2B5EF4-FFF2-40B4-BE49-F238E27FC236}">
                <a16:creationId xmlns:a16="http://schemas.microsoft.com/office/drawing/2014/main" id="{9C8F87ED-7B6F-4C17-A3CC-975DE809AB25}"/>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Tree>
    <p:extLst>
      <p:ext uri="{BB962C8B-B14F-4D97-AF65-F5344CB8AC3E}">
        <p14:creationId xmlns:p14="http://schemas.microsoft.com/office/powerpoint/2010/main" val="2346592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GO">
  <a:themeElements>
    <a:clrScheme name="PGO - 0135_03">
      <a:dk1>
        <a:sysClr val="windowText" lastClr="000000"/>
      </a:dk1>
      <a:lt1>
        <a:sysClr val="window" lastClr="FFFFFF"/>
      </a:lt1>
      <a:dk2>
        <a:srgbClr val="275A64"/>
      </a:dk2>
      <a:lt2>
        <a:srgbClr val="F0D6D4"/>
      </a:lt2>
      <a:accent1>
        <a:srgbClr val="4472C4"/>
      </a:accent1>
      <a:accent2>
        <a:srgbClr val="DEBC6D"/>
      </a:accent2>
      <a:accent3>
        <a:srgbClr val="6287D9"/>
      </a:accent3>
      <a:accent4>
        <a:srgbClr val="45B8AC"/>
      </a:accent4>
      <a:accent5>
        <a:srgbClr val="5B9BD5"/>
      </a:accent5>
      <a:accent6>
        <a:srgbClr val="70AD47"/>
      </a:accent6>
      <a:hlink>
        <a:srgbClr val="45B8AC"/>
      </a:hlink>
      <a:folHlink>
        <a:srgbClr val="45B8AC"/>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0135_T_PGO_Abstract-Geometry-Pastel-16x9.pptx" id="{B1C91AD6-EB83-40AA-9241-834D56A2BCC2}" vid="{1217AE2A-007A-4820-AD3A-840FDA594562}"/>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5_T_PGO_Abstract-Geometry-Pastel-16x9.pptx" id="{B1C91AD6-EB83-40AA-9241-834D56A2BCC2}" vid="{C834B166-659A-4372-9D4B-0E8E62B9094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1578</TotalTime>
  <Words>194</Words>
  <PresentationFormat>Widescreen</PresentationFormat>
  <Paragraphs>22</Paragraphs>
  <Slides>4</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vt:i4>
      </vt:variant>
    </vt:vector>
  </HeadingPairs>
  <TitlesOfParts>
    <vt:vector size="11" baseType="lpstr">
      <vt:lpstr>Arial</vt:lpstr>
      <vt:lpstr>Corbel</vt:lpstr>
      <vt:lpstr>Open Sans</vt:lpstr>
      <vt:lpstr>Source Sans Pro</vt:lpstr>
      <vt:lpstr>Source Sans Pro Light</vt:lpstr>
      <vt:lpstr>PresentationGO</vt:lpstr>
      <vt:lpstr>Designed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Geometry - PASTEL</dc:title>
  <dc:creator>PresentationGO.com</dc:creator>
  <dc:description>© Copyright PresentationGo.com</dc:description>
  <dcterms:created xsi:type="dcterms:W3CDTF">2019-11-21T05:02:10Z</dcterms:created>
  <dcterms:modified xsi:type="dcterms:W3CDTF">2020-01-03T01:10:14Z</dcterms:modified>
  <cp:category>Templates</cp:category>
</cp:coreProperties>
</file>