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8" r:id="rId2"/>
  </p:sldMasterIdLst>
  <p:notesMasterIdLst>
    <p:notesMasterId r:id="rId12"/>
  </p:notesMasterIdLst>
  <p:sldIdLst>
    <p:sldId id="335" r:id="rId3"/>
    <p:sldId id="336" r:id="rId4"/>
    <p:sldId id="339" r:id="rId5"/>
    <p:sldId id="334" r:id="rId6"/>
    <p:sldId id="340" r:id="rId7"/>
    <p:sldId id="337" r:id="rId8"/>
    <p:sldId id="342" r:id="rId9"/>
    <p:sldId id="341" r:id="rId10"/>
    <p:sldId id="30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02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383" autoAdjust="0"/>
    <p:restoredTop sz="96316" autoAdjust="0"/>
  </p:normalViewPr>
  <p:slideViewPr>
    <p:cSldViewPr snapToGrid="0">
      <p:cViewPr varScale="1">
        <p:scale>
          <a:sx n="150" d="100"/>
          <a:sy n="150" d="100"/>
        </p:scale>
        <p:origin x="462"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3/18/2020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1875918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355845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5</a:t>
            </a:fld>
            <a:endParaRPr lang="en-US"/>
          </a:p>
        </p:txBody>
      </p:sp>
    </p:spTree>
    <p:extLst>
      <p:ext uri="{BB962C8B-B14F-4D97-AF65-F5344CB8AC3E}">
        <p14:creationId xmlns:p14="http://schemas.microsoft.com/office/powerpoint/2010/main" val="131461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3339803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29456887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1872799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descr="A picture containing computer&#10;&#10;Description automatically generated">
            <a:extLst>
              <a:ext uri="{FF2B5EF4-FFF2-40B4-BE49-F238E27FC236}">
                <a16:creationId xmlns:a16="http://schemas.microsoft.com/office/drawing/2014/main" id="{AEBB450C-2CD6-8D4D-BCCC-73A98494425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ctrTitle"/>
          </p:nvPr>
        </p:nvSpPr>
        <p:spPr>
          <a:xfrm>
            <a:off x="6519333" y="2746843"/>
            <a:ext cx="4983690" cy="1160522"/>
          </a:xfrm>
        </p:spPr>
        <p:txBody>
          <a:bodyPr anchor="b">
            <a:normAutofit/>
          </a:bodyPr>
          <a:lstStyle>
            <a:lvl1pPr algn="r">
              <a:defRPr sz="6000">
                <a:solidFill>
                  <a:schemeClr val="bg1"/>
                </a:solidFill>
                <a:effectLst/>
              </a:defRPr>
            </a:lvl1pPr>
          </a:lstStyle>
          <a:p>
            <a:r>
              <a:rPr lang="en-US" dirty="0"/>
              <a:t>Click to edit Master title style</a:t>
            </a:r>
          </a:p>
        </p:txBody>
      </p:sp>
      <p:sp>
        <p:nvSpPr>
          <p:cNvPr id="3" name="Subtitle 2"/>
          <p:cNvSpPr>
            <a:spLocks noGrp="1"/>
          </p:cNvSpPr>
          <p:nvPr>
            <p:ph type="subTitle" idx="1"/>
          </p:nvPr>
        </p:nvSpPr>
        <p:spPr>
          <a:xfrm>
            <a:off x="6519332" y="4049163"/>
            <a:ext cx="4983690" cy="505904"/>
          </a:xfrm>
        </p:spPr>
        <p:txBody>
          <a:bodyPr anchor="t">
            <a:normAutofit/>
          </a:bodyPr>
          <a:lstStyle>
            <a:lvl1pPr marL="0" indent="0" algn="r">
              <a:buNone/>
              <a:defRPr sz="21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4" name="Date Placeholder 3">
            <a:extLst>
              <a:ext uri="{FF2B5EF4-FFF2-40B4-BE49-F238E27FC236}">
                <a16:creationId xmlns:a16="http://schemas.microsoft.com/office/drawing/2014/main" id="{D7EA472F-50D0-8C4B-B4BF-CCB450057379}"/>
              </a:ext>
            </a:extLst>
          </p:cNvPr>
          <p:cNvSpPr>
            <a:spLocks noGrp="1"/>
          </p:cNvSpPr>
          <p:nvPr>
            <p:ph type="dt" sz="half" idx="10"/>
          </p:nvPr>
        </p:nvSpPr>
        <p:spPr>
          <a:xfrm>
            <a:off x="7937723" y="6434673"/>
            <a:ext cx="1143000" cy="365125"/>
          </a:xfrm>
        </p:spPr>
        <p:txBody>
          <a:bodyPr/>
          <a:lstStyle>
            <a:lvl1pPr>
              <a:defRPr>
                <a:solidFill>
                  <a:schemeClr val="bg1"/>
                </a:solidFill>
              </a:defRPr>
            </a:lvl1pPr>
          </a:lstStyle>
          <a:p>
            <a:r>
              <a:rPr lang="en-US"/>
              <a:t>Date</a:t>
            </a:r>
            <a:endParaRPr lang="en-US" dirty="0"/>
          </a:p>
        </p:txBody>
      </p:sp>
      <p:sp>
        <p:nvSpPr>
          <p:cNvPr id="15" name="Footer Placeholder 4">
            <a:extLst>
              <a:ext uri="{FF2B5EF4-FFF2-40B4-BE49-F238E27FC236}">
                <a16:creationId xmlns:a16="http://schemas.microsoft.com/office/drawing/2014/main" id="{26135640-A978-D44A-B3A6-D0403BB3D037}"/>
              </a:ext>
            </a:extLst>
          </p:cNvPr>
          <p:cNvSpPr>
            <a:spLocks noGrp="1"/>
          </p:cNvSpPr>
          <p:nvPr>
            <p:ph type="ftr" sz="quarter" idx="11"/>
          </p:nvPr>
        </p:nvSpPr>
        <p:spPr>
          <a:xfrm>
            <a:off x="571500" y="6434673"/>
            <a:ext cx="5592233" cy="365125"/>
          </a:xfrm>
        </p:spPr>
        <p:txBody>
          <a:bodyPr/>
          <a:lstStyle>
            <a:lvl1pPr>
              <a:defRPr>
                <a:solidFill>
                  <a:schemeClr val="bg1"/>
                </a:solidFill>
              </a:defRPr>
            </a:lvl1pPr>
          </a:lstStyle>
          <a:p>
            <a:r>
              <a:rPr lang="en-US"/>
              <a:t>Your Footer Here</a:t>
            </a:r>
            <a:endParaRPr lang="en-US" dirty="0"/>
          </a:p>
        </p:txBody>
      </p:sp>
      <p:sp>
        <p:nvSpPr>
          <p:cNvPr id="16" name="Slide Number Placeholder 5">
            <a:extLst>
              <a:ext uri="{FF2B5EF4-FFF2-40B4-BE49-F238E27FC236}">
                <a16:creationId xmlns:a16="http://schemas.microsoft.com/office/drawing/2014/main" id="{BD38AAB4-1F5D-F64A-868B-E9FCAE9DE3A8}"/>
              </a:ext>
            </a:extLst>
          </p:cNvPr>
          <p:cNvSpPr>
            <a:spLocks noGrp="1"/>
          </p:cNvSpPr>
          <p:nvPr>
            <p:ph type="sldNum" sz="quarter" idx="12"/>
          </p:nvPr>
        </p:nvSpPr>
        <p:spPr>
          <a:xfrm>
            <a:off x="9156923" y="6434673"/>
            <a:ext cx="551167" cy="365125"/>
          </a:xfrm>
        </p:spPr>
        <p:txBody>
          <a:bodyPr/>
          <a:lstStyle>
            <a:lvl1pPr>
              <a:defRPr>
                <a:solidFill>
                  <a:schemeClr val="bg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descr="A picture containing computer, clock&#10;&#10;Description automatically generated">
            <a:extLst>
              <a:ext uri="{FF2B5EF4-FFF2-40B4-BE49-F238E27FC236}">
                <a16:creationId xmlns:a16="http://schemas.microsoft.com/office/drawing/2014/main" id="{B28311B0-A0FD-DF41-B402-06600BE9D8DF}"/>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2624668" y="685800"/>
            <a:ext cx="7662334" cy="1752599"/>
          </a:xfrm>
        </p:spPr>
        <p:txBody>
          <a:bodyPr/>
          <a:lstStyle>
            <a:lvl1pPr>
              <a:defRPr>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2235201" y="2666999"/>
            <a:ext cx="8051800" cy="3505201"/>
          </a:xfrm>
        </p:spPr>
        <p:txBody>
          <a:bodyPr anchor="ct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F0DAEC1B-5A5F-B741-9290-D1BDFDF9B3BB}"/>
              </a:ext>
            </a:extLst>
          </p:cNvPr>
          <p:cNvSpPr>
            <a:spLocks noGrp="1"/>
          </p:cNvSpPr>
          <p:nvPr>
            <p:ph type="dt" sz="half" idx="10"/>
          </p:nvPr>
        </p:nvSpPr>
        <p:spPr>
          <a:xfrm>
            <a:off x="5464818" y="6434673"/>
            <a:ext cx="1143000" cy="365125"/>
          </a:xfrm>
        </p:spPr>
        <p:txBody>
          <a:bodyPr/>
          <a:lstStyle>
            <a:lvl1pPr>
              <a:defRPr>
                <a:solidFill>
                  <a:schemeClr val="bg1"/>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3E09939B-C7F0-3E4A-AF90-5F4DD250CF91}"/>
              </a:ext>
            </a:extLst>
          </p:cNvPr>
          <p:cNvSpPr>
            <a:spLocks noGrp="1"/>
          </p:cNvSpPr>
          <p:nvPr>
            <p:ph type="ftr" sz="quarter" idx="11"/>
          </p:nvPr>
        </p:nvSpPr>
        <p:spPr>
          <a:xfrm>
            <a:off x="2235201" y="6434673"/>
            <a:ext cx="3153417" cy="365125"/>
          </a:xfrm>
        </p:spPr>
        <p:txBody>
          <a:bodyPr/>
          <a:lstStyle>
            <a:lvl1pPr>
              <a:defRPr>
                <a:solidFill>
                  <a:schemeClr val="bg1"/>
                </a:solidFill>
              </a:defRPr>
            </a:lvl1pPr>
          </a:lstStyle>
          <a:p>
            <a:r>
              <a:rPr lang="en-US"/>
              <a:t>Your Footer Here</a:t>
            </a:r>
            <a:endParaRPr lang="en-US" dirty="0"/>
          </a:p>
        </p:txBody>
      </p:sp>
      <p:sp>
        <p:nvSpPr>
          <p:cNvPr id="12" name="Slide Number Placeholder 5">
            <a:extLst>
              <a:ext uri="{FF2B5EF4-FFF2-40B4-BE49-F238E27FC236}">
                <a16:creationId xmlns:a16="http://schemas.microsoft.com/office/drawing/2014/main" id="{B5352266-720C-F248-8B9A-EA61237752E5}"/>
              </a:ext>
            </a:extLst>
          </p:cNvPr>
          <p:cNvSpPr>
            <a:spLocks noGrp="1"/>
          </p:cNvSpPr>
          <p:nvPr>
            <p:ph type="sldNum" sz="quarter" idx="12"/>
          </p:nvPr>
        </p:nvSpPr>
        <p:spPr>
          <a:xfrm>
            <a:off x="6684018" y="6434673"/>
            <a:ext cx="551167" cy="365125"/>
          </a:xfrm>
        </p:spPr>
        <p:txBody>
          <a:bodyPr/>
          <a:lstStyle>
            <a:lvl1pPr>
              <a:defRPr>
                <a:solidFill>
                  <a:schemeClr val="bg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pic>
        <p:nvPicPr>
          <p:cNvPr id="6" name="Picture 5" descr="A picture containing object, clock&#10;&#10;Description automatically generated">
            <a:extLst>
              <a:ext uri="{FF2B5EF4-FFF2-40B4-BE49-F238E27FC236}">
                <a16:creationId xmlns:a16="http://schemas.microsoft.com/office/drawing/2014/main" id="{9644F826-FB66-7C4C-809C-683785AE260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613459" y="685800"/>
            <a:ext cx="10889565" cy="1752599"/>
          </a:xfrm>
        </p:spPr>
        <p:txBody>
          <a:bodyPr/>
          <a:lstStyle>
            <a:lvl1pPr>
              <a:defRPr>
                <a:solidFill>
                  <a:schemeClr val="bg1"/>
                </a:solidFill>
              </a:defRPr>
            </a:lvl1pPr>
          </a:lstStyle>
          <a:p>
            <a:r>
              <a:rPr lang="en-US"/>
              <a:t>Click to edit Master title style</a:t>
            </a:r>
            <a:endParaRPr lang="en-US" dirty="0"/>
          </a:p>
        </p:txBody>
      </p:sp>
      <p:sp>
        <p:nvSpPr>
          <p:cNvPr id="3" name="Content Placeholder 2"/>
          <p:cNvSpPr>
            <a:spLocks noGrp="1"/>
          </p:cNvSpPr>
          <p:nvPr>
            <p:ph idx="1"/>
          </p:nvPr>
        </p:nvSpPr>
        <p:spPr>
          <a:xfrm>
            <a:off x="613458" y="2667000"/>
            <a:ext cx="10889565" cy="2472160"/>
          </a:xfrm>
        </p:spPr>
        <p:txBody>
          <a:bodyPr anchor="ct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F0DAEC1B-5A5F-B741-9290-D1BDFDF9B3BB}"/>
              </a:ext>
            </a:extLst>
          </p:cNvPr>
          <p:cNvSpPr>
            <a:spLocks noGrp="1"/>
          </p:cNvSpPr>
          <p:nvPr>
            <p:ph type="dt" sz="half" idx="10"/>
          </p:nvPr>
        </p:nvSpPr>
        <p:spPr>
          <a:xfrm>
            <a:off x="9732656" y="6434673"/>
            <a:ext cx="1143000" cy="365125"/>
          </a:xfrm>
        </p:spPr>
        <p:txBody>
          <a:bodyPr/>
          <a:lstStyle>
            <a:lvl1pPr>
              <a:defRPr>
                <a:solidFill>
                  <a:schemeClr val="bg1"/>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3E09939B-C7F0-3E4A-AF90-5F4DD250CF91}"/>
              </a:ext>
            </a:extLst>
          </p:cNvPr>
          <p:cNvSpPr>
            <a:spLocks noGrp="1"/>
          </p:cNvSpPr>
          <p:nvPr>
            <p:ph type="ftr" sz="quarter" idx="11"/>
          </p:nvPr>
        </p:nvSpPr>
        <p:spPr>
          <a:xfrm>
            <a:off x="4656667" y="6434673"/>
            <a:ext cx="4999789" cy="365125"/>
          </a:xfrm>
        </p:spPr>
        <p:txBody>
          <a:bodyPr/>
          <a:lstStyle>
            <a:lvl1pPr>
              <a:defRPr>
                <a:solidFill>
                  <a:schemeClr val="bg1"/>
                </a:solidFill>
              </a:defRPr>
            </a:lvl1pPr>
          </a:lstStyle>
          <a:p>
            <a:r>
              <a:rPr lang="en-US"/>
              <a:t>Your Footer Here</a:t>
            </a:r>
            <a:endParaRPr lang="en-US" dirty="0"/>
          </a:p>
        </p:txBody>
      </p:sp>
      <p:sp>
        <p:nvSpPr>
          <p:cNvPr id="12" name="Slide Number Placeholder 5">
            <a:extLst>
              <a:ext uri="{FF2B5EF4-FFF2-40B4-BE49-F238E27FC236}">
                <a16:creationId xmlns:a16="http://schemas.microsoft.com/office/drawing/2014/main" id="{B5352266-720C-F248-8B9A-EA61237752E5}"/>
              </a:ext>
            </a:extLst>
          </p:cNvPr>
          <p:cNvSpPr>
            <a:spLocks noGrp="1"/>
          </p:cNvSpPr>
          <p:nvPr>
            <p:ph type="sldNum" sz="quarter" idx="12"/>
          </p:nvPr>
        </p:nvSpPr>
        <p:spPr>
          <a:xfrm>
            <a:off x="10951856" y="6434673"/>
            <a:ext cx="551167"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9106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8" name="Picture 7" descr="A picture containing monitor, screen, television, computer&#10;&#10;Description automatically generated">
            <a:extLst>
              <a:ext uri="{FF2B5EF4-FFF2-40B4-BE49-F238E27FC236}">
                <a16:creationId xmlns:a16="http://schemas.microsoft.com/office/drawing/2014/main" id="{535532C7-4653-0B47-B273-A80ECF8DFED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rot="19697110">
            <a:off x="2453898" y="1943041"/>
            <a:ext cx="5791662" cy="1388556"/>
          </a:xfrm>
        </p:spPr>
        <p:txBody>
          <a:bodyPr anchor="b"/>
          <a:lstStyle>
            <a:lvl1pPr algn="ctr">
              <a:defRPr sz="4000" b="0" cap="none">
                <a:solidFill>
                  <a:schemeClr val="bg1"/>
                </a:solidFill>
              </a:defRPr>
            </a:lvl1pPr>
          </a:lstStyle>
          <a:p>
            <a:r>
              <a:rPr lang="en-US" dirty="0"/>
              <a:t>Click to edit Master title style</a:t>
            </a:r>
          </a:p>
        </p:txBody>
      </p:sp>
      <p:sp>
        <p:nvSpPr>
          <p:cNvPr id="3" name="Text Placeholder 2"/>
          <p:cNvSpPr>
            <a:spLocks noGrp="1"/>
          </p:cNvSpPr>
          <p:nvPr>
            <p:ph type="body" idx="1"/>
          </p:nvPr>
        </p:nvSpPr>
        <p:spPr>
          <a:xfrm rot="19697110">
            <a:off x="1804769" y="3515683"/>
            <a:ext cx="8460227" cy="688452"/>
          </a:xfrm>
        </p:spPr>
        <p:txBody>
          <a:bodyPr anchor="t">
            <a:normAutofit/>
          </a:bodyPr>
          <a:lstStyle>
            <a:lvl1pPr marL="0" indent="0" algn="ctr">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9732656" y="6434673"/>
            <a:ext cx="1143000" cy="365125"/>
          </a:xfrm>
        </p:spPr>
        <p:txBody>
          <a:bodyPr/>
          <a:lstStyle>
            <a:lvl1pPr>
              <a:defRPr>
                <a:solidFill>
                  <a:schemeClr val="bg1"/>
                </a:solidFill>
              </a:defRPr>
            </a:lvl1pPr>
          </a:lstStyle>
          <a:p>
            <a:r>
              <a:rPr lang="en-US"/>
              <a:t>Date</a:t>
            </a:r>
            <a:endParaRPr lang="en-US" dirty="0"/>
          </a:p>
        </p:txBody>
      </p:sp>
      <p:sp>
        <p:nvSpPr>
          <p:cNvPr id="5" name="Footer Placeholder 4"/>
          <p:cNvSpPr>
            <a:spLocks noGrp="1"/>
          </p:cNvSpPr>
          <p:nvPr>
            <p:ph type="ftr" sz="quarter" idx="11"/>
          </p:nvPr>
        </p:nvSpPr>
        <p:spPr>
          <a:xfrm>
            <a:off x="3606800" y="6434673"/>
            <a:ext cx="6049656" cy="365125"/>
          </a:xfrm>
        </p:spPr>
        <p:txBody>
          <a:bodyPr/>
          <a:lstStyle>
            <a:lvl1pPr>
              <a:defRPr>
                <a:solidFill>
                  <a:schemeClr val="bg1"/>
                </a:solidFill>
              </a:defRPr>
            </a:lvl1pPr>
          </a:lstStyle>
          <a:p>
            <a:r>
              <a:rPr lang="en-US"/>
              <a:t>Your Footer Here</a:t>
            </a:r>
            <a:endParaRPr lang="en-US" dirty="0"/>
          </a:p>
        </p:txBody>
      </p:sp>
      <p:sp>
        <p:nvSpPr>
          <p:cNvPr id="6" name="Slide Number Placeholder 5"/>
          <p:cNvSpPr>
            <a:spLocks noGrp="1"/>
          </p:cNvSpPr>
          <p:nvPr>
            <p:ph type="sldNum" sz="quarter" idx="12"/>
          </p:nvPr>
        </p:nvSpPr>
        <p:spPr>
          <a:xfrm>
            <a:off x="10951856" y="6434673"/>
            <a:ext cx="551167" cy="365125"/>
          </a:xfrm>
        </p:spPr>
        <p:txBody>
          <a:bodyPr/>
          <a:lstStyle>
            <a:lvl1pPr>
              <a:defRPr>
                <a:solidFill>
                  <a:schemeClr val="bg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9" name="Picture 8" descr="A close up of a sign&#10;&#10;Description automatically generated">
            <a:extLst>
              <a:ext uri="{FF2B5EF4-FFF2-40B4-BE49-F238E27FC236}">
                <a16:creationId xmlns:a16="http://schemas.microsoft.com/office/drawing/2014/main" id="{05065ECE-A95B-3142-993E-AB148802297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rot="19697110">
            <a:off x="5168614" y="2873422"/>
            <a:ext cx="7165950" cy="1028094"/>
          </a:xfrm>
        </p:spPr>
        <p:txBody>
          <a:bodyPr anchor="b"/>
          <a:lstStyle>
            <a:lvl1pPr algn="ctr">
              <a:defRPr sz="4000" b="0" cap="none">
                <a:solidFill>
                  <a:schemeClr val="bg1"/>
                </a:solidFill>
              </a:defRPr>
            </a:lvl1pPr>
          </a:lstStyle>
          <a:p>
            <a:r>
              <a:rPr lang="en-US" dirty="0"/>
              <a:t>Click to edit Master title style</a:t>
            </a:r>
          </a:p>
        </p:txBody>
      </p:sp>
      <p:sp>
        <p:nvSpPr>
          <p:cNvPr id="3" name="Text Placeholder 2"/>
          <p:cNvSpPr>
            <a:spLocks noGrp="1"/>
          </p:cNvSpPr>
          <p:nvPr>
            <p:ph type="body" idx="1"/>
          </p:nvPr>
        </p:nvSpPr>
        <p:spPr>
          <a:xfrm rot="19697110">
            <a:off x="6782995" y="3687156"/>
            <a:ext cx="5517788" cy="688452"/>
          </a:xfrm>
        </p:spPr>
        <p:txBody>
          <a:bodyPr anchor="t">
            <a:normAutofit/>
          </a:bodyPr>
          <a:lstStyle>
            <a:lvl1pPr marL="0" indent="0" algn="ctr">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4988224" y="6434673"/>
            <a:ext cx="1143000" cy="365125"/>
          </a:xfrm>
        </p:spPr>
        <p:txBody>
          <a:bodyPr/>
          <a:lstStyle>
            <a:lvl1pPr>
              <a:defRPr>
                <a:solidFill>
                  <a:schemeClr val="bg1"/>
                </a:solidFill>
              </a:defRPr>
            </a:lvl1pPr>
          </a:lstStyle>
          <a:p>
            <a:r>
              <a:rPr lang="en-US"/>
              <a:t>Date</a:t>
            </a:r>
            <a:endParaRPr lang="en-US" dirty="0"/>
          </a:p>
        </p:txBody>
      </p:sp>
      <p:sp>
        <p:nvSpPr>
          <p:cNvPr id="5" name="Footer Placeholder 4"/>
          <p:cNvSpPr>
            <a:spLocks noGrp="1"/>
          </p:cNvSpPr>
          <p:nvPr>
            <p:ph type="ftr" sz="quarter" idx="11"/>
          </p:nvPr>
        </p:nvSpPr>
        <p:spPr>
          <a:xfrm>
            <a:off x="355601" y="6434673"/>
            <a:ext cx="4556424" cy="365125"/>
          </a:xfrm>
        </p:spPr>
        <p:txBody>
          <a:bodyPr/>
          <a:lstStyle>
            <a:lvl1pPr>
              <a:defRPr>
                <a:solidFill>
                  <a:schemeClr val="bg1"/>
                </a:solidFill>
              </a:defRPr>
            </a:lvl1pPr>
          </a:lstStyle>
          <a:p>
            <a:r>
              <a:rPr lang="en-US"/>
              <a:t>Your Footer Here</a:t>
            </a:r>
            <a:endParaRPr lang="en-US" dirty="0"/>
          </a:p>
        </p:txBody>
      </p:sp>
      <p:sp>
        <p:nvSpPr>
          <p:cNvPr id="6" name="Slide Number Placeholder 5"/>
          <p:cNvSpPr>
            <a:spLocks noGrp="1"/>
          </p:cNvSpPr>
          <p:nvPr>
            <p:ph type="sldNum" sz="quarter" idx="12"/>
          </p:nvPr>
        </p:nvSpPr>
        <p:spPr>
          <a:xfrm>
            <a:off x="6207424" y="6434673"/>
            <a:ext cx="551167"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5148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2)">
    <p:spTree>
      <p:nvGrpSpPr>
        <p:cNvPr id="1" name=""/>
        <p:cNvGrpSpPr/>
        <p:nvPr/>
      </p:nvGrpSpPr>
      <p:grpSpPr>
        <a:xfrm>
          <a:off x="0" y="0"/>
          <a:ext cx="0" cy="0"/>
          <a:chOff x="0" y="0"/>
          <a:chExt cx="0" cy="0"/>
        </a:xfrm>
      </p:grpSpPr>
      <p:pic>
        <p:nvPicPr>
          <p:cNvPr id="8" name="Picture 7" descr="A picture containing computer&#10;&#10;Description automatically generated">
            <a:extLst>
              <a:ext uri="{FF2B5EF4-FFF2-40B4-BE49-F238E27FC236}">
                <a16:creationId xmlns:a16="http://schemas.microsoft.com/office/drawing/2014/main" id="{0A954A43-7FED-DC40-91FB-A6916E03F93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2504385" y="2179945"/>
            <a:ext cx="6710736" cy="1688629"/>
          </a:xfrm>
        </p:spPr>
        <p:txBody>
          <a:bodyPr anchor="b"/>
          <a:lstStyle>
            <a:lvl1pPr algn="ctr">
              <a:defRPr sz="4000" b="0" cap="none">
                <a:solidFill>
                  <a:schemeClr val="bg1"/>
                </a:solidFill>
              </a:defRPr>
            </a:lvl1pPr>
          </a:lstStyle>
          <a:p>
            <a:r>
              <a:rPr lang="en-US" dirty="0"/>
              <a:t>Click to edit Master title style</a:t>
            </a:r>
          </a:p>
        </p:txBody>
      </p:sp>
      <p:sp>
        <p:nvSpPr>
          <p:cNvPr id="3" name="Text Placeholder 2"/>
          <p:cNvSpPr>
            <a:spLocks noGrp="1"/>
          </p:cNvSpPr>
          <p:nvPr>
            <p:ph type="body" idx="1"/>
          </p:nvPr>
        </p:nvSpPr>
        <p:spPr>
          <a:xfrm>
            <a:off x="1630625" y="4041610"/>
            <a:ext cx="6710735" cy="688452"/>
          </a:xfrm>
        </p:spPr>
        <p:txBody>
          <a:bodyPr anchor="t">
            <a:normAutofit/>
          </a:bodyPr>
          <a:lstStyle>
            <a:lvl1pPr marL="0" indent="0" algn="ctr">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9732656" y="6434673"/>
            <a:ext cx="1143000" cy="365125"/>
          </a:xfrm>
        </p:spPr>
        <p:txBody>
          <a:bodyPr/>
          <a:lstStyle>
            <a:lvl1pPr>
              <a:defRPr>
                <a:solidFill>
                  <a:schemeClr val="bg1"/>
                </a:solidFill>
              </a:defRPr>
            </a:lvl1pPr>
          </a:lstStyle>
          <a:p>
            <a:r>
              <a:rPr lang="en-US"/>
              <a:t>Date</a:t>
            </a:r>
            <a:endParaRPr lang="en-US" dirty="0"/>
          </a:p>
        </p:txBody>
      </p:sp>
      <p:sp>
        <p:nvSpPr>
          <p:cNvPr id="5" name="Footer Placeholder 4"/>
          <p:cNvSpPr>
            <a:spLocks noGrp="1"/>
          </p:cNvSpPr>
          <p:nvPr>
            <p:ph type="ftr" sz="quarter" idx="11"/>
          </p:nvPr>
        </p:nvSpPr>
        <p:spPr>
          <a:xfrm>
            <a:off x="571501" y="6434673"/>
            <a:ext cx="4589780" cy="365125"/>
          </a:xfrm>
        </p:spPr>
        <p:txBody>
          <a:bodyPr/>
          <a:lstStyle>
            <a:lvl1pPr>
              <a:defRPr>
                <a:solidFill>
                  <a:schemeClr val="bg1"/>
                </a:solidFill>
              </a:defRPr>
            </a:lvl1pPr>
          </a:lstStyle>
          <a:p>
            <a:r>
              <a:rPr lang="en-US"/>
              <a:t>Your Footer Here</a:t>
            </a:r>
            <a:endParaRPr lang="en-US" dirty="0"/>
          </a:p>
        </p:txBody>
      </p:sp>
      <p:sp>
        <p:nvSpPr>
          <p:cNvPr id="6" name="Slide Number Placeholder 5"/>
          <p:cNvSpPr>
            <a:spLocks noGrp="1"/>
          </p:cNvSpPr>
          <p:nvPr>
            <p:ph type="sldNum" sz="quarter" idx="12"/>
          </p:nvPr>
        </p:nvSpPr>
        <p:spPr>
          <a:xfrm>
            <a:off x="10951856" y="6434673"/>
            <a:ext cx="551167" cy="365125"/>
          </a:xfrm>
        </p:spPr>
        <p:txBody>
          <a:bodyPr/>
          <a:lstStyle>
            <a:lvl1pPr>
              <a:defRPr>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56057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5" name="Picture 4" descr="A picture containing indoor, table, sitting, computer&#10;&#10;Description automatically generated">
            <a:extLst>
              <a:ext uri="{FF2B5EF4-FFF2-40B4-BE49-F238E27FC236}">
                <a16:creationId xmlns:a16="http://schemas.microsoft.com/office/drawing/2014/main" id="{28D74EFC-E1AF-264B-9DF7-6DD875DB5ABC}"/>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1482724" y="1752599"/>
            <a:ext cx="5426158" cy="1371600"/>
          </a:xfrm>
        </p:spPr>
        <p:txBody>
          <a:bodyPr anchor="b">
            <a:normAutofit/>
          </a:bodyPr>
          <a:lstStyle>
            <a:lvl1pPr algn="ctr">
              <a:defRPr sz="2800" b="0">
                <a:solidFill>
                  <a:schemeClr val="bg1"/>
                </a:solidFill>
              </a:defRPr>
            </a:lvl1pPr>
          </a:lstStyle>
          <a:p>
            <a:r>
              <a:rPr lang="en-US" dirty="0"/>
              <a:t>Click to edit Master title style</a:t>
            </a:r>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Date Placeholder 3">
            <a:extLst>
              <a:ext uri="{FF2B5EF4-FFF2-40B4-BE49-F238E27FC236}">
                <a16:creationId xmlns:a16="http://schemas.microsoft.com/office/drawing/2014/main" id="{83214B01-190F-EA46-A0B5-8CB2F036F028}"/>
              </a:ext>
            </a:extLst>
          </p:cNvPr>
          <p:cNvSpPr>
            <a:spLocks noGrp="1"/>
          </p:cNvSpPr>
          <p:nvPr>
            <p:ph type="dt" sz="half" idx="10"/>
          </p:nvPr>
        </p:nvSpPr>
        <p:spPr>
          <a:xfrm>
            <a:off x="3707776" y="6434673"/>
            <a:ext cx="1143000" cy="365125"/>
          </a:xfrm>
        </p:spPr>
        <p:txBody>
          <a:bodyPr/>
          <a:lstStyle>
            <a:lvl1pPr>
              <a:defRPr>
                <a:solidFill>
                  <a:schemeClr val="bg1"/>
                </a:solidFill>
              </a:defRPr>
            </a:lvl1pPr>
          </a:lstStyle>
          <a:p>
            <a:r>
              <a:rPr lang="en-US"/>
              <a:t>Date</a:t>
            </a:r>
            <a:endParaRPr lang="en-US" dirty="0"/>
          </a:p>
        </p:txBody>
      </p:sp>
      <p:sp>
        <p:nvSpPr>
          <p:cNvPr id="16" name="Footer Placeholder 4">
            <a:extLst>
              <a:ext uri="{FF2B5EF4-FFF2-40B4-BE49-F238E27FC236}">
                <a16:creationId xmlns:a16="http://schemas.microsoft.com/office/drawing/2014/main" id="{D6C12819-9D70-B449-B341-F8BEE41DE472}"/>
              </a:ext>
            </a:extLst>
          </p:cNvPr>
          <p:cNvSpPr>
            <a:spLocks noGrp="1"/>
          </p:cNvSpPr>
          <p:nvPr>
            <p:ph type="ftr" sz="quarter" idx="11"/>
          </p:nvPr>
        </p:nvSpPr>
        <p:spPr>
          <a:xfrm>
            <a:off x="571501" y="6434673"/>
            <a:ext cx="3025139" cy="365125"/>
          </a:xfrm>
        </p:spPr>
        <p:txBody>
          <a:bodyPr/>
          <a:lstStyle>
            <a:lvl1pPr>
              <a:defRPr>
                <a:solidFill>
                  <a:schemeClr val="bg1"/>
                </a:solidFill>
              </a:defRPr>
            </a:lvl1pPr>
          </a:lstStyle>
          <a:p>
            <a:r>
              <a:rPr lang="en-US"/>
              <a:t>Your Footer Here</a:t>
            </a:r>
            <a:endParaRPr lang="en-US" dirty="0"/>
          </a:p>
        </p:txBody>
      </p:sp>
      <p:sp>
        <p:nvSpPr>
          <p:cNvPr id="17" name="Slide Number Placeholder 5">
            <a:extLst>
              <a:ext uri="{FF2B5EF4-FFF2-40B4-BE49-F238E27FC236}">
                <a16:creationId xmlns:a16="http://schemas.microsoft.com/office/drawing/2014/main" id="{E9EAD95E-91AC-D54C-A92C-2C7044BA80C9}"/>
              </a:ext>
            </a:extLst>
          </p:cNvPr>
          <p:cNvSpPr>
            <a:spLocks noGrp="1"/>
          </p:cNvSpPr>
          <p:nvPr>
            <p:ph type="sldNum" sz="quarter" idx="12"/>
          </p:nvPr>
        </p:nvSpPr>
        <p:spPr>
          <a:xfrm>
            <a:off x="4926976" y="6434673"/>
            <a:ext cx="551167" cy="365125"/>
          </a:xfrm>
        </p:spPr>
        <p:txBody>
          <a:bodyPr/>
          <a:lstStyle>
            <a:lvl1pPr>
              <a:defRPr>
                <a:solidFill>
                  <a:schemeClr val="bg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noramic Picture with Caption">
    <p:spTree>
      <p:nvGrpSpPr>
        <p:cNvPr id="1" name=""/>
        <p:cNvGrpSpPr/>
        <p:nvPr/>
      </p:nvGrpSpPr>
      <p:grpSpPr>
        <a:xfrm>
          <a:off x="0" y="0"/>
          <a:ext cx="0" cy="0"/>
          <a:chOff x="0" y="0"/>
          <a:chExt cx="0" cy="0"/>
        </a:xfrm>
      </p:grpSpPr>
      <p:pic>
        <p:nvPicPr>
          <p:cNvPr id="8" name="Picture 7" descr="A picture containing circuit, holding, sign&#10;&#10;Description automatically generated">
            <a:extLst>
              <a:ext uri="{FF2B5EF4-FFF2-40B4-BE49-F238E27FC236}">
                <a16:creationId xmlns:a16="http://schemas.microsoft.com/office/drawing/2014/main" id="{C9DD7AFA-D931-704C-8654-2EF65ABBE69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D06DABB5-003C-CD48-ADC1-0EAA63399455}"/>
              </a:ext>
            </a:extLst>
          </p:cNvPr>
          <p:cNvSpPr>
            <a:spLocks noGrp="1"/>
          </p:cNvSpPr>
          <p:nvPr>
            <p:ph type="title"/>
          </p:nvPr>
        </p:nvSpPr>
        <p:spPr>
          <a:xfrm>
            <a:off x="856828" y="685800"/>
            <a:ext cx="10217572" cy="1752599"/>
          </a:xfrm>
        </p:spPr>
        <p:txBody>
          <a:bodyPr/>
          <a:lstStyle>
            <a:lvl1pPr>
              <a:defRPr>
                <a:solidFill>
                  <a:schemeClr val="bg1"/>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C0CB4109-FF9E-394B-9EC6-4A9309F4C5F5}"/>
              </a:ext>
            </a:extLst>
          </p:cNvPr>
          <p:cNvSpPr>
            <a:spLocks noGrp="1"/>
          </p:cNvSpPr>
          <p:nvPr>
            <p:ph idx="1"/>
          </p:nvPr>
        </p:nvSpPr>
        <p:spPr>
          <a:xfrm>
            <a:off x="467361" y="2666999"/>
            <a:ext cx="8051800" cy="3505201"/>
          </a:xfrm>
        </p:spPr>
        <p:txBody>
          <a:bodyPr anchor="ct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Date Placeholder 3">
            <a:extLst>
              <a:ext uri="{FF2B5EF4-FFF2-40B4-BE49-F238E27FC236}">
                <a16:creationId xmlns:a16="http://schemas.microsoft.com/office/drawing/2014/main" id="{4F88C356-73C1-8140-8C4B-A2A3EBAF814E}"/>
              </a:ext>
            </a:extLst>
          </p:cNvPr>
          <p:cNvSpPr>
            <a:spLocks noGrp="1"/>
          </p:cNvSpPr>
          <p:nvPr>
            <p:ph type="dt" sz="half" idx="10"/>
          </p:nvPr>
        </p:nvSpPr>
        <p:spPr>
          <a:xfrm>
            <a:off x="3696978" y="6434673"/>
            <a:ext cx="1143000" cy="365125"/>
          </a:xfrm>
        </p:spPr>
        <p:txBody>
          <a:bodyPr/>
          <a:lstStyle>
            <a:lvl1pPr>
              <a:defRPr>
                <a:solidFill>
                  <a:schemeClr val="bg1"/>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785CD3A6-4B97-C342-9C87-ED2D6197D3D4}"/>
              </a:ext>
            </a:extLst>
          </p:cNvPr>
          <p:cNvSpPr>
            <a:spLocks noGrp="1"/>
          </p:cNvSpPr>
          <p:nvPr>
            <p:ph type="ftr" sz="quarter" idx="11"/>
          </p:nvPr>
        </p:nvSpPr>
        <p:spPr>
          <a:xfrm>
            <a:off x="467361" y="6434673"/>
            <a:ext cx="3153417" cy="365125"/>
          </a:xfrm>
        </p:spPr>
        <p:txBody>
          <a:bodyPr/>
          <a:lstStyle>
            <a:lvl1pPr>
              <a:defRPr>
                <a:solidFill>
                  <a:schemeClr val="bg1"/>
                </a:solidFill>
              </a:defRPr>
            </a:lvl1pPr>
          </a:lstStyle>
          <a:p>
            <a:r>
              <a:rPr lang="en-US"/>
              <a:t>Your Footer Here</a:t>
            </a:r>
            <a:endParaRPr lang="en-US" dirty="0"/>
          </a:p>
        </p:txBody>
      </p:sp>
      <p:sp>
        <p:nvSpPr>
          <p:cNvPr id="14" name="Slide Number Placeholder 5">
            <a:extLst>
              <a:ext uri="{FF2B5EF4-FFF2-40B4-BE49-F238E27FC236}">
                <a16:creationId xmlns:a16="http://schemas.microsoft.com/office/drawing/2014/main" id="{A57E9B91-D866-9944-A31A-92B5BE2D232B}"/>
              </a:ext>
            </a:extLst>
          </p:cNvPr>
          <p:cNvSpPr>
            <a:spLocks noGrp="1"/>
          </p:cNvSpPr>
          <p:nvPr>
            <p:ph type="sldNum" sz="quarter" idx="12"/>
          </p:nvPr>
        </p:nvSpPr>
        <p:spPr>
          <a:xfrm>
            <a:off x="4916178" y="6434673"/>
            <a:ext cx="551167" cy="365125"/>
          </a:xfrm>
        </p:spPr>
        <p:txBody>
          <a:bodyPr/>
          <a:lstStyle>
            <a:lvl1pPr>
              <a:defRPr>
                <a:solidFill>
                  <a:schemeClr val="bg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Calibri" panose="020F0502020204030204" pitchFamily="34" charset="0"/>
                <a:cs typeface="Calibri" panose="020F0502020204030204" pitchFamily="34" charset="0"/>
              </a:defRPr>
            </a:lvl1pPr>
          </a:lstStyle>
          <a:p>
            <a:r>
              <a:rPr lang="en-US"/>
              <a:t>Date</a:t>
            </a:r>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Calibri" panose="020F0502020204030204" pitchFamily="34" charset="0"/>
                <a:cs typeface="Calibri" panose="020F0502020204030204" pitchFamily="34" charset="0"/>
              </a:defRPr>
            </a:lvl1pPr>
          </a:lstStyle>
          <a:p>
            <a:r>
              <a:rPr lang="en-US"/>
              <a:t>Your Footer Here</a:t>
            </a:r>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Calibri" panose="020F0502020204030204" pitchFamily="34" charset="0"/>
                <a:cs typeface="Calibri" panose="020F0502020204030204" pitchFamily="34" charset="0"/>
              </a:defRPr>
            </a:lvl1pPr>
          </a:lstStyle>
          <a:p>
            <a:fld id="{D57F1E4F-1CFF-5643-939E-217C01CDF565}" type="slidenum">
              <a:rPr lang="en-US" smtClean="0"/>
              <a:pPr/>
              <a:t>‹#›</a:t>
            </a:fld>
            <a:endParaRPr lang="en-US" dirty="0"/>
          </a:p>
        </p:txBody>
      </p:sp>
      <p:sp>
        <p:nvSpPr>
          <p:cNvPr id="14" name="Rectangle 13">
            <a:extLst>
              <a:ext uri="{FF2B5EF4-FFF2-40B4-BE49-F238E27FC236}">
                <a16:creationId xmlns:a16="http://schemas.microsoft.com/office/drawing/2014/main" id="{65D35851-77C7-4EA7-8DA4-803301E9B62B}"/>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15" name="Group 14">
            <a:extLst>
              <a:ext uri="{FF2B5EF4-FFF2-40B4-BE49-F238E27FC236}">
                <a16:creationId xmlns:a16="http://schemas.microsoft.com/office/drawing/2014/main" id="{DE7DD553-2AC4-432D-A43B-C8305542BE0E}"/>
              </a:ext>
            </a:extLst>
          </p:cNvPr>
          <p:cNvGrpSpPr/>
          <p:nvPr userDrawn="1"/>
        </p:nvGrpSpPr>
        <p:grpSpPr>
          <a:xfrm>
            <a:off x="-1654908" y="-16654"/>
            <a:ext cx="1569183" cy="612144"/>
            <a:chOff x="-2096383" y="21447"/>
            <a:chExt cx="1569183" cy="612144"/>
          </a:xfrm>
        </p:grpSpPr>
        <p:sp>
          <p:nvSpPr>
            <p:cNvPr id="16" name="TextBox 15">
              <a:extLst>
                <a:ext uri="{FF2B5EF4-FFF2-40B4-BE49-F238E27FC236}">
                  <a16:creationId xmlns:a16="http://schemas.microsoft.com/office/drawing/2014/main" id="{3A23DA4F-C1FF-4F55-BAF5-771642DBC3DE}"/>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7" name="TextBox 16">
              <a:extLst>
                <a:ext uri="{FF2B5EF4-FFF2-40B4-BE49-F238E27FC236}">
                  <a16:creationId xmlns:a16="http://schemas.microsoft.com/office/drawing/2014/main" id="{0FEA9F86-74C3-4161-9AC2-8E8EC6B2814C}"/>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8" name="Picture 17">
              <a:extLst>
                <a:ext uri="{FF2B5EF4-FFF2-40B4-BE49-F238E27FC236}">
                  <a16:creationId xmlns:a16="http://schemas.microsoft.com/office/drawing/2014/main" id="{13382475-D263-4AB9-90E2-FD4C05C171FA}"/>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1" r:id="rId3"/>
    <p:sldLayoutId id="2147483651" r:id="rId4"/>
    <p:sldLayoutId id="2147483672" r:id="rId5"/>
    <p:sldLayoutId id="2147483670" r:id="rId6"/>
    <p:sldLayoutId id="2147483660" r:id="rId7"/>
    <p:sldLayoutId id="2147483657" r:id="rId8"/>
  </p:sldLayoutIdLst>
  <p:hf hdr="0"/>
  <p:txStyles>
    <p:titleStyle>
      <a:lvl1pPr algn="ctr" defTabSz="457200" rtl="0" eaLnBrk="1" latinLnBrk="0" hangingPunct="1">
        <a:spcBef>
          <a:spcPct val="0"/>
        </a:spcBef>
        <a:buNone/>
        <a:defRPr sz="4000" kern="1200" cap="none">
          <a:ln w="3175" cmpd="sng">
            <a:noFill/>
          </a:ln>
          <a:solidFill>
            <a:schemeClr val="tx1"/>
          </a:solidFill>
          <a:effectLst/>
          <a:latin typeface="Calibri" panose="020F0502020204030204" pitchFamily="34" charset="0"/>
          <a:ea typeface="+mj-ea"/>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Calibri" panose="020F0502020204030204" pitchFamily="34" charset="0"/>
          <a:ea typeface="+mn-ea"/>
          <a:cs typeface="Calibri" panose="020F0502020204030204" pitchFamily="34" charset="0"/>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Calibri" panose="020F0502020204030204" pitchFamily="34" charset="0"/>
          <a:ea typeface="+mn-ea"/>
          <a:cs typeface="Calibri" panose="020F0502020204030204" pitchFamily="34" charset="0"/>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Calibri" panose="020F0502020204030204" pitchFamily="34" charset="0"/>
          <a:ea typeface="+mn-ea"/>
          <a:cs typeface="Calibri" panose="020F0502020204030204" pitchFamily="34" charset="0"/>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Calibri" panose="020F0502020204030204" pitchFamily="34" charset="0"/>
          <a:ea typeface="+mn-ea"/>
          <a:cs typeface="Calibri" panose="020F0502020204030204" pitchFamily="34" charset="0"/>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Calibri" panose="020F0502020204030204" pitchFamily="34" charset="0"/>
          <a:ea typeface="+mn-ea"/>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noAutofit/>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
        <p:nvSpPr>
          <p:cNvPr id="2" name="Date Placeholder 1">
            <a:extLst>
              <a:ext uri="{FF2B5EF4-FFF2-40B4-BE49-F238E27FC236}">
                <a16:creationId xmlns:a16="http://schemas.microsoft.com/office/drawing/2014/main" id="{DE6387FD-0A6D-4719-8958-A120EFF36FE5}"/>
              </a:ext>
            </a:extLst>
          </p:cNvPr>
          <p:cNvSpPr>
            <a:spLocks noGrp="1"/>
          </p:cNvSpPr>
          <p:nvPr>
            <p:ph type="dt" sz="half" idx="10"/>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5D4804BE-CC63-43AC-87BF-6054D742BDC3}"/>
              </a:ext>
            </a:extLst>
          </p:cNvPr>
          <p:cNvSpPr>
            <a:spLocks noGrp="1"/>
          </p:cNvSpPr>
          <p:nvPr>
            <p:ph type="ftr" sz="quarter" idx="11"/>
          </p:nvPr>
        </p:nvSpPr>
        <p:spPr/>
        <p:txBody>
          <a:bodyPr/>
          <a:lstStyle/>
          <a:p>
            <a:r>
              <a:rPr lang="en-US"/>
              <a:t>Your Footer Here</a:t>
            </a:r>
            <a:endParaRPr lang="en-US" dirty="0"/>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B403BC-4327-4F09-99DB-F6BBA21BE55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CEE75C38-651B-4D8B-A382-532CF031694E}"/>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F1D76CCD-9D66-4A7E-AE15-C4B08EF39811}"/>
              </a:ext>
            </a:extLst>
          </p:cNvPr>
          <p:cNvSpPr>
            <a:spLocks noGrp="1"/>
          </p:cNvSpPr>
          <p:nvPr>
            <p:ph type="dt" sz="half" idx="10"/>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24E24897-F4C5-459E-8D16-2A35D6ACCFEB}"/>
              </a:ext>
            </a:extLst>
          </p:cNvPr>
          <p:cNvSpPr>
            <a:spLocks noGrp="1"/>
          </p:cNvSpPr>
          <p:nvPr>
            <p:ph type="ftr" sz="quarter" idx="11"/>
          </p:nvPr>
        </p:nvSpPr>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A207C8DE-E846-4FE5-BC95-15DE7031ED0D}"/>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3378298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B403BC-4327-4F09-99DB-F6BBA21BE55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CEE75C38-651B-4D8B-A382-532CF031694E}"/>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3689C1A2-63D0-4D84-846A-5F79556B7391}"/>
              </a:ext>
            </a:extLst>
          </p:cNvPr>
          <p:cNvSpPr>
            <a:spLocks noGrp="1"/>
          </p:cNvSpPr>
          <p:nvPr>
            <p:ph type="dt" sz="half" idx="10"/>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56C90037-FC31-45FB-84D8-D9CBCB944CEF}"/>
              </a:ext>
            </a:extLst>
          </p:cNvPr>
          <p:cNvSpPr>
            <a:spLocks noGrp="1"/>
          </p:cNvSpPr>
          <p:nvPr>
            <p:ph type="ftr" sz="quarter" idx="11"/>
          </p:nvPr>
        </p:nvSpPr>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B648BBBC-A3F0-4077-A3B1-DE3F03AD6DD9}"/>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4293140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4</a:t>
            </a:fld>
            <a:endParaRPr lang="en-US"/>
          </a:p>
        </p:txBody>
      </p:sp>
    </p:spTree>
    <p:extLst>
      <p:ext uri="{BB962C8B-B14F-4D97-AF65-F5344CB8AC3E}">
        <p14:creationId xmlns:p14="http://schemas.microsoft.com/office/powerpoint/2010/main" val="4154540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5</a:t>
            </a:fld>
            <a:endParaRPr lang="en-US"/>
          </a:p>
        </p:txBody>
      </p:sp>
    </p:spTree>
    <p:extLst>
      <p:ext uri="{BB962C8B-B14F-4D97-AF65-F5344CB8AC3E}">
        <p14:creationId xmlns:p14="http://schemas.microsoft.com/office/powerpoint/2010/main" val="1713978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780D41-2D13-4587-92FE-8FED023AFAA5}"/>
              </a:ext>
            </a:extLst>
          </p:cNvPr>
          <p:cNvSpPr>
            <a:spLocks noGrp="1"/>
          </p:cNvSpPr>
          <p:nvPr>
            <p:ph type="title"/>
          </p:nvPr>
        </p:nvSpPr>
        <p:spPr/>
        <p:txBody>
          <a:bodyPr/>
          <a:lstStyle/>
          <a:p>
            <a:r>
              <a:rPr lang="en-US" dirty="0"/>
              <a:t>Title of your Slide</a:t>
            </a:r>
          </a:p>
        </p:txBody>
      </p:sp>
      <p:sp>
        <p:nvSpPr>
          <p:cNvPr id="8" name="Text Placeholder 7">
            <a:extLst>
              <a:ext uri="{FF2B5EF4-FFF2-40B4-BE49-F238E27FC236}">
                <a16:creationId xmlns:a16="http://schemas.microsoft.com/office/drawing/2014/main" id="{BD6DB90E-C5A3-4DE4-AEC6-5754E177AE57}"/>
              </a:ext>
            </a:extLst>
          </p:cNvPr>
          <p:cNvSpPr>
            <a:spLocks noGrp="1"/>
          </p:cNvSpPr>
          <p:nvPr>
            <p:ph type="body" sz="half" idx="2"/>
          </p:nvPr>
        </p:nvSpPr>
        <p:spPr/>
        <p:txBody>
          <a:bodyPr/>
          <a:lstStyle/>
          <a:p>
            <a:r>
              <a:rPr lang="en-US" noProof="1"/>
              <a:t>Lorem ipsum dolor sit amet, tollit epicuri est ex, exerci accumsan singulis ei mel.</a:t>
            </a:r>
            <a:endParaRPr lang="en-US" dirty="0"/>
          </a:p>
        </p:txBody>
      </p:sp>
      <p:sp>
        <p:nvSpPr>
          <p:cNvPr id="2" name="Date Placeholder 1">
            <a:extLst>
              <a:ext uri="{FF2B5EF4-FFF2-40B4-BE49-F238E27FC236}">
                <a16:creationId xmlns:a16="http://schemas.microsoft.com/office/drawing/2014/main" id="{6696D5E8-B557-47FA-A19B-E86D412AF9F5}"/>
              </a:ext>
            </a:extLst>
          </p:cNvPr>
          <p:cNvSpPr>
            <a:spLocks noGrp="1"/>
          </p:cNvSpPr>
          <p:nvPr>
            <p:ph type="dt" sz="half" idx="10"/>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FB07AE0B-4E30-45BF-8655-311D59470279}"/>
              </a:ext>
            </a:extLst>
          </p:cNvPr>
          <p:cNvSpPr>
            <a:spLocks noGrp="1"/>
          </p:cNvSpPr>
          <p:nvPr>
            <p:ph type="ftr" sz="quarter" idx="11"/>
          </p:nvPr>
        </p:nvSpPr>
        <p:spPr/>
        <p:txBody>
          <a:bodyPr/>
          <a:lstStyle/>
          <a:p>
            <a:r>
              <a:rPr lang="en-US"/>
              <a:t>Your Footer Here</a:t>
            </a:r>
            <a:endParaRPr lang="en-US" dirty="0"/>
          </a:p>
        </p:txBody>
      </p:sp>
      <p:sp>
        <p:nvSpPr>
          <p:cNvPr id="5" name="Slide Number Placeholder 4">
            <a:extLst>
              <a:ext uri="{FF2B5EF4-FFF2-40B4-BE49-F238E27FC236}">
                <a16:creationId xmlns:a16="http://schemas.microsoft.com/office/drawing/2014/main" id="{DC1F42A9-86E3-460C-A579-05BB23241FA6}"/>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Tree>
    <p:extLst>
      <p:ext uri="{BB962C8B-B14F-4D97-AF65-F5344CB8AC3E}">
        <p14:creationId xmlns:p14="http://schemas.microsoft.com/office/powerpoint/2010/main" val="773324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BDEE0F7-0268-1149-A5D1-94ACCA122640}"/>
              </a:ext>
            </a:extLst>
          </p:cNvPr>
          <p:cNvSpPr>
            <a:spLocks noGrp="1"/>
          </p:cNvSpPr>
          <p:nvPr>
            <p:ph type="title"/>
          </p:nvPr>
        </p:nvSpPr>
        <p:spPr/>
        <p:txBody>
          <a:bodyPr/>
          <a:lstStyle/>
          <a:p>
            <a:r>
              <a:rPr lang="en-US" dirty="0"/>
              <a:t>Title of your Slide</a:t>
            </a:r>
          </a:p>
        </p:txBody>
      </p:sp>
      <p:sp>
        <p:nvSpPr>
          <p:cNvPr id="6" name="Content Placeholder 5">
            <a:extLst>
              <a:ext uri="{FF2B5EF4-FFF2-40B4-BE49-F238E27FC236}">
                <a16:creationId xmlns:a16="http://schemas.microsoft.com/office/drawing/2014/main" id="{822F2429-79DB-574A-9E17-F88733BADEA3}"/>
              </a:ext>
            </a:extLst>
          </p:cNvPr>
          <p:cNvSpPr>
            <a:spLocks noGrp="1"/>
          </p:cNvSpPr>
          <p:nvPr>
            <p:ph idx="1"/>
          </p:nvPr>
        </p:nvSpPr>
        <p:spPr/>
        <p:txBody>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a:t>
            </a:r>
          </a:p>
        </p:txBody>
      </p:sp>
      <p:sp>
        <p:nvSpPr>
          <p:cNvPr id="2" name="Date Placeholder 1">
            <a:extLst>
              <a:ext uri="{FF2B5EF4-FFF2-40B4-BE49-F238E27FC236}">
                <a16:creationId xmlns:a16="http://schemas.microsoft.com/office/drawing/2014/main" id="{E2E1D5FA-C99D-4811-AB34-30C2FA9A7EE5}"/>
              </a:ext>
            </a:extLst>
          </p:cNvPr>
          <p:cNvSpPr>
            <a:spLocks noGrp="1"/>
          </p:cNvSpPr>
          <p:nvPr>
            <p:ph type="dt" sz="half" idx="10"/>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D1276443-49C0-49BF-B5F2-1AE4F9A142FA}"/>
              </a:ext>
            </a:extLst>
          </p:cNvPr>
          <p:cNvSpPr>
            <a:spLocks noGrp="1"/>
          </p:cNvSpPr>
          <p:nvPr>
            <p:ph type="ftr" sz="quarter" idx="11"/>
          </p:nvPr>
        </p:nvSpPr>
        <p:spPr/>
        <p:txBody>
          <a:bodyPr/>
          <a:lstStyle/>
          <a:p>
            <a:r>
              <a:rPr lang="en-US"/>
              <a:t>Your Footer Here</a:t>
            </a:r>
            <a:endParaRPr lang="en-US" dirty="0"/>
          </a:p>
        </p:txBody>
      </p:sp>
      <p:sp>
        <p:nvSpPr>
          <p:cNvPr id="4" name="Slide Number Placeholder 3">
            <a:extLst>
              <a:ext uri="{FF2B5EF4-FFF2-40B4-BE49-F238E27FC236}">
                <a16:creationId xmlns:a16="http://schemas.microsoft.com/office/drawing/2014/main" id="{ADA8F001-2E09-48AD-A472-F6B71964C644}"/>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Tree>
    <p:extLst>
      <p:ext uri="{BB962C8B-B14F-4D97-AF65-F5344CB8AC3E}">
        <p14:creationId xmlns:p14="http://schemas.microsoft.com/office/powerpoint/2010/main" val="5249609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B403BC-4327-4F09-99DB-F6BBA21BE557}"/>
              </a:ext>
            </a:extLst>
          </p:cNvPr>
          <p:cNvSpPr>
            <a:spLocks noGrp="1"/>
          </p:cNvSpPr>
          <p:nvPr>
            <p:ph type="title"/>
          </p:nvPr>
        </p:nvSpPr>
        <p:spPr/>
        <p:txBody>
          <a:bodyPr/>
          <a:lstStyle/>
          <a:p>
            <a:r>
              <a:rPr lang="en-US" dirty="0"/>
              <a:t>Thank You!</a:t>
            </a:r>
          </a:p>
        </p:txBody>
      </p:sp>
      <p:sp>
        <p:nvSpPr>
          <p:cNvPr id="5" name="Text Placeholder 4">
            <a:extLst>
              <a:ext uri="{FF2B5EF4-FFF2-40B4-BE49-F238E27FC236}">
                <a16:creationId xmlns:a16="http://schemas.microsoft.com/office/drawing/2014/main" id="{CEE75C38-651B-4D8B-A382-532CF031694E}"/>
              </a:ext>
            </a:extLst>
          </p:cNvPr>
          <p:cNvSpPr>
            <a:spLocks noGrp="1"/>
          </p:cNvSpPr>
          <p:nvPr>
            <p:ph type="body" idx="1"/>
          </p:nvPr>
        </p:nvSpPr>
        <p:spPr/>
        <p:txBody>
          <a:bodyPr>
            <a:noAutofit/>
          </a:bodyPr>
          <a:lstStyle/>
          <a:p>
            <a:r>
              <a:rPr lang="en-US" noProof="1"/>
              <a:t>Lorem ipsum dolor sit amet, tollit epicuri est ex, exerci accumsan singulis ei mel.</a:t>
            </a:r>
            <a:endParaRPr lang="en-US" dirty="0"/>
          </a:p>
        </p:txBody>
      </p:sp>
      <p:sp>
        <p:nvSpPr>
          <p:cNvPr id="2" name="Date Placeholder 1">
            <a:extLst>
              <a:ext uri="{FF2B5EF4-FFF2-40B4-BE49-F238E27FC236}">
                <a16:creationId xmlns:a16="http://schemas.microsoft.com/office/drawing/2014/main" id="{AE5B90DF-4298-4AC6-9BDE-944D05C20325}"/>
              </a:ext>
            </a:extLst>
          </p:cNvPr>
          <p:cNvSpPr>
            <a:spLocks noGrp="1"/>
          </p:cNvSpPr>
          <p:nvPr>
            <p:ph type="dt" sz="half" idx="10"/>
          </p:nvPr>
        </p:nvSpPr>
        <p:spPr/>
        <p:txBody>
          <a:bodyPr/>
          <a:lstStyle/>
          <a:p>
            <a:r>
              <a:rPr lang="en-US"/>
              <a:t>Date</a:t>
            </a:r>
            <a:endParaRPr lang="en-US" dirty="0"/>
          </a:p>
        </p:txBody>
      </p:sp>
      <p:sp>
        <p:nvSpPr>
          <p:cNvPr id="3" name="Footer Placeholder 2">
            <a:extLst>
              <a:ext uri="{FF2B5EF4-FFF2-40B4-BE49-F238E27FC236}">
                <a16:creationId xmlns:a16="http://schemas.microsoft.com/office/drawing/2014/main" id="{B5C42B4A-B3CC-46FF-8CE2-32A5852E0F46}"/>
              </a:ext>
            </a:extLst>
          </p:cNvPr>
          <p:cNvSpPr>
            <a:spLocks noGrp="1"/>
          </p:cNvSpPr>
          <p:nvPr>
            <p:ph type="ftr" sz="quarter" idx="11"/>
          </p:nvPr>
        </p:nvSpPr>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2A31C392-98E8-4C48-BDE7-E99B41266F66}"/>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Tree>
    <p:extLst>
      <p:ext uri="{BB962C8B-B14F-4D97-AF65-F5344CB8AC3E}">
        <p14:creationId xmlns:p14="http://schemas.microsoft.com/office/powerpoint/2010/main" val="3384893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40_T_PGO_GAMING-PGo-16x9.pptx" id="{9A5C45E5-DBD7-4CD3-92AE-2AC89F761F99}" vid="{5431C7E3-C2BE-42D1-8854-D687AE81740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0_T_PGO_GAMING-PGo-16x9.pptx" id="{9A5C45E5-DBD7-4CD3-92AE-2AC89F761F99}" vid="{76E8D367-C549-48F9-8C7D-4AB6C209B14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500</TotalTime>
  <Words>454</Words>
  <PresentationFormat>Widescreen</PresentationFormat>
  <Paragraphs>60</Paragraphs>
  <Slides>9</Slides>
  <Notes>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vt:i4>
      </vt:variant>
    </vt:vector>
  </HeadingPairs>
  <TitlesOfParts>
    <vt:vector size="15" baseType="lpstr">
      <vt:lpstr>Arial</vt:lpstr>
      <vt:lpstr>Calibri</vt:lpstr>
      <vt:lpstr>Calibri Light</vt:lpstr>
      <vt:lpstr>Open Sans</vt:lpstr>
      <vt:lpstr>PresentationGO</vt:lpstr>
      <vt:lpstr>Designed by PresentationGO</vt:lpstr>
      <vt:lpstr>Title of your Presentation</vt:lpstr>
      <vt:lpstr>Title of your Section</vt:lpstr>
      <vt:lpstr>Title of your Section</vt:lpstr>
      <vt:lpstr>Title of your Slide</vt:lpstr>
      <vt:lpstr>Title of your Slide</vt:lpstr>
      <vt:lpstr>Title of your Slide</vt:lpstr>
      <vt:lpstr>Title of your Slide</vt:lpstr>
      <vt:lpstr>Thank You!</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GAMING</dc:title>
  <dc:creator>PresentationGO.com</dc:creator>
  <dc:description>© Copyright PresentationGo.com</dc:description>
  <dcterms:created xsi:type="dcterms:W3CDTF">2019-11-21T05:02:10Z</dcterms:created>
  <dcterms:modified xsi:type="dcterms:W3CDTF">2020-03-19T04:31:35Z</dcterms:modified>
  <cp:category>Templates</cp:category>
</cp:coreProperties>
</file>