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0" r:id="rId2"/>
  </p:sldMasterIdLst>
  <p:notesMasterIdLst>
    <p:notesMasterId r:id="rId12"/>
  </p:notesMasterIdLst>
  <p:sldIdLst>
    <p:sldId id="335" r:id="rId3"/>
    <p:sldId id="346" r:id="rId4"/>
    <p:sldId id="347" r:id="rId5"/>
    <p:sldId id="334" r:id="rId6"/>
    <p:sldId id="348" r:id="rId7"/>
    <p:sldId id="349" r:id="rId8"/>
    <p:sldId id="342" r:id="rId9"/>
    <p:sldId id="351" r:id="rId10"/>
    <p:sldId id="307"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02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5" autoAdjust="0"/>
    <p:restoredTop sz="94660"/>
  </p:normalViewPr>
  <p:slideViewPr>
    <p:cSldViewPr snapToGrid="0">
      <p:cViewPr varScale="1">
        <p:scale>
          <a:sx n="159" d="100"/>
          <a:sy n="159" d="100"/>
        </p:scale>
        <p:origin x="1770"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3/18/2020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18759180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3558452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4</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5</a:t>
            </a:fld>
            <a:endParaRPr lang="en-US"/>
          </a:p>
        </p:txBody>
      </p:sp>
    </p:spTree>
    <p:extLst>
      <p:ext uri="{BB962C8B-B14F-4D97-AF65-F5344CB8AC3E}">
        <p14:creationId xmlns:p14="http://schemas.microsoft.com/office/powerpoint/2010/main" val="131461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3339803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29456887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18727994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pic>
        <p:nvPicPr>
          <p:cNvPr id="5" name="Picture 4" descr="A picture containing computer&#10;&#10;Description automatically generated">
            <a:extLst>
              <a:ext uri="{FF2B5EF4-FFF2-40B4-BE49-F238E27FC236}">
                <a16:creationId xmlns:a16="http://schemas.microsoft.com/office/drawing/2014/main" id="{1C8EC40F-B552-4A4E-B786-C5B34BAC21C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4740964" y="3049803"/>
            <a:ext cx="3685231" cy="1160522"/>
          </a:xfrm>
        </p:spPr>
        <p:txBody>
          <a:bodyPr anchor="b">
            <a:normAutofit/>
          </a:bodyPr>
          <a:lstStyle>
            <a:lvl1pPr algn="r">
              <a:defRPr sz="4500">
                <a:solidFill>
                  <a:schemeClr val="bg1"/>
                </a:solidFill>
                <a:effectLst/>
              </a:defRPr>
            </a:lvl1pPr>
          </a:lstStyle>
          <a:p>
            <a:r>
              <a:rPr lang="en-US" dirty="0"/>
              <a:t>Click to edit Master title style</a:t>
            </a:r>
          </a:p>
        </p:txBody>
      </p:sp>
      <p:sp>
        <p:nvSpPr>
          <p:cNvPr id="3" name="Subtitle 2"/>
          <p:cNvSpPr>
            <a:spLocks noGrp="1"/>
          </p:cNvSpPr>
          <p:nvPr>
            <p:ph type="subTitle" idx="1"/>
          </p:nvPr>
        </p:nvSpPr>
        <p:spPr>
          <a:xfrm>
            <a:off x="4740964" y="4352123"/>
            <a:ext cx="3685231" cy="505904"/>
          </a:xfrm>
        </p:spPr>
        <p:txBody>
          <a:bodyPr anchor="t">
            <a:normAutofit/>
          </a:bodyPr>
          <a:lstStyle>
            <a:lvl1pPr marL="0" indent="0" algn="r">
              <a:buNone/>
              <a:defRPr sz="1575">
                <a:solidFill>
                  <a:schemeClr val="bg1"/>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dirty="0"/>
              <a:t>Click to edit Master subtitle style</a:t>
            </a:r>
          </a:p>
        </p:txBody>
      </p:sp>
      <p:sp>
        <p:nvSpPr>
          <p:cNvPr id="14" name="Date Placeholder 3">
            <a:extLst>
              <a:ext uri="{FF2B5EF4-FFF2-40B4-BE49-F238E27FC236}">
                <a16:creationId xmlns:a16="http://schemas.microsoft.com/office/drawing/2014/main" id="{D7EA472F-50D0-8C4B-B4BF-CCB450057379}"/>
              </a:ext>
            </a:extLst>
          </p:cNvPr>
          <p:cNvSpPr>
            <a:spLocks noGrp="1"/>
          </p:cNvSpPr>
          <p:nvPr>
            <p:ph type="dt" sz="half" idx="10"/>
          </p:nvPr>
        </p:nvSpPr>
        <p:spPr>
          <a:xfrm>
            <a:off x="6593814" y="6434674"/>
            <a:ext cx="857250" cy="365125"/>
          </a:xfrm>
        </p:spPr>
        <p:txBody>
          <a:bodyPr/>
          <a:lstStyle>
            <a:lvl1pPr>
              <a:defRPr>
                <a:solidFill>
                  <a:schemeClr val="bg1"/>
                </a:solidFill>
              </a:defRPr>
            </a:lvl1pPr>
          </a:lstStyle>
          <a:p>
            <a:r>
              <a:rPr lang="en-US"/>
              <a:t>Date</a:t>
            </a:r>
            <a:endParaRPr lang="en-US" dirty="0"/>
          </a:p>
        </p:txBody>
      </p:sp>
      <p:sp>
        <p:nvSpPr>
          <p:cNvPr id="15" name="Footer Placeholder 4">
            <a:extLst>
              <a:ext uri="{FF2B5EF4-FFF2-40B4-BE49-F238E27FC236}">
                <a16:creationId xmlns:a16="http://schemas.microsoft.com/office/drawing/2014/main" id="{26135640-A978-D44A-B3A6-D0403BB3D037}"/>
              </a:ext>
            </a:extLst>
          </p:cNvPr>
          <p:cNvSpPr>
            <a:spLocks noGrp="1"/>
          </p:cNvSpPr>
          <p:nvPr>
            <p:ph type="ftr" sz="quarter" idx="11"/>
          </p:nvPr>
        </p:nvSpPr>
        <p:spPr>
          <a:xfrm>
            <a:off x="475487" y="6434674"/>
            <a:ext cx="3937487" cy="365125"/>
          </a:xfrm>
        </p:spPr>
        <p:txBody>
          <a:bodyPr/>
          <a:lstStyle>
            <a:lvl1pPr>
              <a:defRPr>
                <a:solidFill>
                  <a:schemeClr val="bg1"/>
                </a:solidFill>
              </a:defRPr>
            </a:lvl1pPr>
          </a:lstStyle>
          <a:p>
            <a:r>
              <a:rPr lang="en-US"/>
              <a:t>Your Footer Here</a:t>
            </a:r>
            <a:endParaRPr lang="en-US" dirty="0"/>
          </a:p>
        </p:txBody>
      </p:sp>
      <p:sp>
        <p:nvSpPr>
          <p:cNvPr id="16" name="Slide Number Placeholder 5">
            <a:extLst>
              <a:ext uri="{FF2B5EF4-FFF2-40B4-BE49-F238E27FC236}">
                <a16:creationId xmlns:a16="http://schemas.microsoft.com/office/drawing/2014/main" id="{BD38AAB4-1F5D-F64A-868B-E9FCAE9DE3A8}"/>
              </a:ext>
            </a:extLst>
          </p:cNvPr>
          <p:cNvSpPr>
            <a:spLocks noGrp="1"/>
          </p:cNvSpPr>
          <p:nvPr>
            <p:ph type="sldNum" sz="quarter" idx="12"/>
          </p:nvPr>
        </p:nvSpPr>
        <p:spPr>
          <a:xfrm>
            <a:off x="7549459" y="6438731"/>
            <a:ext cx="413375" cy="365125"/>
          </a:xfrm>
        </p:spPr>
        <p:txBody>
          <a:bodyPr/>
          <a:lstStyle>
            <a:lvl1pPr>
              <a:defRPr>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74212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descr="A close up of a sign&#10;&#10;Description automatically generated">
            <a:extLst>
              <a:ext uri="{FF2B5EF4-FFF2-40B4-BE49-F238E27FC236}">
                <a16:creationId xmlns:a16="http://schemas.microsoft.com/office/drawing/2014/main" id="{CA203ED2-1C41-F94C-B61B-6962E238DEC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401418" y="457201"/>
            <a:ext cx="6629400" cy="1981200"/>
          </a:xfrm>
        </p:spPr>
        <p:txBody>
          <a:bodyPr/>
          <a:lstStyle>
            <a:lvl1pPr>
              <a:defRPr>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1401418" y="2667000"/>
            <a:ext cx="6629400" cy="3332816"/>
          </a:xfrm>
        </p:spPr>
        <p:txBody>
          <a:bodyPr anchor="t"/>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Date Placeholder 3">
            <a:extLst>
              <a:ext uri="{FF2B5EF4-FFF2-40B4-BE49-F238E27FC236}">
                <a16:creationId xmlns:a16="http://schemas.microsoft.com/office/drawing/2014/main" id="{7AF07CB0-ACB8-474E-8A0B-611845540E25}"/>
              </a:ext>
            </a:extLst>
          </p:cNvPr>
          <p:cNvSpPr>
            <a:spLocks noGrp="1"/>
          </p:cNvSpPr>
          <p:nvPr>
            <p:ph type="dt" sz="half" idx="10"/>
          </p:nvPr>
        </p:nvSpPr>
        <p:spPr>
          <a:xfrm>
            <a:off x="3409667" y="6434674"/>
            <a:ext cx="857250" cy="365125"/>
          </a:xfrm>
        </p:spPr>
        <p:txBody>
          <a:bodyPr/>
          <a:lstStyle>
            <a:lvl1pPr>
              <a:defRPr>
                <a:solidFill>
                  <a:schemeClr val="bg1"/>
                </a:solidFill>
              </a:defRPr>
            </a:lvl1pPr>
          </a:lstStyle>
          <a:p>
            <a:r>
              <a:rPr lang="en-US"/>
              <a:t>Date</a:t>
            </a:r>
            <a:endParaRPr lang="en-US" dirty="0"/>
          </a:p>
        </p:txBody>
      </p:sp>
      <p:sp>
        <p:nvSpPr>
          <p:cNvPr id="12" name="Footer Placeholder 4">
            <a:extLst>
              <a:ext uri="{FF2B5EF4-FFF2-40B4-BE49-F238E27FC236}">
                <a16:creationId xmlns:a16="http://schemas.microsoft.com/office/drawing/2014/main" id="{AEBB56DF-2831-4D51-BC7B-BD769FDC11D6}"/>
              </a:ext>
            </a:extLst>
          </p:cNvPr>
          <p:cNvSpPr>
            <a:spLocks noGrp="1"/>
          </p:cNvSpPr>
          <p:nvPr>
            <p:ph type="ftr" sz="quarter" idx="11"/>
          </p:nvPr>
        </p:nvSpPr>
        <p:spPr>
          <a:xfrm>
            <a:off x="1401419" y="6434674"/>
            <a:ext cx="1888434" cy="365125"/>
          </a:xfrm>
        </p:spPr>
        <p:txBody>
          <a:bodyPr/>
          <a:lstStyle>
            <a:lvl1pPr>
              <a:defRPr>
                <a:solidFill>
                  <a:schemeClr val="bg1"/>
                </a:solidFill>
              </a:defRPr>
            </a:lvl1pPr>
          </a:lstStyle>
          <a:p>
            <a:r>
              <a:rPr lang="en-US"/>
              <a:t>Your Footer Here</a:t>
            </a:r>
            <a:endParaRPr lang="en-US" dirty="0"/>
          </a:p>
        </p:txBody>
      </p:sp>
      <p:sp>
        <p:nvSpPr>
          <p:cNvPr id="13" name="Slide Number Placeholder 5">
            <a:extLst>
              <a:ext uri="{FF2B5EF4-FFF2-40B4-BE49-F238E27FC236}">
                <a16:creationId xmlns:a16="http://schemas.microsoft.com/office/drawing/2014/main" id="{23EF00FF-788E-4993-817E-DD7A2699C8B1}"/>
              </a:ext>
            </a:extLst>
          </p:cNvPr>
          <p:cNvSpPr>
            <a:spLocks noGrp="1"/>
          </p:cNvSpPr>
          <p:nvPr>
            <p:ph type="sldNum" sz="quarter" idx="12"/>
          </p:nvPr>
        </p:nvSpPr>
        <p:spPr>
          <a:xfrm>
            <a:off x="4365312" y="6434674"/>
            <a:ext cx="413375" cy="365125"/>
          </a:xfrm>
        </p:spPr>
        <p:txBody>
          <a:bodyPr/>
          <a:lstStyle>
            <a:lvl1pPr>
              <a:defRPr>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35436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and Content (2)">
    <p:spTree>
      <p:nvGrpSpPr>
        <p:cNvPr id="1" name=""/>
        <p:cNvGrpSpPr/>
        <p:nvPr/>
      </p:nvGrpSpPr>
      <p:grpSpPr>
        <a:xfrm>
          <a:off x="0" y="0"/>
          <a:ext cx="0" cy="0"/>
          <a:chOff x="0" y="0"/>
          <a:chExt cx="0" cy="0"/>
        </a:xfrm>
      </p:grpSpPr>
      <p:pic>
        <p:nvPicPr>
          <p:cNvPr id="6" name="Picture 5" descr="A picture containing pencil&#10;&#10;Description automatically generated">
            <a:extLst>
              <a:ext uri="{FF2B5EF4-FFF2-40B4-BE49-F238E27FC236}">
                <a16:creationId xmlns:a16="http://schemas.microsoft.com/office/drawing/2014/main" id="{BC4611EA-CAC0-C542-8FED-2DC484EF75A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717804" y="685801"/>
            <a:ext cx="7708392" cy="1752599"/>
          </a:xfrm>
        </p:spPr>
        <p:txBody>
          <a:bodyPr/>
          <a:lstStyle>
            <a:lvl1pPr>
              <a:defRPr>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717804" y="2667000"/>
            <a:ext cx="7708392" cy="2472160"/>
          </a:xfrm>
        </p:spPr>
        <p:txBody>
          <a:bodyPr anchor="ct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Date Placeholder 3">
            <a:extLst>
              <a:ext uri="{FF2B5EF4-FFF2-40B4-BE49-F238E27FC236}">
                <a16:creationId xmlns:a16="http://schemas.microsoft.com/office/drawing/2014/main" id="{8DEB736E-9743-4A34-A71E-5CF76BA55968}"/>
              </a:ext>
            </a:extLst>
          </p:cNvPr>
          <p:cNvSpPr>
            <a:spLocks noGrp="1"/>
          </p:cNvSpPr>
          <p:nvPr>
            <p:ph type="dt" sz="half" idx="10"/>
          </p:nvPr>
        </p:nvSpPr>
        <p:spPr>
          <a:xfrm>
            <a:off x="7299492" y="6434674"/>
            <a:ext cx="857250" cy="365125"/>
          </a:xfrm>
        </p:spPr>
        <p:txBody>
          <a:bodyPr/>
          <a:lstStyle>
            <a:lvl1pPr>
              <a:defRPr>
                <a:solidFill>
                  <a:schemeClr val="bg1"/>
                </a:solidFill>
              </a:defRPr>
            </a:lvl1pPr>
          </a:lstStyle>
          <a:p>
            <a:r>
              <a:rPr lang="en-US"/>
              <a:t>Date</a:t>
            </a:r>
            <a:endParaRPr lang="en-US" dirty="0"/>
          </a:p>
        </p:txBody>
      </p:sp>
      <p:sp>
        <p:nvSpPr>
          <p:cNvPr id="15" name="Footer Placeholder 4">
            <a:extLst>
              <a:ext uri="{FF2B5EF4-FFF2-40B4-BE49-F238E27FC236}">
                <a16:creationId xmlns:a16="http://schemas.microsoft.com/office/drawing/2014/main" id="{0714D635-C6C6-43D4-A344-D874404E4E83}"/>
              </a:ext>
            </a:extLst>
          </p:cNvPr>
          <p:cNvSpPr>
            <a:spLocks noGrp="1"/>
          </p:cNvSpPr>
          <p:nvPr>
            <p:ph type="ftr" sz="quarter" idx="11"/>
          </p:nvPr>
        </p:nvSpPr>
        <p:spPr>
          <a:xfrm>
            <a:off x="4194313" y="6434674"/>
            <a:ext cx="2990190" cy="365125"/>
          </a:xfrm>
        </p:spPr>
        <p:txBody>
          <a:bodyPr/>
          <a:lstStyle>
            <a:lvl1pPr>
              <a:defRPr>
                <a:solidFill>
                  <a:schemeClr val="bg1"/>
                </a:solidFill>
              </a:defRPr>
            </a:lvl1pPr>
          </a:lstStyle>
          <a:p>
            <a:r>
              <a:rPr lang="en-US"/>
              <a:t>Your Footer Here</a:t>
            </a:r>
            <a:endParaRPr lang="en-US" dirty="0"/>
          </a:p>
        </p:txBody>
      </p:sp>
      <p:sp>
        <p:nvSpPr>
          <p:cNvPr id="16" name="Slide Number Placeholder 5">
            <a:extLst>
              <a:ext uri="{FF2B5EF4-FFF2-40B4-BE49-F238E27FC236}">
                <a16:creationId xmlns:a16="http://schemas.microsoft.com/office/drawing/2014/main" id="{E3A37C2F-C87D-4F29-81C0-8CC1E473E120}"/>
              </a:ext>
            </a:extLst>
          </p:cNvPr>
          <p:cNvSpPr>
            <a:spLocks noGrp="1"/>
          </p:cNvSpPr>
          <p:nvPr>
            <p:ph type="sldNum" sz="quarter" idx="12"/>
          </p:nvPr>
        </p:nvSpPr>
        <p:spPr>
          <a:xfrm>
            <a:off x="8255137" y="6434674"/>
            <a:ext cx="413375" cy="365125"/>
          </a:xfrm>
        </p:spPr>
        <p:txBody>
          <a:bodyPr/>
          <a:lstStyle>
            <a:lvl1pPr>
              <a:defRPr>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39989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ection Header">
    <p:spTree>
      <p:nvGrpSpPr>
        <p:cNvPr id="1" name=""/>
        <p:cNvGrpSpPr/>
        <p:nvPr/>
      </p:nvGrpSpPr>
      <p:grpSpPr>
        <a:xfrm>
          <a:off x="0" y="0"/>
          <a:ext cx="0" cy="0"/>
          <a:chOff x="0" y="0"/>
          <a:chExt cx="0" cy="0"/>
        </a:xfrm>
      </p:grpSpPr>
      <p:pic>
        <p:nvPicPr>
          <p:cNvPr id="13" name="Picture 12" descr="A picture containing computer&#10;&#10;Description automatically generated">
            <a:extLst>
              <a:ext uri="{FF2B5EF4-FFF2-40B4-BE49-F238E27FC236}">
                <a16:creationId xmlns:a16="http://schemas.microsoft.com/office/drawing/2014/main" id="{9D38BD49-D046-A74F-906D-CEA6D775071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rot="19606910">
            <a:off x="644136" y="2277208"/>
            <a:ext cx="6698060" cy="1044112"/>
          </a:xfrm>
        </p:spPr>
        <p:txBody>
          <a:bodyPr anchor="b">
            <a:normAutofit/>
          </a:bodyPr>
          <a:lstStyle>
            <a:lvl1pPr algn="ctr">
              <a:defRPr sz="3200" b="0" cap="none">
                <a:solidFill>
                  <a:schemeClr val="bg1"/>
                </a:solidFill>
              </a:defRPr>
            </a:lvl1pPr>
          </a:lstStyle>
          <a:p>
            <a:r>
              <a:rPr lang="en-US" dirty="0"/>
              <a:t>Click to edit Master title style</a:t>
            </a:r>
          </a:p>
        </p:txBody>
      </p:sp>
      <p:sp>
        <p:nvSpPr>
          <p:cNvPr id="3" name="Text Placeholder 2"/>
          <p:cNvSpPr>
            <a:spLocks noGrp="1"/>
          </p:cNvSpPr>
          <p:nvPr>
            <p:ph type="body" idx="1"/>
          </p:nvPr>
        </p:nvSpPr>
        <p:spPr>
          <a:xfrm rot="19606910">
            <a:off x="1160388" y="3251006"/>
            <a:ext cx="6698061" cy="688452"/>
          </a:xfrm>
        </p:spPr>
        <p:txBody>
          <a:bodyPr anchor="t">
            <a:normAutofit/>
          </a:bodyPr>
          <a:lstStyle>
            <a:lvl1pPr marL="0" indent="0" algn="ctr">
              <a:buNone/>
              <a:defRPr sz="1800">
                <a:solidFill>
                  <a:schemeClr val="bg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3227704-E88D-4315-94F6-18465295E6A6}"/>
              </a:ext>
            </a:extLst>
          </p:cNvPr>
          <p:cNvSpPr>
            <a:spLocks noGrp="1"/>
          </p:cNvSpPr>
          <p:nvPr>
            <p:ph type="dt" sz="half" idx="10"/>
          </p:nvPr>
        </p:nvSpPr>
        <p:spPr>
          <a:xfrm>
            <a:off x="7454338" y="6434674"/>
            <a:ext cx="857250" cy="365125"/>
          </a:xfrm>
        </p:spPr>
        <p:txBody>
          <a:bodyPr/>
          <a:lstStyle>
            <a:lvl1pPr>
              <a:defRPr>
                <a:solidFill>
                  <a:schemeClr val="bg1"/>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CCB63451-8909-40E9-8ABE-5520A0C855D2}"/>
              </a:ext>
            </a:extLst>
          </p:cNvPr>
          <p:cNvSpPr>
            <a:spLocks noGrp="1"/>
          </p:cNvSpPr>
          <p:nvPr>
            <p:ph type="ftr" sz="quarter" idx="11"/>
          </p:nvPr>
        </p:nvSpPr>
        <p:spPr>
          <a:xfrm>
            <a:off x="5102841" y="6434674"/>
            <a:ext cx="2396922" cy="365125"/>
          </a:xfrm>
        </p:spPr>
        <p:txBody>
          <a:bodyPr/>
          <a:lstStyle>
            <a:lvl1pPr>
              <a:defRPr>
                <a:solidFill>
                  <a:schemeClr val="bg1"/>
                </a:solidFill>
              </a:defRPr>
            </a:lvl1pPr>
          </a:lstStyle>
          <a:p>
            <a:r>
              <a:rPr lang="en-US"/>
              <a:t>Your Footer Here</a:t>
            </a:r>
            <a:endParaRPr lang="en-US" dirty="0"/>
          </a:p>
        </p:txBody>
      </p:sp>
      <p:sp>
        <p:nvSpPr>
          <p:cNvPr id="12" name="Slide Number Placeholder 5">
            <a:extLst>
              <a:ext uri="{FF2B5EF4-FFF2-40B4-BE49-F238E27FC236}">
                <a16:creationId xmlns:a16="http://schemas.microsoft.com/office/drawing/2014/main" id="{E0B1C744-548C-45F1-A72C-4A4C2CE8D33B}"/>
              </a:ext>
            </a:extLst>
          </p:cNvPr>
          <p:cNvSpPr>
            <a:spLocks noGrp="1"/>
          </p:cNvSpPr>
          <p:nvPr>
            <p:ph type="sldNum" sz="quarter" idx="12"/>
          </p:nvPr>
        </p:nvSpPr>
        <p:spPr>
          <a:xfrm>
            <a:off x="8409983" y="6434674"/>
            <a:ext cx="413375" cy="365125"/>
          </a:xfrm>
        </p:spPr>
        <p:txBody>
          <a:bodyPr/>
          <a:lstStyle>
            <a:lvl1pPr>
              <a:defRPr>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59929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Section Header (2)">
    <p:spTree>
      <p:nvGrpSpPr>
        <p:cNvPr id="1" name=""/>
        <p:cNvGrpSpPr/>
        <p:nvPr/>
      </p:nvGrpSpPr>
      <p:grpSpPr>
        <a:xfrm>
          <a:off x="0" y="0"/>
          <a:ext cx="0" cy="0"/>
          <a:chOff x="0" y="0"/>
          <a:chExt cx="0" cy="0"/>
        </a:xfrm>
      </p:grpSpPr>
      <p:pic>
        <p:nvPicPr>
          <p:cNvPr id="5" name="Picture 4" descr="A picture containing computer&#10;&#10;Description automatically generated">
            <a:extLst>
              <a:ext uri="{FF2B5EF4-FFF2-40B4-BE49-F238E27FC236}">
                <a16:creationId xmlns:a16="http://schemas.microsoft.com/office/drawing/2014/main" id="{F3D27866-0D5D-304E-AE3A-A7E1EA59FD0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669774" y="2062002"/>
            <a:ext cx="5804452" cy="1688629"/>
          </a:xfrm>
        </p:spPr>
        <p:txBody>
          <a:bodyPr anchor="b">
            <a:normAutofit/>
          </a:bodyPr>
          <a:lstStyle>
            <a:lvl1pPr algn="ctr">
              <a:defRPr sz="3200" b="0" cap="none">
                <a:solidFill>
                  <a:schemeClr val="bg1"/>
                </a:solidFill>
              </a:defRPr>
            </a:lvl1pPr>
          </a:lstStyle>
          <a:p>
            <a:r>
              <a:rPr lang="en-US" dirty="0"/>
              <a:t>Click to edit Master title style</a:t>
            </a:r>
          </a:p>
        </p:txBody>
      </p:sp>
      <p:sp>
        <p:nvSpPr>
          <p:cNvPr id="3" name="Text Placeholder 2"/>
          <p:cNvSpPr>
            <a:spLocks noGrp="1"/>
          </p:cNvSpPr>
          <p:nvPr>
            <p:ph type="body" idx="1"/>
          </p:nvPr>
        </p:nvSpPr>
        <p:spPr>
          <a:xfrm>
            <a:off x="1669773" y="3923666"/>
            <a:ext cx="5804454" cy="688452"/>
          </a:xfrm>
        </p:spPr>
        <p:txBody>
          <a:bodyPr anchor="t">
            <a:normAutofit/>
          </a:bodyPr>
          <a:lstStyle>
            <a:lvl1pPr marL="0" indent="0" algn="ctr">
              <a:buNone/>
              <a:defRPr sz="1800">
                <a:solidFill>
                  <a:schemeClr val="bg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7707BF3-60B3-48F6-95FE-A3BC312ECAE4}"/>
              </a:ext>
            </a:extLst>
          </p:cNvPr>
          <p:cNvSpPr>
            <a:spLocks noGrp="1"/>
          </p:cNvSpPr>
          <p:nvPr>
            <p:ph type="dt" sz="half" idx="10"/>
          </p:nvPr>
        </p:nvSpPr>
        <p:spPr>
          <a:xfrm>
            <a:off x="7299492" y="6434674"/>
            <a:ext cx="857250" cy="365125"/>
          </a:xfrm>
        </p:spPr>
        <p:txBody>
          <a:bodyPr/>
          <a:lstStyle>
            <a:lvl1pPr>
              <a:defRPr>
                <a:solidFill>
                  <a:schemeClr val="bg1"/>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9B0A3340-D08C-47D4-A05C-8B77DE16BA64}"/>
              </a:ext>
            </a:extLst>
          </p:cNvPr>
          <p:cNvSpPr>
            <a:spLocks noGrp="1"/>
          </p:cNvSpPr>
          <p:nvPr>
            <p:ph type="ftr" sz="quarter" idx="11"/>
          </p:nvPr>
        </p:nvSpPr>
        <p:spPr>
          <a:xfrm>
            <a:off x="475488" y="6434674"/>
            <a:ext cx="3609496" cy="365125"/>
          </a:xfrm>
        </p:spPr>
        <p:txBody>
          <a:bodyPr/>
          <a:lstStyle>
            <a:lvl1pPr>
              <a:defRPr>
                <a:solidFill>
                  <a:schemeClr val="bg1"/>
                </a:solidFill>
              </a:defRPr>
            </a:lvl1pPr>
          </a:lstStyle>
          <a:p>
            <a:r>
              <a:rPr lang="en-US"/>
              <a:t>Your Footer Here</a:t>
            </a:r>
            <a:endParaRPr lang="en-US" dirty="0"/>
          </a:p>
        </p:txBody>
      </p:sp>
      <p:sp>
        <p:nvSpPr>
          <p:cNvPr id="12" name="Slide Number Placeholder 5">
            <a:extLst>
              <a:ext uri="{FF2B5EF4-FFF2-40B4-BE49-F238E27FC236}">
                <a16:creationId xmlns:a16="http://schemas.microsoft.com/office/drawing/2014/main" id="{5AA09F50-0378-4060-AA05-0478B73797F8}"/>
              </a:ext>
            </a:extLst>
          </p:cNvPr>
          <p:cNvSpPr>
            <a:spLocks noGrp="1"/>
          </p:cNvSpPr>
          <p:nvPr>
            <p:ph type="sldNum" sz="quarter" idx="12"/>
          </p:nvPr>
        </p:nvSpPr>
        <p:spPr>
          <a:xfrm>
            <a:off x="8255137" y="6434674"/>
            <a:ext cx="413375" cy="365125"/>
          </a:xfrm>
        </p:spPr>
        <p:txBody>
          <a:bodyPr/>
          <a:lstStyle>
            <a:lvl1pPr>
              <a:defRPr>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903117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Picture with Caption">
    <p:spTree>
      <p:nvGrpSpPr>
        <p:cNvPr id="1" name=""/>
        <p:cNvGrpSpPr/>
        <p:nvPr/>
      </p:nvGrpSpPr>
      <p:grpSpPr>
        <a:xfrm>
          <a:off x="0" y="0"/>
          <a:ext cx="0" cy="0"/>
          <a:chOff x="0" y="0"/>
          <a:chExt cx="0" cy="0"/>
        </a:xfrm>
      </p:grpSpPr>
      <p:pic>
        <p:nvPicPr>
          <p:cNvPr id="5" name="Picture 4" descr="A picture containing sitting, table, remote, computer&#10;&#10;Description automatically generated">
            <a:extLst>
              <a:ext uri="{FF2B5EF4-FFF2-40B4-BE49-F238E27FC236}">
                <a16:creationId xmlns:a16="http://schemas.microsoft.com/office/drawing/2014/main" id="{32BCB951-B56A-3F48-8CA6-51F3117446F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112043" y="1752599"/>
            <a:ext cx="4069619" cy="1371600"/>
          </a:xfrm>
        </p:spPr>
        <p:txBody>
          <a:bodyPr anchor="b">
            <a:normAutofit/>
          </a:bodyPr>
          <a:lstStyle>
            <a:lvl1pPr algn="ctr">
              <a:defRPr sz="3200" b="0">
                <a:solidFill>
                  <a:schemeClr val="bg1"/>
                </a:solidFill>
              </a:defRPr>
            </a:lvl1pPr>
          </a:lstStyle>
          <a:p>
            <a:r>
              <a:rPr lang="en-US" dirty="0"/>
              <a:t>Click to edit Master title style</a:t>
            </a:r>
          </a:p>
        </p:txBody>
      </p:sp>
      <p:sp>
        <p:nvSpPr>
          <p:cNvPr id="4" name="Text Placeholder 3"/>
          <p:cNvSpPr>
            <a:spLocks noGrp="1"/>
          </p:cNvSpPr>
          <p:nvPr>
            <p:ph type="body" sz="half" idx="2"/>
          </p:nvPr>
        </p:nvSpPr>
        <p:spPr>
          <a:xfrm>
            <a:off x="1112043" y="3124199"/>
            <a:ext cx="4069619" cy="1828800"/>
          </a:xfrm>
        </p:spPr>
        <p:txBody>
          <a:bodyPr>
            <a:normAutofit/>
          </a:bodyPr>
          <a:lstStyle>
            <a:lvl1pPr marL="0" indent="0" algn="ctr">
              <a:buNone/>
              <a:defRPr sz="1800">
                <a:solidFill>
                  <a:schemeClr val="bg1"/>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dirty="0"/>
              <a:t>Click to edit Master text styles</a:t>
            </a:r>
          </a:p>
        </p:txBody>
      </p:sp>
      <p:sp>
        <p:nvSpPr>
          <p:cNvPr id="10" name="Date Placeholder 3">
            <a:extLst>
              <a:ext uri="{FF2B5EF4-FFF2-40B4-BE49-F238E27FC236}">
                <a16:creationId xmlns:a16="http://schemas.microsoft.com/office/drawing/2014/main" id="{B8DE0918-357C-46AF-B855-07C5C12E5A06}"/>
              </a:ext>
            </a:extLst>
          </p:cNvPr>
          <p:cNvSpPr>
            <a:spLocks noGrp="1"/>
          </p:cNvSpPr>
          <p:nvPr>
            <p:ph type="dt" sz="half" idx="10"/>
          </p:nvPr>
        </p:nvSpPr>
        <p:spPr>
          <a:xfrm>
            <a:off x="2419379" y="6434674"/>
            <a:ext cx="857250" cy="365125"/>
          </a:xfrm>
        </p:spPr>
        <p:txBody>
          <a:bodyPr/>
          <a:lstStyle>
            <a:lvl1pPr>
              <a:defRPr>
                <a:solidFill>
                  <a:schemeClr val="bg1"/>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BE8D70AB-3A1D-4F7A-A568-DBF2E23F1833}"/>
              </a:ext>
            </a:extLst>
          </p:cNvPr>
          <p:cNvSpPr>
            <a:spLocks noGrp="1"/>
          </p:cNvSpPr>
          <p:nvPr>
            <p:ph type="ftr" sz="quarter" idx="11"/>
          </p:nvPr>
        </p:nvSpPr>
        <p:spPr>
          <a:xfrm>
            <a:off x="475487" y="6434674"/>
            <a:ext cx="1790635" cy="365125"/>
          </a:xfrm>
        </p:spPr>
        <p:txBody>
          <a:bodyPr/>
          <a:lstStyle>
            <a:lvl1pPr>
              <a:defRPr>
                <a:solidFill>
                  <a:schemeClr val="bg1"/>
                </a:solidFill>
              </a:defRPr>
            </a:lvl1pPr>
          </a:lstStyle>
          <a:p>
            <a:r>
              <a:rPr lang="en-US"/>
              <a:t>Your Footer Here</a:t>
            </a:r>
            <a:endParaRPr lang="en-US" dirty="0"/>
          </a:p>
        </p:txBody>
      </p:sp>
      <p:sp>
        <p:nvSpPr>
          <p:cNvPr id="14" name="Slide Number Placeholder 5">
            <a:extLst>
              <a:ext uri="{FF2B5EF4-FFF2-40B4-BE49-F238E27FC236}">
                <a16:creationId xmlns:a16="http://schemas.microsoft.com/office/drawing/2014/main" id="{CBEB2EA9-E7F2-49A8-ABCF-CBDD20950523}"/>
              </a:ext>
            </a:extLst>
          </p:cNvPr>
          <p:cNvSpPr>
            <a:spLocks noGrp="1"/>
          </p:cNvSpPr>
          <p:nvPr>
            <p:ph type="sldNum" sz="quarter" idx="12"/>
          </p:nvPr>
        </p:nvSpPr>
        <p:spPr>
          <a:xfrm>
            <a:off x="3375024" y="6434674"/>
            <a:ext cx="413375" cy="365125"/>
          </a:xfrm>
        </p:spPr>
        <p:txBody>
          <a:bodyPr/>
          <a:lstStyle>
            <a:lvl1pPr>
              <a:defRPr>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033203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Panoramic Picture with Caption">
    <p:spTree>
      <p:nvGrpSpPr>
        <p:cNvPr id="1" name=""/>
        <p:cNvGrpSpPr/>
        <p:nvPr/>
      </p:nvGrpSpPr>
      <p:grpSpPr>
        <a:xfrm>
          <a:off x="0" y="0"/>
          <a:ext cx="0" cy="0"/>
          <a:chOff x="0" y="0"/>
          <a:chExt cx="0" cy="0"/>
        </a:xfrm>
      </p:grpSpPr>
      <p:pic>
        <p:nvPicPr>
          <p:cNvPr id="8" name="Picture 7" descr="A picture containing toy, table, holding, man&#10;&#10;Description automatically generated">
            <a:extLst>
              <a:ext uri="{FF2B5EF4-FFF2-40B4-BE49-F238E27FC236}">
                <a16:creationId xmlns:a16="http://schemas.microsoft.com/office/drawing/2014/main" id="{E407ECE5-AACE-8342-B639-EF0E0164049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0" name="Title 1">
            <a:extLst>
              <a:ext uri="{FF2B5EF4-FFF2-40B4-BE49-F238E27FC236}">
                <a16:creationId xmlns:a16="http://schemas.microsoft.com/office/drawing/2014/main" id="{2D7E6FE3-02FE-4541-9B7F-F8B5E5741A1C}"/>
              </a:ext>
            </a:extLst>
          </p:cNvPr>
          <p:cNvSpPr>
            <a:spLocks noGrp="1"/>
          </p:cNvSpPr>
          <p:nvPr>
            <p:ph type="title"/>
          </p:nvPr>
        </p:nvSpPr>
        <p:spPr>
          <a:xfrm>
            <a:off x="1401418" y="457201"/>
            <a:ext cx="6629400" cy="904460"/>
          </a:xfrm>
        </p:spPr>
        <p:txBody>
          <a:bodyPr/>
          <a:lstStyle>
            <a:lvl1pPr>
              <a:defRPr>
                <a:solidFill>
                  <a:schemeClr val="bg1"/>
                </a:solidFill>
              </a:defRPr>
            </a:lvl1pPr>
          </a:lstStyle>
          <a:p>
            <a:r>
              <a:rPr lang="en-US" dirty="0"/>
              <a:t>Click to edit Master title style</a:t>
            </a:r>
          </a:p>
        </p:txBody>
      </p:sp>
      <p:sp>
        <p:nvSpPr>
          <p:cNvPr id="11" name="Content Placeholder 2">
            <a:extLst>
              <a:ext uri="{FF2B5EF4-FFF2-40B4-BE49-F238E27FC236}">
                <a16:creationId xmlns:a16="http://schemas.microsoft.com/office/drawing/2014/main" id="{CB197B4B-9F08-0E40-A239-8984EA21F9B5}"/>
              </a:ext>
            </a:extLst>
          </p:cNvPr>
          <p:cNvSpPr>
            <a:spLocks noGrp="1"/>
          </p:cNvSpPr>
          <p:nvPr>
            <p:ph idx="1"/>
          </p:nvPr>
        </p:nvSpPr>
        <p:spPr>
          <a:xfrm>
            <a:off x="1401418" y="1550929"/>
            <a:ext cx="6629400" cy="4174010"/>
          </a:xfrm>
        </p:spPr>
        <p:txBody>
          <a:bodyPr anchor="ct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Date Placeholder 3">
            <a:extLst>
              <a:ext uri="{FF2B5EF4-FFF2-40B4-BE49-F238E27FC236}">
                <a16:creationId xmlns:a16="http://schemas.microsoft.com/office/drawing/2014/main" id="{5C485AD8-2D0A-7149-B9E5-CD64146B10A8}"/>
              </a:ext>
            </a:extLst>
          </p:cNvPr>
          <p:cNvSpPr>
            <a:spLocks noGrp="1"/>
          </p:cNvSpPr>
          <p:nvPr>
            <p:ph type="dt" sz="half" idx="10"/>
          </p:nvPr>
        </p:nvSpPr>
        <p:spPr>
          <a:xfrm>
            <a:off x="2366059" y="6434674"/>
            <a:ext cx="857250" cy="365125"/>
          </a:xfrm>
        </p:spPr>
        <p:txBody>
          <a:bodyPr/>
          <a:lstStyle>
            <a:lvl1pPr>
              <a:defRPr>
                <a:solidFill>
                  <a:schemeClr val="bg1"/>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6C1C659F-D7E7-A647-9C1A-E228613F1309}"/>
              </a:ext>
            </a:extLst>
          </p:cNvPr>
          <p:cNvSpPr>
            <a:spLocks noGrp="1"/>
          </p:cNvSpPr>
          <p:nvPr>
            <p:ph type="ftr" sz="quarter" idx="11"/>
          </p:nvPr>
        </p:nvSpPr>
        <p:spPr>
          <a:xfrm>
            <a:off x="357811" y="6434674"/>
            <a:ext cx="1888434" cy="365125"/>
          </a:xfrm>
        </p:spPr>
        <p:txBody>
          <a:bodyPr/>
          <a:lstStyle>
            <a:lvl1pPr>
              <a:defRPr>
                <a:solidFill>
                  <a:schemeClr val="bg1"/>
                </a:solidFill>
              </a:defRPr>
            </a:lvl1pPr>
          </a:lstStyle>
          <a:p>
            <a:r>
              <a:rPr lang="en-US"/>
              <a:t>Your Footer Here</a:t>
            </a:r>
            <a:endParaRPr lang="en-US" dirty="0"/>
          </a:p>
        </p:txBody>
      </p:sp>
      <p:sp>
        <p:nvSpPr>
          <p:cNvPr id="14" name="Slide Number Placeholder 5">
            <a:extLst>
              <a:ext uri="{FF2B5EF4-FFF2-40B4-BE49-F238E27FC236}">
                <a16:creationId xmlns:a16="http://schemas.microsoft.com/office/drawing/2014/main" id="{EE6CB6B7-3973-B244-95A2-424C72A76316}"/>
              </a:ext>
            </a:extLst>
          </p:cNvPr>
          <p:cNvSpPr>
            <a:spLocks noGrp="1"/>
          </p:cNvSpPr>
          <p:nvPr>
            <p:ph type="sldNum" sz="quarter" idx="12"/>
          </p:nvPr>
        </p:nvSpPr>
        <p:spPr>
          <a:xfrm>
            <a:off x="3321704" y="6434674"/>
            <a:ext cx="413375" cy="365125"/>
          </a:xfrm>
        </p:spPr>
        <p:txBody>
          <a:bodyPr/>
          <a:lstStyle>
            <a:lvl1pPr>
              <a:defRPr>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56569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Section Header (3)">
    <p:spTree>
      <p:nvGrpSpPr>
        <p:cNvPr id="1" name=""/>
        <p:cNvGrpSpPr/>
        <p:nvPr/>
      </p:nvGrpSpPr>
      <p:grpSpPr>
        <a:xfrm>
          <a:off x="0" y="0"/>
          <a:ext cx="0" cy="0"/>
          <a:chOff x="0" y="0"/>
          <a:chExt cx="0" cy="0"/>
        </a:xfrm>
      </p:grpSpPr>
      <p:pic>
        <p:nvPicPr>
          <p:cNvPr id="11" name="Picture 10" descr="A picture containing clock, computer&#10;&#10;Description automatically generated">
            <a:extLst>
              <a:ext uri="{FF2B5EF4-FFF2-40B4-BE49-F238E27FC236}">
                <a16:creationId xmlns:a16="http://schemas.microsoft.com/office/drawing/2014/main" id="{C3D49537-492E-9D4A-8440-0B97F2DAB9C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rot="19717228">
            <a:off x="3115985" y="2994437"/>
            <a:ext cx="5827501" cy="806317"/>
          </a:xfrm>
        </p:spPr>
        <p:txBody>
          <a:bodyPr anchor="b">
            <a:normAutofit/>
          </a:bodyPr>
          <a:lstStyle>
            <a:lvl1pPr algn="ctr">
              <a:defRPr sz="3200" b="0" cap="none">
                <a:solidFill>
                  <a:schemeClr val="bg1"/>
                </a:solidFill>
              </a:defRPr>
            </a:lvl1pPr>
          </a:lstStyle>
          <a:p>
            <a:r>
              <a:rPr lang="en-US" dirty="0"/>
              <a:t>Click to edit Master title style</a:t>
            </a:r>
          </a:p>
        </p:txBody>
      </p:sp>
      <p:sp>
        <p:nvSpPr>
          <p:cNvPr id="3" name="Text Placeholder 2"/>
          <p:cNvSpPr>
            <a:spLocks noGrp="1"/>
          </p:cNvSpPr>
          <p:nvPr>
            <p:ph type="body" idx="1"/>
          </p:nvPr>
        </p:nvSpPr>
        <p:spPr>
          <a:xfrm rot="19717228">
            <a:off x="3529092" y="3743988"/>
            <a:ext cx="5827501" cy="537861"/>
          </a:xfrm>
        </p:spPr>
        <p:txBody>
          <a:bodyPr anchor="t">
            <a:normAutofit/>
          </a:bodyPr>
          <a:lstStyle>
            <a:lvl1pPr marL="0" indent="0" algn="ctr">
              <a:buNone/>
              <a:defRPr sz="1800">
                <a:solidFill>
                  <a:schemeClr val="bg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697674" y="6434674"/>
            <a:ext cx="857250" cy="365125"/>
          </a:xfrm>
        </p:spPr>
        <p:txBody>
          <a:bodyPr/>
          <a:lstStyle>
            <a:lvl1pPr>
              <a:defRPr>
                <a:solidFill>
                  <a:schemeClr val="bg1"/>
                </a:solidFill>
              </a:defRPr>
            </a:lvl1pPr>
          </a:lstStyle>
          <a:p>
            <a:r>
              <a:rPr lang="en-US"/>
              <a:t>Date</a:t>
            </a:r>
            <a:endParaRPr lang="en-US" dirty="0"/>
          </a:p>
        </p:txBody>
      </p:sp>
      <p:sp>
        <p:nvSpPr>
          <p:cNvPr id="5" name="Footer Placeholder 4"/>
          <p:cNvSpPr>
            <a:spLocks noGrp="1"/>
          </p:cNvSpPr>
          <p:nvPr>
            <p:ph type="ftr" sz="quarter" idx="11"/>
          </p:nvPr>
        </p:nvSpPr>
        <p:spPr>
          <a:xfrm>
            <a:off x="428626" y="6434674"/>
            <a:ext cx="2145610" cy="365125"/>
          </a:xfrm>
        </p:spPr>
        <p:txBody>
          <a:bodyPr/>
          <a:lstStyle>
            <a:lvl1pPr>
              <a:defRPr>
                <a:solidFill>
                  <a:schemeClr val="bg1"/>
                </a:solidFill>
              </a:defRPr>
            </a:lvl1pPr>
          </a:lstStyle>
          <a:p>
            <a:r>
              <a:rPr lang="en-US"/>
              <a:t>Your Footer Here</a:t>
            </a:r>
            <a:endParaRPr lang="en-US" dirty="0"/>
          </a:p>
        </p:txBody>
      </p:sp>
      <p:sp>
        <p:nvSpPr>
          <p:cNvPr id="6" name="Slide Number Placeholder 5"/>
          <p:cNvSpPr>
            <a:spLocks noGrp="1"/>
          </p:cNvSpPr>
          <p:nvPr>
            <p:ph type="sldNum" sz="quarter" idx="12"/>
          </p:nvPr>
        </p:nvSpPr>
        <p:spPr>
          <a:xfrm>
            <a:off x="3612075" y="6434674"/>
            <a:ext cx="413375" cy="365125"/>
          </a:xfrm>
        </p:spPr>
        <p:txBody>
          <a:bodyPr/>
          <a:lstStyle>
            <a:lvl1pPr>
              <a:defRPr>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902734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19667" y="470906"/>
            <a:ext cx="7704667" cy="1981200"/>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719667" y="2667000"/>
            <a:ext cx="7704666" cy="3356995"/>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096212" y="6116070"/>
            <a:ext cx="857473" cy="365125"/>
          </a:xfrm>
          <a:prstGeom prst="rect">
            <a:avLst/>
          </a:prstGeom>
        </p:spPr>
        <p:txBody>
          <a:bodyPr vert="horz" lIns="91440" tIns="45720" rIns="91440" bIns="45720" rtlCol="0" anchor="ctr"/>
          <a:lstStyle>
            <a:lvl1pPr algn="r">
              <a:defRPr sz="1000" b="0" i="0">
                <a:solidFill>
                  <a:schemeClr val="tx1"/>
                </a:solidFill>
                <a:effectLst/>
                <a:latin typeface="Calibri" panose="020F0502020204030204" pitchFamily="34" charset="0"/>
                <a:cs typeface="Calibri" panose="020F0502020204030204" pitchFamily="34" charset="0"/>
              </a:defRPr>
            </a:lvl1pPr>
          </a:lstStyle>
          <a:p>
            <a:r>
              <a:rPr lang="en-US"/>
              <a:t>Date</a:t>
            </a:r>
          </a:p>
        </p:txBody>
      </p:sp>
      <p:sp>
        <p:nvSpPr>
          <p:cNvPr id="5" name="Footer Placeholder 4"/>
          <p:cNvSpPr>
            <a:spLocks noGrp="1"/>
          </p:cNvSpPr>
          <p:nvPr>
            <p:ph type="ftr" sz="quarter" idx="3"/>
          </p:nvPr>
        </p:nvSpPr>
        <p:spPr>
          <a:xfrm>
            <a:off x="1724530" y="6116070"/>
            <a:ext cx="5314517" cy="365125"/>
          </a:xfrm>
          <a:prstGeom prst="rect">
            <a:avLst/>
          </a:prstGeom>
        </p:spPr>
        <p:txBody>
          <a:bodyPr vert="horz" lIns="91440" tIns="45720" rIns="91440" bIns="45720" rtlCol="0" anchor="ctr"/>
          <a:lstStyle>
            <a:lvl1pPr algn="l">
              <a:defRPr sz="1000" b="0" i="0">
                <a:solidFill>
                  <a:schemeClr val="tx1"/>
                </a:solidFill>
                <a:effectLst/>
                <a:latin typeface="Calibri" panose="020F0502020204030204" pitchFamily="34" charset="0"/>
                <a:cs typeface="Calibri" panose="020F0502020204030204" pitchFamily="34" charset="0"/>
              </a:defRPr>
            </a:lvl1pPr>
          </a:lstStyle>
          <a:p>
            <a:r>
              <a:rPr lang="en-US"/>
              <a:t>Your Footer Here</a:t>
            </a:r>
          </a:p>
        </p:txBody>
      </p:sp>
      <p:sp>
        <p:nvSpPr>
          <p:cNvPr id="6" name="Slide Number Placeholder 5"/>
          <p:cNvSpPr>
            <a:spLocks noGrp="1"/>
          </p:cNvSpPr>
          <p:nvPr>
            <p:ph type="sldNum" sz="quarter" idx="4"/>
          </p:nvPr>
        </p:nvSpPr>
        <p:spPr>
          <a:xfrm>
            <a:off x="8010850" y="6116070"/>
            <a:ext cx="413483" cy="365125"/>
          </a:xfrm>
          <a:prstGeom prst="rect">
            <a:avLst/>
          </a:prstGeom>
        </p:spPr>
        <p:txBody>
          <a:bodyPr vert="horz" lIns="91440" tIns="45720" rIns="91440" bIns="45720" rtlCol="0" anchor="ctr"/>
          <a:lstStyle>
            <a:lvl1pPr algn="r">
              <a:defRPr sz="1000" b="0" i="0">
                <a:solidFill>
                  <a:schemeClr val="tx1"/>
                </a:solidFill>
                <a:effectLst/>
                <a:latin typeface="Calibri" panose="020F0502020204030204" pitchFamily="34" charset="0"/>
                <a:cs typeface="Calibri" panose="020F0502020204030204" pitchFamily="34" charset="0"/>
              </a:defRPr>
            </a:lvl1pPr>
          </a:lstStyle>
          <a:p>
            <a:fld id="{AB3456C3-FFC6-4F24-8153-3CFD71C27937}" type="slidenum">
              <a:rPr lang="en-US" smtClean="0"/>
              <a:pPr/>
              <a:t>‹#›</a:t>
            </a:fld>
            <a:endParaRPr lang="en-US"/>
          </a:p>
        </p:txBody>
      </p:sp>
      <p:grpSp>
        <p:nvGrpSpPr>
          <p:cNvPr id="21" name="Group 20">
            <a:extLst>
              <a:ext uri="{FF2B5EF4-FFF2-40B4-BE49-F238E27FC236}">
                <a16:creationId xmlns:a16="http://schemas.microsoft.com/office/drawing/2014/main" id="{470D7380-4B44-4EAA-934C-A64D9930ABB2}"/>
              </a:ext>
            </a:extLst>
          </p:cNvPr>
          <p:cNvGrpSpPr/>
          <p:nvPr userDrawn="1"/>
        </p:nvGrpSpPr>
        <p:grpSpPr>
          <a:xfrm>
            <a:off x="-1654908" y="-73804"/>
            <a:ext cx="1569183" cy="612144"/>
            <a:chOff x="-2096383" y="21447"/>
            <a:chExt cx="1569183" cy="612144"/>
          </a:xfrm>
        </p:grpSpPr>
        <p:sp>
          <p:nvSpPr>
            <p:cNvPr id="22" name="TextBox 21">
              <a:extLst>
                <a:ext uri="{FF2B5EF4-FFF2-40B4-BE49-F238E27FC236}">
                  <a16:creationId xmlns:a16="http://schemas.microsoft.com/office/drawing/2014/main" id="{58D2D9A3-7400-4BE0-BFF4-23AE75744FA4}"/>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3" name="TextBox 22">
              <a:extLst>
                <a:ext uri="{FF2B5EF4-FFF2-40B4-BE49-F238E27FC236}">
                  <a16:creationId xmlns:a16="http://schemas.microsoft.com/office/drawing/2014/main" id="{C78446E3-8DE7-4F6C-8334-4D66A6671632}"/>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4" name="Picture 23">
              <a:extLst>
                <a:ext uri="{FF2B5EF4-FFF2-40B4-BE49-F238E27FC236}">
                  <a16:creationId xmlns:a16="http://schemas.microsoft.com/office/drawing/2014/main" id="{410CE891-179C-4D49-AC0E-922AB1E0BFCC}"/>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25" name="Rectangle 24">
            <a:extLst>
              <a:ext uri="{FF2B5EF4-FFF2-40B4-BE49-F238E27FC236}">
                <a16:creationId xmlns:a16="http://schemas.microsoft.com/office/drawing/2014/main" id="{9CE30EFF-F3BE-4970-8436-FDB0647C980F}"/>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3655587669"/>
      </p:ext>
    </p:extLst>
  </p:cSld>
  <p:clrMap bg1="lt1" tx1="dk1" bg2="lt2" tx2="dk2" accent1="accent1" accent2="accent2" accent3="accent3" accent4="accent4" accent5="accent5" accent6="accent6" hlink="hlink" folHlink="folHlink"/>
  <p:sldLayoutIdLst>
    <p:sldLayoutId id="2147483692" r:id="rId1"/>
    <p:sldLayoutId id="2147483674" r:id="rId2"/>
    <p:sldLayoutId id="2147483695" r:id="rId3"/>
    <p:sldLayoutId id="2147483693" r:id="rId4"/>
    <p:sldLayoutId id="2147483694" r:id="rId5"/>
    <p:sldLayoutId id="2147483696" r:id="rId6"/>
    <p:sldLayoutId id="2147483697" r:id="rId7"/>
    <p:sldLayoutId id="2147483699" r:id="rId8"/>
  </p:sldLayoutIdLst>
  <p:hf hdr="0"/>
  <p:txStyles>
    <p:titleStyle>
      <a:lvl1pPr algn="ctr" defTabSz="457200" rtl="0" eaLnBrk="1" latinLnBrk="0" hangingPunct="1">
        <a:spcBef>
          <a:spcPct val="0"/>
        </a:spcBef>
        <a:buNone/>
        <a:defRPr sz="4000" kern="1200" cap="none">
          <a:ln w="3175" cmpd="sng">
            <a:noFill/>
          </a:ln>
          <a:solidFill>
            <a:schemeClr val="tx1"/>
          </a:solidFill>
          <a:effectLst/>
          <a:latin typeface="Calibri" panose="020F0502020204030204" pitchFamily="34" charset="0"/>
          <a:ea typeface="+mj-ea"/>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Calibri" panose="020F0502020204030204" pitchFamily="34" charset="0"/>
          <a:ea typeface="+mn-ea"/>
          <a:cs typeface="Calibri" panose="020F0502020204030204" pitchFamily="34" charset="0"/>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Calibri" panose="020F0502020204030204" pitchFamily="34" charset="0"/>
          <a:ea typeface="+mn-ea"/>
          <a:cs typeface="Calibri" panose="020F0502020204030204" pitchFamily="34" charset="0"/>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Calibri" panose="020F0502020204030204" pitchFamily="34" charset="0"/>
          <a:ea typeface="+mn-ea"/>
          <a:cs typeface="Calibri" panose="020F0502020204030204" pitchFamily="34" charset="0"/>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Calibri" panose="020F0502020204030204" pitchFamily="34" charset="0"/>
          <a:ea typeface="+mn-ea"/>
          <a:cs typeface="Calibri" panose="020F0502020204030204" pitchFamily="34" charset="0"/>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Calibri" panose="020F0502020204030204" pitchFamily="34" charset="0"/>
          <a:ea typeface="+mn-ea"/>
          <a:cs typeface="Calibri" panose="020F0502020204030204" pitchFamily="34" charset="0"/>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noAutofit/>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
        <p:nvSpPr>
          <p:cNvPr id="7" name="Date Placeholder 6">
            <a:extLst>
              <a:ext uri="{FF2B5EF4-FFF2-40B4-BE49-F238E27FC236}">
                <a16:creationId xmlns:a16="http://schemas.microsoft.com/office/drawing/2014/main" id="{33B61F5C-6188-4AF2-B75E-6578B4191CFF}"/>
              </a:ext>
            </a:extLst>
          </p:cNvPr>
          <p:cNvSpPr>
            <a:spLocks noGrp="1"/>
          </p:cNvSpPr>
          <p:nvPr>
            <p:ph type="dt" sz="half" idx="10"/>
          </p:nvPr>
        </p:nvSpPr>
        <p:spPr/>
        <p:txBody>
          <a:bodyPr/>
          <a:lstStyle/>
          <a:p>
            <a:r>
              <a:rPr lang="en-US"/>
              <a:t>Date</a:t>
            </a:r>
            <a:endParaRPr lang="en-US" dirty="0"/>
          </a:p>
        </p:txBody>
      </p:sp>
      <p:sp>
        <p:nvSpPr>
          <p:cNvPr id="8" name="Footer Placeholder 7">
            <a:extLst>
              <a:ext uri="{FF2B5EF4-FFF2-40B4-BE49-F238E27FC236}">
                <a16:creationId xmlns:a16="http://schemas.microsoft.com/office/drawing/2014/main" id="{4260957D-B740-408F-87BC-F2D9B1527B73}"/>
              </a:ext>
            </a:extLst>
          </p:cNvPr>
          <p:cNvSpPr>
            <a:spLocks noGrp="1"/>
          </p:cNvSpPr>
          <p:nvPr>
            <p:ph type="ftr" sz="quarter" idx="11"/>
          </p:nvPr>
        </p:nvSpPr>
        <p:spPr/>
        <p:txBody>
          <a:bodyPr/>
          <a:lstStyle/>
          <a:p>
            <a:r>
              <a:rPr lang="en-US"/>
              <a:t>Your Footer Here</a:t>
            </a:r>
            <a:endParaRPr lang="en-US" dirty="0"/>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1B403BC-4327-4F09-99DB-F6BBA21BE55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CEE75C38-651B-4D8B-A382-532CF031694E}"/>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2A1EC11A-3DF3-46E8-BEA3-7205CEB75D58}"/>
              </a:ext>
            </a:extLst>
          </p:cNvPr>
          <p:cNvSpPr>
            <a:spLocks noGrp="1"/>
          </p:cNvSpPr>
          <p:nvPr>
            <p:ph type="dt" sz="half" idx="10"/>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FC08F539-1071-468B-A2A2-108DCDF23963}"/>
              </a:ext>
            </a:extLst>
          </p:cNvPr>
          <p:cNvSpPr>
            <a:spLocks noGrp="1"/>
          </p:cNvSpPr>
          <p:nvPr>
            <p:ph type="ftr" sz="quarter" idx="11"/>
          </p:nvPr>
        </p:nvSpPr>
        <p:spPr/>
        <p:txBody>
          <a:bodyPr/>
          <a:lstStyle/>
          <a:p>
            <a:r>
              <a:rPr lang="en-US"/>
              <a:t>Your Footer Here</a:t>
            </a:r>
            <a:endParaRPr lang="en-US" dirty="0"/>
          </a:p>
        </p:txBody>
      </p:sp>
      <p:sp>
        <p:nvSpPr>
          <p:cNvPr id="6" name="Slide Number Placeholder 5">
            <a:extLst>
              <a:ext uri="{FF2B5EF4-FFF2-40B4-BE49-F238E27FC236}">
                <a16:creationId xmlns:a16="http://schemas.microsoft.com/office/drawing/2014/main" id="{BF4A9CA5-2B72-480D-BE44-2B3C2995F6D7}"/>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Tree>
    <p:extLst>
      <p:ext uri="{BB962C8B-B14F-4D97-AF65-F5344CB8AC3E}">
        <p14:creationId xmlns:p14="http://schemas.microsoft.com/office/powerpoint/2010/main" val="4855292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1B403BC-4327-4F09-99DB-F6BBA21BE55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CEE75C38-651B-4D8B-A382-532CF031694E}"/>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9ABA9C54-085F-4C5C-ADC2-1D007D64FFE7}"/>
              </a:ext>
            </a:extLst>
          </p:cNvPr>
          <p:cNvSpPr>
            <a:spLocks noGrp="1"/>
          </p:cNvSpPr>
          <p:nvPr>
            <p:ph type="dt" sz="half" idx="10"/>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F71FA40F-A222-4BF5-8206-303DCEEBC6D2}"/>
              </a:ext>
            </a:extLst>
          </p:cNvPr>
          <p:cNvSpPr>
            <a:spLocks noGrp="1"/>
          </p:cNvSpPr>
          <p:nvPr>
            <p:ph type="ftr" sz="quarter" idx="11"/>
          </p:nvPr>
        </p:nvSpPr>
        <p:spPr/>
        <p:txBody>
          <a:bodyPr/>
          <a:lstStyle/>
          <a:p>
            <a:r>
              <a:rPr lang="en-US"/>
              <a:t>Your Footer Here</a:t>
            </a:r>
            <a:endParaRPr lang="en-US" dirty="0"/>
          </a:p>
        </p:txBody>
      </p:sp>
      <p:sp>
        <p:nvSpPr>
          <p:cNvPr id="6" name="Slide Number Placeholder 5">
            <a:extLst>
              <a:ext uri="{FF2B5EF4-FFF2-40B4-BE49-F238E27FC236}">
                <a16:creationId xmlns:a16="http://schemas.microsoft.com/office/drawing/2014/main" id="{3A4FB08A-01E4-4ADD-B6E6-A691FE3D14B6}"/>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Tree>
    <p:extLst>
      <p:ext uri="{BB962C8B-B14F-4D97-AF65-F5344CB8AC3E}">
        <p14:creationId xmlns:p14="http://schemas.microsoft.com/office/powerpoint/2010/main" val="1885475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350"/>
              </a:spcBef>
            </a:pPr>
            <a:r>
              <a:rPr lang="en-US" noProof="1"/>
              <a:t>Lorem ipsum dolor sit amet, tollit epicuri est ex, exerci accumsan singulis ei mel. Non blandit massa enim nec dui nunc mattis enim.</a:t>
            </a:r>
          </a:p>
          <a:p>
            <a:pPr algn="just">
              <a:spcBef>
                <a:spcPts val="1350"/>
              </a:spcBef>
            </a:pPr>
            <a:r>
              <a:rPr lang="en-US" noProof="1"/>
              <a:t>Duis aute irure dolor in reprehenderit in voluptate velit esse cillum dolore eu fugiat nulla pariatur.</a:t>
            </a:r>
          </a:p>
        </p:txBody>
      </p:sp>
      <p:sp>
        <p:nvSpPr>
          <p:cNvPr id="7" name="Date Placeholder 6">
            <a:extLst>
              <a:ext uri="{FF2B5EF4-FFF2-40B4-BE49-F238E27FC236}">
                <a16:creationId xmlns:a16="http://schemas.microsoft.com/office/drawing/2014/main" id="{0614A72C-6AE8-451A-AC42-74148A1A8567}"/>
              </a:ext>
            </a:extLst>
          </p:cNvPr>
          <p:cNvSpPr>
            <a:spLocks noGrp="1"/>
          </p:cNvSpPr>
          <p:nvPr>
            <p:ph type="dt" sz="half" idx="10"/>
          </p:nvPr>
        </p:nvSpPr>
        <p:spPr/>
        <p:txBody>
          <a:bodyPr/>
          <a:lstStyle/>
          <a:p>
            <a:r>
              <a:rPr lang="en-US"/>
              <a:t>Date</a:t>
            </a:r>
            <a:endParaRPr lang="en-US" dirty="0"/>
          </a:p>
        </p:txBody>
      </p:sp>
      <p:sp>
        <p:nvSpPr>
          <p:cNvPr id="8" name="Footer Placeholder 7">
            <a:extLst>
              <a:ext uri="{FF2B5EF4-FFF2-40B4-BE49-F238E27FC236}">
                <a16:creationId xmlns:a16="http://schemas.microsoft.com/office/drawing/2014/main" id="{197E1B5C-06B6-42C7-A2DD-C41FC067F5E8}"/>
              </a:ext>
            </a:extLst>
          </p:cNvPr>
          <p:cNvSpPr>
            <a:spLocks noGrp="1"/>
          </p:cNvSpPr>
          <p:nvPr>
            <p:ph type="ftr" sz="quarter" idx="11"/>
          </p:nvPr>
        </p:nvSpPr>
        <p:spPr/>
        <p:txBody>
          <a:bodyPr/>
          <a:lstStyle/>
          <a:p>
            <a:r>
              <a:rPr lang="en-US"/>
              <a:t>Your Footer Here</a:t>
            </a:r>
            <a:endParaRPr lang="en-US" dirty="0"/>
          </a:p>
        </p:txBody>
      </p:sp>
      <p:sp>
        <p:nvSpPr>
          <p:cNvPr id="9" name="Slide Number Placeholder 8">
            <a:extLst>
              <a:ext uri="{FF2B5EF4-FFF2-40B4-BE49-F238E27FC236}">
                <a16:creationId xmlns:a16="http://schemas.microsoft.com/office/drawing/2014/main" id="{E963DE1A-E7FE-4998-8EB4-FC1FF30AEBEA}"/>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Tree>
    <p:extLst>
      <p:ext uri="{BB962C8B-B14F-4D97-AF65-F5344CB8AC3E}">
        <p14:creationId xmlns:p14="http://schemas.microsoft.com/office/powerpoint/2010/main" val="41545405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350"/>
              </a:spcBef>
            </a:pPr>
            <a:r>
              <a:rPr lang="en-US" noProof="1"/>
              <a:t>Lorem ipsum dolor sit amet, tollit epicuri est ex, exerci accumsan singulis ei mel. Non blandit massa enim nec dui nunc mattis enim.</a:t>
            </a:r>
          </a:p>
          <a:p>
            <a:pPr algn="just">
              <a:spcBef>
                <a:spcPts val="1350"/>
              </a:spcBef>
            </a:pPr>
            <a:r>
              <a:rPr lang="en-US" noProof="1"/>
              <a:t>Fermentum et sollicitudin ac orci phasellus egestas tellus.</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a:xfrm>
            <a:off x="7299492" y="6434674"/>
            <a:ext cx="857250" cy="365125"/>
          </a:xfrm>
        </p:spPr>
        <p:txBody>
          <a:bodyPr/>
          <a:lstStyle/>
          <a:p>
            <a:r>
              <a:rPr lang="en-US"/>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a:xfrm>
            <a:off x="4629150" y="6434674"/>
            <a:ext cx="2613192" cy="365125"/>
          </a:xfrm>
        </p:spPr>
        <p:txBody>
          <a:bodyPr/>
          <a:lstStyle/>
          <a:p>
            <a:r>
              <a:rPr lang="en-US" dirty="0"/>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a:xfrm>
            <a:off x="8213893" y="6434674"/>
            <a:ext cx="413375" cy="365125"/>
          </a:xfrm>
        </p:spPr>
        <p:txBody>
          <a:bodyPr/>
          <a:lstStyle/>
          <a:p>
            <a:fld id="{1C0DB9A4-7C00-41BB-B303-4E91C20728DD}" type="slidenum">
              <a:rPr lang="en-US" smtClean="0"/>
              <a:pPr/>
              <a:t>5</a:t>
            </a:fld>
            <a:endParaRPr lang="en-US"/>
          </a:p>
        </p:txBody>
      </p:sp>
    </p:spTree>
    <p:extLst>
      <p:ext uri="{BB962C8B-B14F-4D97-AF65-F5344CB8AC3E}">
        <p14:creationId xmlns:p14="http://schemas.microsoft.com/office/powerpoint/2010/main" val="1188251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2780D41-2D13-4587-92FE-8FED023AFAA5}"/>
              </a:ext>
            </a:extLst>
          </p:cNvPr>
          <p:cNvSpPr>
            <a:spLocks noGrp="1"/>
          </p:cNvSpPr>
          <p:nvPr>
            <p:ph type="title"/>
          </p:nvPr>
        </p:nvSpPr>
        <p:spPr/>
        <p:txBody>
          <a:bodyPr/>
          <a:lstStyle/>
          <a:p>
            <a:r>
              <a:rPr lang="en-US" dirty="0"/>
              <a:t>Title of your Slide</a:t>
            </a:r>
          </a:p>
        </p:txBody>
      </p:sp>
      <p:sp>
        <p:nvSpPr>
          <p:cNvPr id="8" name="Text Placeholder 7">
            <a:extLst>
              <a:ext uri="{FF2B5EF4-FFF2-40B4-BE49-F238E27FC236}">
                <a16:creationId xmlns:a16="http://schemas.microsoft.com/office/drawing/2014/main" id="{BD6DB90E-C5A3-4DE4-AEC6-5754E177AE57}"/>
              </a:ext>
            </a:extLst>
          </p:cNvPr>
          <p:cNvSpPr>
            <a:spLocks noGrp="1"/>
          </p:cNvSpPr>
          <p:nvPr>
            <p:ph type="body" sz="half" idx="2"/>
          </p:nvPr>
        </p:nvSpPr>
        <p:spPr/>
        <p:txBody>
          <a:bodyPr/>
          <a:lstStyle/>
          <a:p>
            <a:r>
              <a:rPr lang="en-US" noProof="1"/>
              <a:t>Lorem ipsum dolor sit amet, tollit epicuri est ex, exerci accumsan singulis ei mel.</a:t>
            </a:r>
            <a:endParaRPr lang="en-US" dirty="0"/>
          </a:p>
        </p:txBody>
      </p:sp>
      <p:sp>
        <p:nvSpPr>
          <p:cNvPr id="2" name="Date Placeholder 1">
            <a:extLst>
              <a:ext uri="{FF2B5EF4-FFF2-40B4-BE49-F238E27FC236}">
                <a16:creationId xmlns:a16="http://schemas.microsoft.com/office/drawing/2014/main" id="{A437DEBA-EE1F-4ED0-8D58-C2803D512407}"/>
              </a:ext>
            </a:extLst>
          </p:cNvPr>
          <p:cNvSpPr>
            <a:spLocks noGrp="1"/>
          </p:cNvSpPr>
          <p:nvPr>
            <p:ph type="dt" sz="half" idx="10"/>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BB19D66B-15FB-4696-9EE4-B2CFB2AA806B}"/>
              </a:ext>
            </a:extLst>
          </p:cNvPr>
          <p:cNvSpPr>
            <a:spLocks noGrp="1"/>
          </p:cNvSpPr>
          <p:nvPr>
            <p:ph type="ftr" sz="quarter" idx="11"/>
          </p:nvPr>
        </p:nvSpPr>
        <p:spPr/>
        <p:txBody>
          <a:bodyPr/>
          <a:lstStyle/>
          <a:p>
            <a:r>
              <a:rPr lang="en-US"/>
              <a:t>Your Footer Here</a:t>
            </a:r>
            <a:endParaRPr lang="en-US" dirty="0"/>
          </a:p>
        </p:txBody>
      </p:sp>
      <p:sp>
        <p:nvSpPr>
          <p:cNvPr id="5" name="Slide Number Placeholder 4">
            <a:extLst>
              <a:ext uri="{FF2B5EF4-FFF2-40B4-BE49-F238E27FC236}">
                <a16:creationId xmlns:a16="http://schemas.microsoft.com/office/drawing/2014/main" id="{9610FBB7-309F-4B57-923B-B54347C22B8F}"/>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Tree>
    <p:extLst>
      <p:ext uri="{BB962C8B-B14F-4D97-AF65-F5344CB8AC3E}">
        <p14:creationId xmlns:p14="http://schemas.microsoft.com/office/powerpoint/2010/main" val="8618305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B3249-7A09-4BC3-813E-BB3E987F3C9B}"/>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374C4F3D-A05B-4EE8-ABC4-BBACE36534ED}"/>
              </a:ext>
            </a:extLst>
          </p:cNvPr>
          <p:cNvSpPr>
            <a:spLocks noGrp="1"/>
          </p:cNvSpPr>
          <p:nvPr>
            <p:ph idx="1"/>
          </p:nvPr>
        </p:nvSpPr>
        <p:spPr/>
        <p:txBody>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a:t>
            </a:r>
          </a:p>
        </p:txBody>
      </p:sp>
      <p:sp>
        <p:nvSpPr>
          <p:cNvPr id="4" name="Date Placeholder 3">
            <a:extLst>
              <a:ext uri="{FF2B5EF4-FFF2-40B4-BE49-F238E27FC236}">
                <a16:creationId xmlns:a16="http://schemas.microsoft.com/office/drawing/2014/main" id="{58BDB98C-7426-4D8C-8FDF-CD82E679CED4}"/>
              </a:ext>
            </a:extLst>
          </p:cNvPr>
          <p:cNvSpPr>
            <a:spLocks noGrp="1"/>
          </p:cNvSpPr>
          <p:nvPr>
            <p:ph type="dt" sz="half" idx="10"/>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C1E7BAF4-A368-4B62-B8B9-858FCD90A325}"/>
              </a:ext>
            </a:extLst>
          </p:cNvPr>
          <p:cNvSpPr>
            <a:spLocks noGrp="1"/>
          </p:cNvSpPr>
          <p:nvPr>
            <p:ph type="ftr" sz="quarter" idx="11"/>
          </p:nvPr>
        </p:nvSpPr>
        <p:spPr/>
        <p:txBody>
          <a:bodyPr/>
          <a:lstStyle/>
          <a:p>
            <a:r>
              <a:rPr lang="en-US"/>
              <a:t>Your Footer Here</a:t>
            </a:r>
            <a:endParaRPr lang="en-US" dirty="0"/>
          </a:p>
        </p:txBody>
      </p:sp>
      <p:sp>
        <p:nvSpPr>
          <p:cNvPr id="6" name="Slide Number Placeholder 5">
            <a:extLst>
              <a:ext uri="{FF2B5EF4-FFF2-40B4-BE49-F238E27FC236}">
                <a16:creationId xmlns:a16="http://schemas.microsoft.com/office/drawing/2014/main" id="{92886616-8045-4E27-84D0-3B2F6E818288}"/>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Tree>
    <p:extLst>
      <p:ext uri="{BB962C8B-B14F-4D97-AF65-F5344CB8AC3E}">
        <p14:creationId xmlns:p14="http://schemas.microsoft.com/office/powerpoint/2010/main" val="5249609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1B403BC-4327-4F09-99DB-F6BBA21BE557}"/>
              </a:ext>
            </a:extLst>
          </p:cNvPr>
          <p:cNvSpPr>
            <a:spLocks noGrp="1"/>
          </p:cNvSpPr>
          <p:nvPr>
            <p:ph type="title"/>
          </p:nvPr>
        </p:nvSpPr>
        <p:spPr/>
        <p:txBody>
          <a:bodyPr/>
          <a:lstStyle/>
          <a:p>
            <a:r>
              <a:rPr lang="en-US" dirty="0"/>
              <a:t>Thank You!</a:t>
            </a:r>
          </a:p>
        </p:txBody>
      </p:sp>
      <p:sp>
        <p:nvSpPr>
          <p:cNvPr id="5" name="Text Placeholder 4">
            <a:extLst>
              <a:ext uri="{FF2B5EF4-FFF2-40B4-BE49-F238E27FC236}">
                <a16:creationId xmlns:a16="http://schemas.microsoft.com/office/drawing/2014/main" id="{CEE75C38-651B-4D8B-A382-532CF031694E}"/>
              </a:ext>
            </a:extLst>
          </p:cNvPr>
          <p:cNvSpPr>
            <a:spLocks noGrp="1"/>
          </p:cNvSpPr>
          <p:nvPr>
            <p:ph type="body" idx="1"/>
          </p:nvPr>
        </p:nvSpPr>
        <p:spPr/>
        <p:txBody>
          <a:bodyPr>
            <a:normAutofit fontScale="92500" lnSpcReduction="20000"/>
          </a:bodyPr>
          <a:lstStyle/>
          <a:p>
            <a:r>
              <a:rPr lang="en-US" noProof="1"/>
              <a:t>Lorem ipsum dolor sit amet, tollit epicuri est ex, exerci accumsan singulis ei mel.</a:t>
            </a:r>
            <a:endParaRPr lang="en-US" dirty="0"/>
          </a:p>
        </p:txBody>
      </p:sp>
      <p:sp>
        <p:nvSpPr>
          <p:cNvPr id="2" name="Date Placeholder 1">
            <a:extLst>
              <a:ext uri="{FF2B5EF4-FFF2-40B4-BE49-F238E27FC236}">
                <a16:creationId xmlns:a16="http://schemas.microsoft.com/office/drawing/2014/main" id="{CF660488-E726-4784-8CFB-A86B1415005A}"/>
              </a:ext>
            </a:extLst>
          </p:cNvPr>
          <p:cNvSpPr>
            <a:spLocks noGrp="1"/>
          </p:cNvSpPr>
          <p:nvPr>
            <p:ph type="dt" sz="half" idx="10"/>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5FA55795-21C6-4FA5-98A3-702270F9E4C0}"/>
              </a:ext>
            </a:extLst>
          </p:cNvPr>
          <p:cNvSpPr>
            <a:spLocks noGrp="1"/>
          </p:cNvSpPr>
          <p:nvPr>
            <p:ph type="ftr" sz="quarter" idx="11"/>
          </p:nvPr>
        </p:nvSpPr>
        <p:spPr/>
        <p:txBody>
          <a:bodyPr/>
          <a:lstStyle/>
          <a:p>
            <a:r>
              <a:rPr lang="en-US"/>
              <a:t>Your Footer Here</a:t>
            </a:r>
            <a:endParaRPr lang="en-US" dirty="0"/>
          </a:p>
        </p:txBody>
      </p:sp>
      <p:sp>
        <p:nvSpPr>
          <p:cNvPr id="6" name="Slide Number Placeholder 5">
            <a:extLst>
              <a:ext uri="{FF2B5EF4-FFF2-40B4-BE49-F238E27FC236}">
                <a16:creationId xmlns:a16="http://schemas.microsoft.com/office/drawing/2014/main" id="{F9F2FA1A-97ED-4DB6-A9BE-EA7ED508E844}"/>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Tree>
    <p:extLst>
      <p:ext uri="{BB962C8B-B14F-4D97-AF65-F5344CB8AC3E}">
        <p14:creationId xmlns:p14="http://schemas.microsoft.com/office/powerpoint/2010/main" val="3761138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GO">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0140_T_PGO_GAMING-PGo-4x3.pptx" id="{434CBF48-F57A-4E26-A235-67FD0306D9EF}" vid="{D2BD56FA-9234-4E76-8266-FE5ACEE841EA}"/>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0_T_PGO_GAMING-PGo-4x3.pptx" id="{434CBF48-F57A-4E26-A235-67FD0306D9EF}" vid="{BF659E72-0337-4122-93BD-10087833E59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142</TotalTime>
  <Words>390</Words>
  <PresentationFormat>On-screen Show (4:3)</PresentationFormat>
  <Paragraphs>60</Paragraphs>
  <Slides>9</Slides>
  <Notes>9</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9</vt:i4>
      </vt:variant>
    </vt:vector>
  </HeadingPairs>
  <TitlesOfParts>
    <vt:vector size="15" baseType="lpstr">
      <vt:lpstr>Arial</vt:lpstr>
      <vt:lpstr>Calibri</vt:lpstr>
      <vt:lpstr>Calibri Light</vt:lpstr>
      <vt:lpstr>Open Sans</vt:lpstr>
      <vt:lpstr>PresentationGO</vt:lpstr>
      <vt:lpstr>Designed by PresentationGO</vt:lpstr>
      <vt:lpstr>Title of your Presentation</vt:lpstr>
      <vt:lpstr>Title of your Section</vt:lpstr>
      <vt:lpstr>Title of your Section</vt:lpstr>
      <vt:lpstr>Title of your Slide</vt:lpstr>
      <vt:lpstr>Title of your Slide</vt:lpstr>
      <vt:lpstr>Title of your Slide</vt:lpstr>
      <vt:lpstr>Title of your Slide</vt:lpstr>
      <vt:lpstr>Thank You!</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GAMING</dc:title>
  <dc:creator>PresentationGO.com</dc:creator>
  <dc:description>© Copyright PresentationGo.com</dc:description>
  <dcterms:created xsi:type="dcterms:W3CDTF">2019-11-21T05:08:20Z</dcterms:created>
  <dcterms:modified xsi:type="dcterms:W3CDTF">2020-03-19T04:31:15Z</dcterms:modified>
  <cp:category>Templates</cp:category>
</cp:coreProperties>
</file>