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10" autoAdjust="0"/>
    <p:restoredTop sz="96312" autoAdjust="0"/>
  </p:normalViewPr>
  <p:slideViewPr>
    <p:cSldViewPr snapToGrid="0">
      <p:cViewPr varScale="1">
        <p:scale>
          <a:sx n="87" d="100"/>
          <a:sy n="87" d="100"/>
        </p:scale>
        <p:origin x="114" y="12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631128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180677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pic>
        <p:nvPicPr>
          <p:cNvPr id="3" name="Picture 2" descr="A picture containing man, table, black, holding&#10;&#10;Description automatically generated">
            <a:extLst>
              <a:ext uri="{FF2B5EF4-FFF2-40B4-BE49-F238E27FC236}">
                <a16:creationId xmlns:a16="http://schemas.microsoft.com/office/drawing/2014/main" id="{1D311695-F3A9-EF40-9A0E-583481B4E5F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553200" y="2970372"/>
            <a:ext cx="4800600" cy="1731405"/>
          </a:xfr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553200" y="4853068"/>
            <a:ext cx="4800600" cy="1200701"/>
          </a:xfrm>
        </p:spPr>
        <p:txBody>
          <a:bodyPr/>
          <a:lstStyle>
            <a:lvl1pPr marL="0" indent="0" algn="ct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6553199" y="6356350"/>
            <a:ext cx="1419157" cy="365125"/>
          </a:xfrm>
        </p:spPr>
        <p:txBody>
          <a:bodyPr/>
          <a:lstStyle>
            <a:lvl1pPr>
              <a:defRPr>
                <a:solidFill>
                  <a:schemeClr val="bg2">
                    <a:lumMod val="90000"/>
                  </a:schemeClr>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8103866" y="6356350"/>
            <a:ext cx="2446023" cy="365125"/>
          </a:xfrm>
        </p:spPr>
        <p:txBody>
          <a:bodyPr/>
          <a:lstStyle>
            <a:lvl1pPr>
              <a:defRPr>
                <a:solidFill>
                  <a:schemeClr val="bg2">
                    <a:lumMod val="90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10681398" y="6356350"/>
            <a:ext cx="672402" cy="365125"/>
          </a:xfrm>
        </p:spPr>
        <p:txBody>
          <a:bodyPr/>
          <a:lstStyle>
            <a:lvl1pPr>
              <a:defRPr>
                <a:solidFill>
                  <a:schemeClr val="bg2">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pic>
        <p:nvPicPr>
          <p:cNvPr id="3" name="Picture 2" descr="A picture containing white, lit, light, black&#10;&#10;Description automatically generated">
            <a:extLst>
              <a:ext uri="{FF2B5EF4-FFF2-40B4-BE49-F238E27FC236}">
                <a16:creationId xmlns:a16="http://schemas.microsoft.com/office/drawing/2014/main" id="{E853D170-DE9C-6549-849D-5ACA0C2E436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6214274" y="6356350"/>
            <a:ext cx="1254787" cy="365125"/>
          </a:xfrm>
        </p:spPr>
        <p:txBody>
          <a:bodyPr/>
          <a:lstStyle>
            <a:lvl1pPr>
              <a:defRPr>
                <a:solidFill>
                  <a:schemeClr val="bg2">
                    <a:lumMod val="9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7516080" y="6356350"/>
            <a:ext cx="2444081" cy="365125"/>
          </a:xfrm>
        </p:spPr>
        <p:txBody>
          <a:bodyPr/>
          <a:lstStyle>
            <a:lvl1pPr>
              <a:defRPr>
                <a:solidFill>
                  <a:schemeClr val="bg2">
                    <a:lumMod val="9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10007180" y="6356350"/>
            <a:ext cx="1346619" cy="365125"/>
          </a:xfrm>
        </p:spPr>
        <p:txBody>
          <a:bodyPr/>
          <a:lstStyle>
            <a:lvl1pPr>
              <a:defRPr>
                <a:solidFill>
                  <a:schemeClr val="bg2">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3" name="Picture 2" descr="A picture containing holding, black, white, monitor&#10;&#10;Description automatically generated">
            <a:extLst>
              <a:ext uri="{FF2B5EF4-FFF2-40B4-BE49-F238E27FC236}">
                <a16:creationId xmlns:a16="http://schemas.microsoft.com/office/drawing/2014/main" id="{827170A4-4BAE-4B44-B6AE-066FA82A74F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Date Placeholder 3">
            <a:extLst>
              <a:ext uri="{FF2B5EF4-FFF2-40B4-BE49-F238E27FC236}">
                <a16:creationId xmlns:a16="http://schemas.microsoft.com/office/drawing/2014/main" id="{4FECD5C6-7789-D84C-9F6C-7E1AA47D3D28}"/>
              </a:ext>
            </a:extLst>
          </p:cNvPr>
          <p:cNvSpPr>
            <a:spLocks noGrp="1"/>
          </p:cNvSpPr>
          <p:nvPr>
            <p:ph type="dt" sz="half" idx="10"/>
          </p:nvPr>
        </p:nvSpPr>
        <p:spPr>
          <a:xfrm>
            <a:off x="6214274" y="6356350"/>
            <a:ext cx="1254787" cy="365125"/>
          </a:xfrm>
        </p:spPr>
        <p:txBody>
          <a:bodyPr/>
          <a:lstStyle>
            <a:lvl1pPr>
              <a:defRPr>
                <a:solidFill>
                  <a:schemeClr val="bg2">
                    <a:lumMod val="90000"/>
                  </a:schemeClr>
                </a:solidFill>
              </a:defRPr>
            </a:lvl1pPr>
          </a:lstStyle>
          <a:p>
            <a:r>
              <a:rPr lang="en-US" dirty="0"/>
              <a:t>Date</a:t>
            </a:r>
          </a:p>
        </p:txBody>
      </p:sp>
      <p:sp>
        <p:nvSpPr>
          <p:cNvPr id="14" name="Footer Placeholder 4">
            <a:extLst>
              <a:ext uri="{FF2B5EF4-FFF2-40B4-BE49-F238E27FC236}">
                <a16:creationId xmlns:a16="http://schemas.microsoft.com/office/drawing/2014/main" id="{FA8A3482-40A9-E14D-AAF6-6BE270EF5758}"/>
              </a:ext>
            </a:extLst>
          </p:cNvPr>
          <p:cNvSpPr>
            <a:spLocks noGrp="1"/>
          </p:cNvSpPr>
          <p:nvPr>
            <p:ph type="ftr" sz="quarter" idx="11"/>
          </p:nvPr>
        </p:nvSpPr>
        <p:spPr>
          <a:xfrm>
            <a:off x="7516080" y="6356350"/>
            <a:ext cx="2444081" cy="365125"/>
          </a:xfrm>
        </p:spPr>
        <p:txBody>
          <a:bodyPr/>
          <a:lstStyle>
            <a:lvl1pPr>
              <a:defRPr>
                <a:solidFill>
                  <a:schemeClr val="bg2">
                    <a:lumMod val="90000"/>
                  </a:schemeClr>
                </a:solidFill>
              </a:defRPr>
            </a:lvl1pPr>
          </a:lstStyle>
          <a:p>
            <a:r>
              <a:rPr lang="en-US" dirty="0"/>
              <a:t>Your Footer Here</a:t>
            </a:r>
          </a:p>
        </p:txBody>
      </p:sp>
      <p:sp>
        <p:nvSpPr>
          <p:cNvPr id="15" name="Slide Number Placeholder 5">
            <a:extLst>
              <a:ext uri="{FF2B5EF4-FFF2-40B4-BE49-F238E27FC236}">
                <a16:creationId xmlns:a16="http://schemas.microsoft.com/office/drawing/2014/main" id="{8A175FD2-FF99-CA4F-BAF4-1D2D5E8F0534}"/>
              </a:ext>
            </a:extLst>
          </p:cNvPr>
          <p:cNvSpPr>
            <a:spLocks noGrp="1"/>
          </p:cNvSpPr>
          <p:nvPr>
            <p:ph type="sldNum" sz="quarter" idx="12"/>
          </p:nvPr>
        </p:nvSpPr>
        <p:spPr>
          <a:xfrm>
            <a:off x="10007180" y="6356350"/>
            <a:ext cx="1346619"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pic>
        <p:nvPicPr>
          <p:cNvPr id="3" name="Picture 2" descr="A picture containing outdoor, building, black, front&#10;&#10;Description automatically generated">
            <a:extLst>
              <a:ext uri="{FF2B5EF4-FFF2-40B4-BE49-F238E27FC236}">
                <a16:creationId xmlns:a16="http://schemas.microsoft.com/office/drawing/2014/main" id="{2C1ED3CB-E6A5-6847-A9E3-E8BB8B19693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668026"/>
            <a:ext cx="3710005" cy="236932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188644"/>
            <a:ext cx="5076581" cy="858785"/>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3064659" y="6356350"/>
            <a:ext cx="1375787" cy="365125"/>
          </a:xfrm>
        </p:spPr>
        <p:txBody>
          <a:bodyPr/>
          <a:lstStyle>
            <a:lvl1pPr>
              <a:defRPr>
                <a:solidFill>
                  <a:schemeClr val="bg2">
                    <a:lumMod val="9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490689" y="6356350"/>
            <a:ext cx="2332055" cy="365125"/>
          </a:xfrm>
        </p:spPr>
        <p:txBody>
          <a:bodyPr/>
          <a:lstStyle>
            <a:lvl1pPr>
              <a:defRPr>
                <a:solidFill>
                  <a:schemeClr val="bg2">
                    <a:lumMod val="90000"/>
                  </a:schemeClr>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6872986" y="6356350"/>
            <a:ext cx="643094"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pic>
        <p:nvPicPr>
          <p:cNvPr id="3" name="Picture 2" descr="A picture containing person, man, table, small&#10;&#10;Description automatically generated">
            <a:extLst>
              <a:ext uri="{FF2B5EF4-FFF2-40B4-BE49-F238E27FC236}">
                <a16:creationId xmlns:a16="http://schemas.microsoft.com/office/drawing/2014/main" id="{8F2DE432-FE79-8548-915E-29E050ABDAF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576263"/>
            <a:ext cx="5106726"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3544435"/>
            <a:ext cx="5106726" cy="69597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2">
                    <a:lumMod val="9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2">
                    <a:lumMod val="9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2">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descr="A picture containing indoor, table, sitting, small&#10;&#10;Description automatically generated">
            <a:extLst>
              <a:ext uri="{FF2B5EF4-FFF2-40B4-BE49-F238E27FC236}">
                <a16:creationId xmlns:a16="http://schemas.microsoft.com/office/drawing/2014/main" id="{82BA27AB-2F69-0B43-85E6-EC0C463A17E3}"/>
              </a:ext>
            </a:extLst>
          </p:cNvPr>
          <p:cNvPicPr>
            <a:picLocks noChangeAspect="1"/>
          </p:cNvPicPr>
          <p:nvPr userDrawn="1"/>
        </p:nvPicPr>
        <p:blipFill>
          <a:blip r:embed="rId2"/>
          <a:stretch>
            <a:fillRect/>
          </a:stretch>
        </p:blipFill>
        <p:spPr>
          <a:xfrm>
            <a:off x="0" y="679"/>
            <a:ext cx="12192000" cy="6858000"/>
          </a:xfrm>
          <a:prstGeom prst="rect">
            <a:avLst/>
          </a:prstGeom>
        </p:spPr>
      </p:pic>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833256" y="1709738"/>
            <a:ext cx="6514193"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833256" y="4589463"/>
            <a:ext cx="6514193" cy="1500187"/>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solidFill>
                  <a:schemeClr val="tx1"/>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solidFill>
                  <a:schemeClr val="bg2">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solidFill>
                  <a:schemeClr val="bg2">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solidFill>
                  <a:schemeClr val="bg2">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Date Placeholder 3">
            <a:extLst>
              <a:ext uri="{FF2B5EF4-FFF2-40B4-BE49-F238E27FC236}">
                <a16:creationId xmlns:a16="http://schemas.microsoft.com/office/drawing/2014/main" id="{946E27E2-AFD7-DD44-8E47-35742261CDDD}"/>
              </a:ext>
            </a:extLst>
          </p:cNvPr>
          <p:cNvSpPr>
            <a:spLocks noGrp="1"/>
          </p:cNvSpPr>
          <p:nvPr>
            <p:ph type="dt" sz="half" idx="10"/>
          </p:nvPr>
        </p:nvSpPr>
        <p:spPr>
          <a:xfrm>
            <a:off x="6214274" y="6356350"/>
            <a:ext cx="1254787" cy="365125"/>
          </a:xfrm>
        </p:spPr>
        <p:txBody>
          <a:bodyPr/>
          <a:lstStyle>
            <a:lvl1pPr>
              <a:defRPr>
                <a:solidFill>
                  <a:schemeClr val="bg2">
                    <a:lumMod val="90000"/>
                  </a:schemeClr>
                </a:solidFill>
              </a:defRPr>
            </a:lvl1pPr>
          </a:lstStyle>
          <a:p>
            <a:r>
              <a:rPr lang="en-US" dirty="0"/>
              <a:t>Date</a:t>
            </a:r>
          </a:p>
        </p:txBody>
      </p:sp>
      <p:sp>
        <p:nvSpPr>
          <p:cNvPr id="20" name="Footer Placeholder 4">
            <a:extLst>
              <a:ext uri="{FF2B5EF4-FFF2-40B4-BE49-F238E27FC236}">
                <a16:creationId xmlns:a16="http://schemas.microsoft.com/office/drawing/2014/main" id="{84D20D20-3263-1D4F-8E4E-2BE0861BEEF7}"/>
              </a:ext>
            </a:extLst>
          </p:cNvPr>
          <p:cNvSpPr>
            <a:spLocks noGrp="1"/>
          </p:cNvSpPr>
          <p:nvPr>
            <p:ph type="ftr" sz="quarter" idx="11"/>
          </p:nvPr>
        </p:nvSpPr>
        <p:spPr>
          <a:xfrm>
            <a:off x="7516080" y="6356350"/>
            <a:ext cx="2444081" cy="365125"/>
          </a:xfrm>
        </p:spPr>
        <p:txBody>
          <a:bodyPr/>
          <a:lstStyle>
            <a:lvl1pPr>
              <a:defRPr>
                <a:solidFill>
                  <a:schemeClr val="bg2">
                    <a:lumMod val="90000"/>
                  </a:schemeClr>
                </a:solidFill>
              </a:defRPr>
            </a:lvl1pPr>
          </a:lstStyle>
          <a:p>
            <a:r>
              <a:rPr lang="en-US" dirty="0"/>
              <a:t>Your Footer Here</a:t>
            </a:r>
          </a:p>
        </p:txBody>
      </p:sp>
      <p:sp>
        <p:nvSpPr>
          <p:cNvPr id="21" name="Slide Number Placeholder 5">
            <a:extLst>
              <a:ext uri="{FF2B5EF4-FFF2-40B4-BE49-F238E27FC236}">
                <a16:creationId xmlns:a16="http://schemas.microsoft.com/office/drawing/2014/main" id="{5DD66354-AC1A-6648-B64C-256B5183D497}"/>
              </a:ext>
            </a:extLst>
          </p:cNvPr>
          <p:cNvSpPr>
            <a:spLocks noGrp="1"/>
          </p:cNvSpPr>
          <p:nvPr>
            <p:ph type="sldNum" sz="quarter" idx="12"/>
          </p:nvPr>
        </p:nvSpPr>
        <p:spPr>
          <a:xfrm>
            <a:off x="10007180" y="6356350"/>
            <a:ext cx="1346619"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grpSp>
        <p:nvGrpSpPr>
          <p:cNvPr id="10" name="Group 9">
            <a:extLst>
              <a:ext uri="{FF2B5EF4-FFF2-40B4-BE49-F238E27FC236}">
                <a16:creationId xmlns:a16="http://schemas.microsoft.com/office/drawing/2014/main" id="{9EF70648-A848-4E8D-B792-3F5AC7F5207D}"/>
              </a:ext>
            </a:extLst>
          </p:cNvPr>
          <p:cNvGrpSpPr/>
          <p:nvPr userDrawn="1"/>
        </p:nvGrpSpPr>
        <p:grpSpPr>
          <a:xfrm>
            <a:off x="838199" y="1830763"/>
            <a:ext cx="10515601" cy="1738312"/>
            <a:chOff x="288638" y="3941678"/>
            <a:chExt cx="10548091" cy="1977195"/>
          </a:xfrm>
        </p:grpSpPr>
        <p:sp>
          <p:nvSpPr>
            <p:cNvPr id="11" name="Rectangle 10">
              <a:extLst>
                <a:ext uri="{FF2B5EF4-FFF2-40B4-BE49-F238E27FC236}">
                  <a16:creationId xmlns:a16="http://schemas.microsoft.com/office/drawing/2014/main" id="{6857C693-2536-4EFF-8915-87C3E415F293}"/>
                </a:ext>
              </a:extLst>
            </p:cNvPr>
            <p:cNvSpPr/>
            <p:nvPr/>
          </p:nvSpPr>
          <p:spPr>
            <a:xfrm>
              <a:off x="2433309" y="3941678"/>
              <a:ext cx="897075" cy="8970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7D5AA695-982A-405B-B52E-D2FDC46515E5}"/>
                </a:ext>
              </a:extLst>
            </p:cNvPr>
            <p:cNvSpPr/>
            <p:nvPr/>
          </p:nvSpPr>
          <p:spPr>
            <a:xfrm>
              <a:off x="1360974" y="3941678"/>
              <a:ext cx="897075" cy="8970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9481FA75-F74B-4177-ABBE-3D0347C0EA2B}"/>
                </a:ext>
              </a:extLst>
            </p:cNvPr>
            <p:cNvSpPr/>
            <p:nvPr/>
          </p:nvSpPr>
          <p:spPr>
            <a:xfrm>
              <a:off x="3505644" y="3941678"/>
              <a:ext cx="897075" cy="8970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C19729BF-EB11-4F1F-9A30-F50EC3C0A145}"/>
                </a:ext>
              </a:extLst>
            </p:cNvPr>
            <p:cNvSpPr/>
            <p:nvPr/>
          </p:nvSpPr>
          <p:spPr>
            <a:xfrm>
              <a:off x="4577979" y="3941678"/>
              <a:ext cx="897075" cy="8970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AE2DD507-EE17-4368-99B6-A730659FE975}"/>
                </a:ext>
              </a:extLst>
            </p:cNvPr>
            <p:cNvSpPr/>
            <p:nvPr/>
          </p:nvSpPr>
          <p:spPr>
            <a:xfrm>
              <a:off x="5650314" y="3941678"/>
              <a:ext cx="897075" cy="8970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F1C604F2-3122-47F0-AE16-0A42352DD3E1}"/>
                </a:ext>
              </a:extLst>
            </p:cNvPr>
            <p:cNvSpPr/>
            <p:nvPr/>
          </p:nvSpPr>
          <p:spPr>
            <a:xfrm>
              <a:off x="6722650" y="3941678"/>
              <a:ext cx="897075" cy="8970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2611E0B4-5040-4427-9FE4-B0CE73070107}"/>
                </a:ext>
              </a:extLst>
            </p:cNvPr>
            <p:cNvSpPr/>
            <p:nvPr/>
          </p:nvSpPr>
          <p:spPr>
            <a:xfrm>
              <a:off x="7794985" y="3941678"/>
              <a:ext cx="897075" cy="8970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5B8D6858-3860-4F64-8A00-B1972F6E5953}"/>
                </a:ext>
              </a:extLst>
            </p:cNvPr>
            <p:cNvSpPr/>
            <p:nvPr/>
          </p:nvSpPr>
          <p:spPr>
            <a:xfrm>
              <a:off x="8867320" y="3941678"/>
              <a:ext cx="897075" cy="8970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3DDEEE92-F864-4F9B-83B3-07F38F1EDCD0}"/>
                </a:ext>
              </a:extLst>
            </p:cNvPr>
            <p:cNvSpPr/>
            <p:nvPr/>
          </p:nvSpPr>
          <p:spPr>
            <a:xfrm>
              <a:off x="9939654" y="3941678"/>
              <a:ext cx="897075" cy="8970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nvGrpSpPr>
            <p:cNvPr id="27" name="Group 26">
              <a:extLst>
                <a:ext uri="{FF2B5EF4-FFF2-40B4-BE49-F238E27FC236}">
                  <a16:creationId xmlns:a16="http://schemas.microsoft.com/office/drawing/2014/main" id="{8DF14E03-5AB8-480C-A066-FF69EB5FE74C}"/>
                </a:ext>
              </a:extLst>
            </p:cNvPr>
            <p:cNvGrpSpPr/>
            <p:nvPr/>
          </p:nvGrpSpPr>
          <p:grpSpPr>
            <a:xfrm>
              <a:off x="1360974" y="4838753"/>
              <a:ext cx="897075" cy="1080120"/>
              <a:chOff x="1360974" y="4614107"/>
              <a:chExt cx="897075" cy="1080120"/>
            </a:xfrm>
          </p:grpSpPr>
          <p:sp>
            <p:nvSpPr>
              <p:cNvPr id="83" name="Rectangle 82">
                <a:extLst>
                  <a:ext uri="{FF2B5EF4-FFF2-40B4-BE49-F238E27FC236}">
                    <a16:creationId xmlns:a16="http://schemas.microsoft.com/office/drawing/2014/main" id="{8DE7D5EF-8A82-4F19-9E37-E6F5A03C223A}"/>
                  </a:ext>
                </a:extLst>
              </p:cNvPr>
              <p:cNvSpPr/>
              <p:nvPr/>
            </p:nvSpPr>
            <p:spPr>
              <a:xfrm>
                <a:off x="1360974" y="4614107"/>
                <a:ext cx="897075" cy="216024"/>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5D07DA45-5F4C-40FC-8543-6BDC16331188}"/>
                  </a:ext>
                </a:extLst>
              </p:cNvPr>
              <p:cNvSpPr/>
              <p:nvPr/>
            </p:nvSpPr>
            <p:spPr>
              <a:xfrm>
                <a:off x="1360974" y="4830131"/>
                <a:ext cx="897075" cy="216024"/>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A12B2883-0EA8-4F43-ACBF-EB4565BD209D}"/>
                  </a:ext>
                </a:extLst>
              </p:cNvPr>
              <p:cNvSpPr/>
              <p:nvPr/>
            </p:nvSpPr>
            <p:spPr>
              <a:xfrm>
                <a:off x="1360974" y="5046155"/>
                <a:ext cx="897075" cy="21602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3E54FABB-EDA7-4E44-B75B-390EFD383DC9}"/>
                  </a:ext>
                </a:extLst>
              </p:cNvPr>
              <p:cNvSpPr/>
              <p:nvPr/>
            </p:nvSpPr>
            <p:spPr>
              <a:xfrm>
                <a:off x="1360974" y="5262179"/>
                <a:ext cx="897075" cy="2160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C169F632-8E69-4490-95B0-A2E7F8F6B4AD}"/>
                  </a:ext>
                </a:extLst>
              </p:cNvPr>
              <p:cNvSpPr/>
              <p:nvPr/>
            </p:nvSpPr>
            <p:spPr>
              <a:xfrm>
                <a:off x="1360974" y="5478203"/>
                <a:ext cx="897075" cy="216024"/>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28" name="Group 27">
              <a:extLst>
                <a:ext uri="{FF2B5EF4-FFF2-40B4-BE49-F238E27FC236}">
                  <a16:creationId xmlns:a16="http://schemas.microsoft.com/office/drawing/2014/main" id="{D390DD91-C152-4491-9FD1-70B403882E3E}"/>
                </a:ext>
              </a:extLst>
            </p:cNvPr>
            <p:cNvGrpSpPr/>
            <p:nvPr/>
          </p:nvGrpSpPr>
          <p:grpSpPr>
            <a:xfrm>
              <a:off x="2433309" y="4838753"/>
              <a:ext cx="897075" cy="1080120"/>
              <a:chOff x="1360974" y="4614107"/>
              <a:chExt cx="897075" cy="1080120"/>
            </a:xfrm>
          </p:grpSpPr>
          <p:sp>
            <p:nvSpPr>
              <p:cNvPr id="78" name="Rectangle 77">
                <a:extLst>
                  <a:ext uri="{FF2B5EF4-FFF2-40B4-BE49-F238E27FC236}">
                    <a16:creationId xmlns:a16="http://schemas.microsoft.com/office/drawing/2014/main" id="{19535BB3-C811-49C8-8C58-9D65E2C022B6}"/>
                  </a:ext>
                </a:extLst>
              </p:cNvPr>
              <p:cNvSpPr/>
              <p:nvPr/>
            </p:nvSpPr>
            <p:spPr>
              <a:xfrm>
                <a:off x="1360974" y="4614107"/>
                <a:ext cx="897075" cy="21602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331491B0-0563-428B-B7A0-D8BDE5533EE2}"/>
                  </a:ext>
                </a:extLst>
              </p:cNvPr>
              <p:cNvSpPr/>
              <p:nvPr/>
            </p:nvSpPr>
            <p:spPr>
              <a:xfrm>
                <a:off x="1360974" y="4830131"/>
                <a:ext cx="897075" cy="21602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B8B13F15-50D8-4A0E-A3C2-2D1FB6D2D1BB}"/>
                  </a:ext>
                </a:extLst>
              </p:cNvPr>
              <p:cNvSpPr/>
              <p:nvPr/>
            </p:nvSpPr>
            <p:spPr>
              <a:xfrm>
                <a:off x="1360974" y="5046155"/>
                <a:ext cx="897075" cy="21602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41C73206-2CB4-4C4A-9971-9958F0230B25}"/>
                  </a:ext>
                </a:extLst>
              </p:cNvPr>
              <p:cNvSpPr/>
              <p:nvPr/>
            </p:nvSpPr>
            <p:spPr>
              <a:xfrm>
                <a:off x="1360974" y="5262179"/>
                <a:ext cx="897075" cy="216024"/>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82" name="Rectangle 81">
                <a:extLst>
                  <a:ext uri="{FF2B5EF4-FFF2-40B4-BE49-F238E27FC236}">
                    <a16:creationId xmlns:a16="http://schemas.microsoft.com/office/drawing/2014/main" id="{640B954C-2A22-4ECC-A7B1-26CEE848C609}"/>
                  </a:ext>
                </a:extLst>
              </p:cNvPr>
              <p:cNvSpPr/>
              <p:nvPr/>
            </p:nvSpPr>
            <p:spPr>
              <a:xfrm>
                <a:off x="1360974" y="5478203"/>
                <a:ext cx="897075" cy="216024"/>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29" name="Group 28">
              <a:extLst>
                <a:ext uri="{FF2B5EF4-FFF2-40B4-BE49-F238E27FC236}">
                  <a16:creationId xmlns:a16="http://schemas.microsoft.com/office/drawing/2014/main" id="{51BA6264-D5FA-4635-9689-3929DC45C54C}"/>
                </a:ext>
              </a:extLst>
            </p:cNvPr>
            <p:cNvGrpSpPr/>
            <p:nvPr/>
          </p:nvGrpSpPr>
          <p:grpSpPr>
            <a:xfrm>
              <a:off x="3505644" y="4838753"/>
              <a:ext cx="897075" cy="1080120"/>
              <a:chOff x="1360974" y="4614107"/>
              <a:chExt cx="897075" cy="1080120"/>
            </a:xfrm>
          </p:grpSpPr>
          <p:sp>
            <p:nvSpPr>
              <p:cNvPr id="73" name="Rectangle 72">
                <a:extLst>
                  <a:ext uri="{FF2B5EF4-FFF2-40B4-BE49-F238E27FC236}">
                    <a16:creationId xmlns:a16="http://schemas.microsoft.com/office/drawing/2014/main" id="{5DB441C4-347B-42B7-9AE7-AD03C49C8761}"/>
                  </a:ext>
                </a:extLst>
              </p:cNvPr>
              <p:cNvSpPr/>
              <p:nvPr/>
            </p:nvSpPr>
            <p:spPr>
              <a:xfrm>
                <a:off x="1360974" y="4614107"/>
                <a:ext cx="897075" cy="216024"/>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0FD810FE-9A42-45BF-9A7C-378C1AD9A1DC}"/>
                  </a:ext>
                </a:extLst>
              </p:cNvPr>
              <p:cNvSpPr/>
              <p:nvPr/>
            </p:nvSpPr>
            <p:spPr>
              <a:xfrm>
                <a:off x="1360974" y="4830131"/>
                <a:ext cx="897075" cy="216024"/>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CD93DE1D-6849-40A5-BF0E-AB74B2A19F74}"/>
                  </a:ext>
                </a:extLst>
              </p:cNvPr>
              <p:cNvSpPr/>
              <p:nvPr/>
            </p:nvSpPr>
            <p:spPr>
              <a:xfrm>
                <a:off x="1360974" y="5046155"/>
                <a:ext cx="897075" cy="21602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CF0827B8-90DF-4D57-A41E-120F8A249A2C}"/>
                  </a:ext>
                </a:extLst>
              </p:cNvPr>
              <p:cNvSpPr/>
              <p:nvPr/>
            </p:nvSpPr>
            <p:spPr>
              <a:xfrm>
                <a:off x="1360974" y="5262179"/>
                <a:ext cx="897075" cy="21602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035F65F9-C81E-4491-8CBE-D01C73D20692}"/>
                  </a:ext>
                </a:extLst>
              </p:cNvPr>
              <p:cNvSpPr/>
              <p:nvPr/>
            </p:nvSpPr>
            <p:spPr>
              <a:xfrm>
                <a:off x="1360974" y="5478203"/>
                <a:ext cx="897075" cy="216024"/>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0" name="Group 29">
              <a:extLst>
                <a:ext uri="{FF2B5EF4-FFF2-40B4-BE49-F238E27FC236}">
                  <a16:creationId xmlns:a16="http://schemas.microsoft.com/office/drawing/2014/main" id="{86C7FDCC-4B14-4243-BF7B-3F1B0E7E5B46}"/>
                </a:ext>
              </a:extLst>
            </p:cNvPr>
            <p:cNvGrpSpPr/>
            <p:nvPr/>
          </p:nvGrpSpPr>
          <p:grpSpPr>
            <a:xfrm>
              <a:off x="4577979" y="4838753"/>
              <a:ext cx="897075" cy="1080120"/>
              <a:chOff x="1360974" y="4614107"/>
              <a:chExt cx="897075" cy="1080120"/>
            </a:xfrm>
          </p:grpSpPr>
          <p:sp>
            <p:nvSpPr>
              <p:cNvPr id="68" name="Rectangle 67">
                <a:extLst>
                  <a:ext uri="{FF2B5EF4-FFF2-40B4-BE49-F238E27FC236}">
                    <a16:creationId xmlns:a16="http://schemas.microsoft.com/office/drawing/2014/main" id="{B0B68BDF-AE1B-497E-BB7D-CD731F5EACC2}"/>
                  </a:ext>
                </a:extLst>
              </p:cNvPr>
              <p:cNvSpPr/>
              <p:nvPr/>
            </p:nvSpPr>
            <p:spPr>
              <a:xfrm>
                <a:off x="1360974" y="4614107"/>
                <a:ext cx="897075" cy="21602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9" name="Rectangle 68">
                <a:extLst>
                  <a:ext uri="{FF2B5EF4-FFF2-40B4-BE49-F238E27FC236}">
                    <a16:creationId xmlns:a16="http://schemas.microsoft.com/office/drawing/2014/main" id="{0BF4B60D-09C0-4844-8617-CABDB05E46D3}"/>
                  </a:ext>
                </a:extLst>
              </p:cNvPr>
              <p:cNvSpPr/>
              <p:nvPr/>
            </p:nvSpPr>
            <p:spPr>
              <a:xfrm>
                <a:off x="1360974" y="4830131"/>
                <a:ext cx="897075" cy="21602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0" name="Rectangle 69">
                <a:extLst>
                  <a:ext uri="{FF2B5EF4-FFF2-40B4-BE49-F238E27FC236}">
                    <a16:creationId xmlns:a16="http://schemas.microsoft.com/office/drawing/2014/main" id="{572B8141-0F4F-4982-953E-42B4B3E65906}"/>
                  </a:ext>
                </a:extLst>
              </p:cNvPr>
              <p:cNvSpPr/>
              <p:nvPr/>
            </p:nvSpPr>
            <p:spPr>
              <a:xfrm>
                <a:off x="1360974" y="5046155"/>
                <a:ext cx="897075" cy="21602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1" name="Rectangle 70">
                <a:extLst>
                  <a:ext uri="{FF2B5EF4-FFF2-40B4-BE49-F238E27FC236}">
                    <a16:creationId xmlns:a16="http://schemas.microsoft.com/office/drawing/2014/main" id="{64B50C48-0891-45B2-9CC8-949F2AFCB02D}"/>
                  </a:ext>
                </a:extLst>
              </p:cNvPr>
              <p:cNvSpPr/>
              <p:nvPr/>
            </p:nvSpPr>
            <p:spPr>
              <a:xfrm>
                <a:off x="1360974" y="5262179"/>
                <a:ext cx="897075" cy="21602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72" name="Rectangle 71">
                <a:extLst>
                  <a:ext uri="{FF2B5EF4-FFF2-40B4-BE49-F238E27FC236}">
                    <a16:creationId xmlns:a16="http://schemas.microsoft.com/office/drawing/2014/main" id="{139FD57C-86BA-40B1-8ED3-1389A7FF39F3}"/>
                  </a:ext>
                </a:extLst>
              </p:cNvPr>
              <p:cNvSpPr/>
              <p:nvPr/>
            </p:nvSpPr>
            <p:spPr>
              <a:xfrm>
                <a:off x="1360974" y="5478203"/>
                <a:ext cx="897075" cy="21602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1" name="Group 30">
              <a:extLst>
                <a:ext uri="{FF2B5EF4-FFF2-40B4-BE49-F238E27FC236}">
                  <a16:creationId xmlns:a16="http://schemas.microsoft.com/office/drawing/2014/main" id="{D51CE790-3520-4F68-BE85-B6FC1E2B33CE}"/>
                </a:ext>
              </a:extLst>
            </p:cNvPr>
            <p:cNvGrpSpPr/>
            <p:nvPr/>
          </p:nvGrpSpPr>
          <p:grpSpPr>
            <a:xfrm>
              <a:off x="5650314" y="4838753"/>
              <a:ext cx="897075" cy="1080120"/>
              <a:chOff x="1360974" y="4614107"/>
              <a:chExt cx="897075" cy="1080120"/>
            </a:xfrm>
          </p:grpSpPr>
          <p:sp>
            <p:nvSpPr>
              <p:cNvPr id="63" name="Rectangle 62">
                <a:extLst>
                  <a:ext uri="{FF2B5EF4-FFF2-40B4-BE49-F238E27FC236}">
                    <a16:creationId xmlns:a16="http://schemas.microsoft.com/office/drawing/2014/main" id="{0BF1E153-84FA-4A46-870A-65A3E2AB69C5}"/>
                  </a:ext>
                </a:extLst>
              </p:cNvPr>
              <p:cNvSpPr/>
              <p:nvPr/>
            </p:nvSpPr>
            <p:spPr>
              <a:xfrm>
                <a:off x="1360974" y="4614107"/>
                <a:ext cx="897075" cy="216024"/>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4" name="Rectangle 63">
                <a:extLst>
                  <a:ext uri="{FF2B5EF4-FFF2-40B4-BE49-F238E27FC236}">
                    <a16:creationId xmlns:a16="http://schemas.microsoft.com/office/drawing/2014/main" id="{29F86364-8637-4827-9B50-EE66A39ED776}"/>
                  </a:ext>
                </a:extLst>
              </p:cNvPr>
              <p:cNvSpPr/>
              <p:nvPr/>
            </p:nvSpPr>
            <p:spPr>
              <a:xfrm>
                <a:off x="1360974" y="4830131"/>
                <a:ext cx="897075" cy="216024"/>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5" name="Rectangle 64">
                <a:extLst>
                  <a:ext uri="{FF2B5EF4-FFF2-40B4-BE49-F238E27FC236}">
                    <a16:creationId xmlns:a16="http://schemas.microsoft.com/office/drawing/2014/main" id="{A77D51CB-DB75-44D0-BB72-CD1F44D02412}"/>
                  </a:ext>
                </a:extLst>
              </p:cNvPr>
              <p:cNvSpPr/>
              <p:nvPr/>
            </p:nvSpPr>
            <p:spPr>
              <a:xfrm>
                <a:off x="1360974" y="5046155"/>
                <a:ext cx="897075" cy="21602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6" name="Rectangle 65">
                <a:extLst>
                  <a:ext uri="{FF2B5EF4-FFF2-40B4-BE49-F238E27FC236}">
                    <a16:creationId xmlns:a16="http://schemas.microsoft.com/office/drawing/2014/main" id="{4D656B2C-E8C4-462D-AC81-03B57B7491FB}"/>
                  </a:ext>
                </a:extLst>
              </p:cNvPr>
              <p:cNvSpPr/>
              <p:nvPr/>
            </p:nvSpPr>
            <p:spPr>
              <a:xfrm>
                <a:off x="1360974" y="5262179"/>
                <a:ext cx="897075" cy="216024"/>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7" name="Rectangle 66">
                <a:extLst>
                  <a:ext uri="{FF2B5EF4-FFF2-40B4-BE49-F238E27FC236}">
                    <a16:creationId xmlns:a16="http://schemas.microsoft.com/office/drawing/2014/main" id="{7CD8FE75-103B-49BA-A1E1-C61A11A730FC}"/>
                  </a:ext>
                </a:extLst>
              </p:cNvPr>
              <p:cNvSpPr/>
              <p:nvPr/>
            </p:nvSpPr>
            <p:spPr>
              <a:xfrm>
                <a:off x="1360974" y="5478203"/>
                <a:ext cx="897075" cy="21602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2" name="Group 31">
              <a:extLst>
                <a:ext uri="{FF2B5EF4-FFF2-40B4-BE49-F238E27FC236}">
                  <a16:creationId xmlns:a16="http://schemas.microsoft.com/office/drawing/2014/main" id="{656EF80E-196D-43B3-A53A-D8CFBA6BF7E5}"/>
                </a:ext>
              </a:extLst>
            </p:cNvPr>
            <p:cNvGrpSpPr/>
            <p:nvPr/>
          </p:nvGrpSpPr>
          <p:grpSpPr>
            <a:xfrm>
              <a:off x="6722649" y="4838753"/>
              <a:ext cx="897075" cy="1080120"/>
              <a:chOff x="1360974" y="4614107"/>
              <a:chExt cx="897075" cy="1080120"/>
            </a:xfrm>
          </p:grpSpPr>
          <p:sp>
            <p:nvSpPr>
              <p:cNvPr id="58" name="Rectangle 57">
                <a:extLst>
                  <a:ext uri="{FF2B5EF4-FFF2-40B4-BE49-F238E27FC236}">
                    <a16:creationId xmlns:a16="http://schemas.microsoft.com/office/drawing/2014/main" id="{E6D0EB1C-9365-4A62-9D98-F5467E841C03}"/>
                  </a:ext>
                </a:extLst>
              </p:cNvPr>
              <p:cNvSpPr/>
              <p:nvPr/>
            </p:nvSpPr>
            <p:spPr>
              <a:xfrm>
                <a:off x="1360974" y="4614107"/>
                <a:ext cx="897075" cy="216024"/>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9CE9BC2E-FECB-43FE-8ECF-0823677E05D1}"/>
                  </a:ext>
                </a:extLst>
              </p:cNvPr>
              <p:cNvSpPr/>
              <p:nvPr/>
            </p:nvSpPr>
            <p:spPr>
              <a:xfrm>
                <a:off x="1360974" y="4830131"/>
                <a:ext cx="897075" cy="21602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1B9111F5-DE00-45E1-9A08-B84C2798D8B1}"/>
                  </a:ext>
                </a:extLst>
              </p:cNvPr>
              <p:cNvSpPr/>
              <p:nvPr/>
            </p:nvSpPr>
            <p:spPr>
              <a:xfrm>
                <a:off x="1360974" y="5046155"/>
                <a:ext cx="897075" cy="21602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C119A03B-4EAE-4743-9FD3-9AE3B09ECFD3}"/>
                  </a:ext>
                </a:extLst>
              </p:cNvPr>
              <p:cNvSpPr/>
              <p:nvPr/>
            </p:nvSpPr>
            <p:spPr>
              <a:xfrm>
                <a:off x="1360974" y="5262179"/>
                <a:ext cx="897075" cy="216024"/>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49653ED9-E2DD-48E0-B0D3-DE7DF9CC8E95}"/>
                  </a:ext>
                </a:extLst>
              </p:cNvPr>
              <p:cNvSpPr/>
              <p:nvPr/>
            </p:nvSpPr>
            <p:spPr>
              <a:xfrm>
                <a:off x="1360974" y="5478203"/>
                <a:ext cx="897075" cy="21602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3" name="Group 32">
              <a:extLst>
                <a:ext uri="{FF2B5EF4-FFF2-40B4-BE49-F238E27FC236}">
                  <a16:creationId xmlns:a16="http://schemas.microsoft.com/office/drawing/2014/main" id="{E4E8DA4E-DE2F-471B-A781-275942FAED47}"/>
                </a:ext>
              </a:extLst>
            </p:cNvPr>
            <p:cNvGrpSpPr/>
            <p:nvPr/>
          </p:nvGrpSpPr>
          <p:grpSpPr>
            <a:xfrm>
              <a:off x="7794984" y="4838753"/>
              <a:ext cx="897075" cy="1080120"/>
              <a:chOff x="1360974" y="4614107"/>
              <a:chExt cx="897075" cy="1080120"/>
            </a:xfrm>
          </p:grpSpPr>
          <p:sp>
            <p:nvSpPr>
              <p:cNvPr id="53" name="Rectangle 52">
                <a:extLst>
                  <a:ext uri="{FF2B5EF4-FFF2-40B4-BE49-F238E27FC236}">
                    <a16:creationId xmlns:a16="http://schemas.microsoft.com/office/drawing/2014/main" id="{A4F690AF-90EE-4DE5-8B00-F6F48AFC5FCC}"/>
                  </a:ext>
                </a:extLst>
              </p:cNvPr>
              <p:cNvSpPr/>
              <p:nvPr/>
            </p:nvSpPr>
            <p:spPr>
              <a:xfrm>
                <a:off x="1360974" y="4614107"/>
                <a:ext cx="897075" cy="21602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3766CC42-5C65-4E73-BF10-D9041E693DDE}"/>
                  </a:ext>
                </a:extLst>
              </p:cNvPr>
              <p:cNvSpPr/>
              <p:nvPr/>
            </p:nvSpPr>
            <p:spPr>
              <a:xfrm>
                <a:off x="1360974" y="4830131"/>
                <a:ext cx="897075" cy="21602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49AF1B68-36C9-468A-9DBD-36C563350EB2}"/>
                  </a:ext>
                </a:extLst>
              </p:cNvPr>
              <p:cNvSpPr/>
              <p:nvPr/>
            </p:nvSpPr>
            <p:spPr>
              <a:xfrm>
                <a:off x="1360974" y="5046155"/>
                <a:ext cx="897075" cy="21602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C943D1B2-CE03-4880-A877-77D198C1B79A}"/>
                  </a:ext>
                </a:extLst>
              </p:cNvPr>
              <p:cNvSpPr/>
              <p:nvPr/>
            </p:nvSpPr>
            <p:spPr>
              <a:xfrm>
                <a:off x="1360974" y="5262179"/>
                <a:ext cx="897075" cy="21602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AE15EBDF-E557-49F5-B7C6-AAA75CD78216}"/>
                  </a:ext>
                </a:extLst>
              </p:cNvPr>
              <p:cNvSpPr/>
              <p:nvPr/>
            </p:nvSpPr>
            <p:spPr>
              <a:xfrm>
                <a:off x="1360974" y="5478203"/>
                <a:ext cx="897075" cy="216024"/>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4" name="Group 33">
              <a:extLst>
                <a:ext uri="{FF2B5EF4-FFF2-40B4-BE49-F238E27FC236}">
                  <a16:creationId xmlns:a16="http://schemas.microsoft.com/office/drawing/2014/main" id="{B592D1F1-D2B9-423A-8B02-FA361DC43F7E}"/>
                </a:ext>
              </a:extLst>
            </p:cNvPr>
            <p:cNvGrpSpPr/>
            <p:nvPr/>
          </p:nvGrpSpPr>
          <p:grpSpPr>
            <a:xfrm>
              <a:off x="8867319" y="4838753"/>
              <a:ext cx="897075" cy="1080120"/>
              <a:chOff x="1360974" y="4614107"/>
              <a:chExt cx="897075" cy="1080120"/>
            </a:xfrm>
          </p:grpSpPr>
          <p:sp>
            <p:nvSpPr>
              <p:cNvPr id="48" name="Rectangle 47">
                <a:extLst>
                  <a:ext uri="{FF2B5EF4-FFF2-40B4-BE49-F238E27FC236}">
                    <a16:creationId xmlns:a16="http://schemas.microsoft.com/office/drawing/2014/main" id="{2AA44F29-EEA3-4B50-A016-C9964098CBD0}"/>
                  </a:ext>
                </a:extLst>
              </p:cNvPr>
              <p:cNvSpPr/>
              <p:nvPr/>
            </p:nvSpPr>
            <p:spPr>
              <a:xfrm>
                <a:off x="1360974" y="4614107"/>
                <a:ext cx="897075" cy="216024"/>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7416CBBD-5455-40B0-BE33-8DAD7F503FB7}"/>
                  </a:ext>
                </a:extLst>
              </p:cNvPr>
              <p:cNvSpPr/>
              <p:nvPr/>
            </p:nvSpPr>
            <p:spPr>
              <a:xfrm>
                <a:off x="1360974" y="4830131"/>
                <a:ext cx="897075" cy="216024"/>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85ED8FAE-CF3F-4039-BE88-1CBE60EAE340}"/>
                  </a:ext>
                </a:extLst>
              </p:cNvPr>
              <p:cNvSpPr/>
              <p:nvPr/>
            </p:nvSpPr>
            <p:spPr>
              <a:xfrm>
                <a:off x="1360974" y="5046155"/>
                <a:ext cx="897075" cy="216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B096BE00-124E-47B2-84FD-E2614DE76F68}"/>
                  </a:ext>
                </a:extLst>
              </p:cNvPr>
              <p:cNvSpPr/>
              <p:nvPr/>
            </p:nvSpPr>
            <p:spPr>
              <a:xfrm>
                <a:off x="1360974" y="5262179"/>
                <a:ext cx="897075" cy="216024"/>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2F7488DB-4FC9-4278-97C8-8E5553BE659A}"/>
                  </a:ext>
                </a:extLst>
              </p:cNvPr>
              <p:cNvSpPr/>
              <p:nvPr/>
            </p:nvSpPr>
            <p:spPr>
              <a:xfrm>
                <a:off x="1360974" y="5478203"/>
                <a:ext cx="897075" cy="21602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35" name="Group 34">
              <a:extLst>
                <a:ext uri="{FF2B5EF4-FFF2-40B4-BE49-F238E27FC236}">
                  <a16:creationId xmlns:a16="http://schemas.microsoft.com/office/drawing/2014/main" id="{FE2418F4-8D42-4B3E-A24F-62C20EA350E2}"/>
                </a:ext>
              </a:extLst>
            </p:cNvPr>
            <p:cNvGrpSpPr/>
            <p:nvPr/>
          </p:nvGrpSpPr>
          <p:grpSpPr>
            <a:xfrm>
              <a:off x="9939654" y="4838753"/>
              <a:ext cx="897075" cy="1080120"/>
              <a:chOff x="1360974" y="4614107"/>
              <a:chExt cx="897075" cy="1080120"/>
            </a:xfrm>
          </p:grpSpPr>
          <p:sp>
            <p:nvSpPr>
              <p:cNvPr id="43" name="Rectangle 42">
                <a:extLst>
                  <a:ext uri="{FF2B5EF4-FFF2-40B4-BE49-F238E27FC236}">
                    <a16:creationId xmlns:a16="http://schemas.microsoft.com/office/drawing/2014/main" id="{6C535C4A-F7E9-4F12-80E7-AAD7232F869C}"/>
                  </a:ext>
                </a:extLst>
              </p:cNvPr>
              <p:cNvSpPr/>
              <p:nvPr/>
            </p:nvSpPr>
            <p:spPr>
              <a:xfrm>
                <a:off x="1360974" y="4614107"/>
                <a:ext cx="897075" cy="216024"/>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FF21ECC2-A471-4FD9-A8EB-0D34F3A7B30E}"/>
                  </a:ext>
                </a:extLst>
              </p:cNvPr>
              <p:cNvSpPr/>
              <p:nvPr/>
            </p:nvSpPr>
            <p:spPr>
              <a:xfrm>
                <a:off x="1360974" y="4830131"/>
                <a:ext cx="897075" cy="21602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520B5336-5B17-44E8-9DC7-239EEAFAC0CA}"/>
                  </a:ext>
                </a:extLst>
              </p:cNvPr>
              <p:cNvSpPr/>
              <p:nvPr/>
            </p:nvSpPr>
            <p:spPr>
              <a:xfrm>
                <a:off x="1360974" y="5046155"/>
                <a:ext cx="897075" cy="21602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BFD0CAF3-9185-4F26-A055-5DD73661C77F}"/>
                  </a:ext>
                </a:extLst>
              </p:cNvPr>
              <p:cNvSpPr/>
              <p:nvPr/>
            </p:nvSpPr>
            <p:spPr>
              <a:xfrm>
                <a:off x="1360974" y="5262179"/>
                <a:ext cx="897075"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C85AA622-6361-4422-85FE-B9B946EDFD34}"/>
                  </a:ext>
                </a:extLst>
              </p:cNvPr>
              <p:cNvSpPr/>
              <p:nvPr/>
            </p:nvSpPr>
            <p:spPr>
              <a:xfrm>
                <a:off x="1360974" y="5478203"/>
                <a:ext cx="897075" cy="216024"/>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sp>
          <p:nvSpPr>
            <p:cNvPr id="36" name="Rectangle 35">
              <a:extLst>
                <a:ext uri="{FF2B5EF4-FFF2-40B4-BE49-F238E27FC236}">
                  <a16:creationId xmlns:a16="http://schemas.microsoft.com/office/drawing/2014/main" id="{4593D424-A91B-41A5-8E43-4A3B95BD5979}"/>
                </a:ext>
              </a:extLst>
            </p:cNvPr>
            <p:cNvSpPr/>
            <p:nvPr/>
          </p:nvSpPr>
          <p:spPr>
            <a:xfrm>
              <a:off x="288638" y="3941678"/>
              <a:ext cx="897075" cy="897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nvGrpSpPr>
            <p:cNvPr id="37" name="Group 36">
              <a:extLst>
                <a:ext uri="{FF2B5EF4-FFF2-40B4-BE49-F238E27FC236}">
                  <a16:creationId xmlns:a16="http://schemas.microsoft.com/office/drawing/2014/main" id="{1144B13E-F92B-402F-81AF-DD3E3C608B0C}"/>
                </a:ext>
              </a:extLst>
            </p:cNvPr>
            <p:cNvGrpSpPr/>
            <p:nvPr/>
          </p:nvGrpSpPr>
          <p:grpSpPr>
            <a:xfrm>
              <a:off x="288638" y="4838753"/>
              <a:ext cx="897075" cy="1080120"/>
              <a:chOff x="1360974" y="4614107"/>
              <a:chExt cx="897075" cy="1080120"/>
            </a:xfrm>
          </p:grpSpPr>
          <p:sp>
            <p:nvSpPr>
              <p:cNvPr id="38" name="Rectangle 37">
                <a:extLst>
                  <a:ext uri="{FF2B5EF4-FFF2-40B4-BE49-F238E27FC236}">
                    <a16:creationId xmlns:a16="http://schemas.microsoft.com/office/drawing/2014/main" id="{0402EA39-C497-4BE7-B8AE-CA44FB428518}"/>
                  </a:ext>
                </a:extLst>
              </p:cNvPr>
              <p:cNvSpPr/>
              <p:nvPr/>
            </p:nvSpPr>
            <p:spPr>
              <a:xfrm>
                <a:off x="1360974" y="4614107"/>
                <a:ext cx="897075" cy="2160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8BB22D1C-6B51-483D-A0FB-ACEE84CB6F75}"/>
                  </a:ext>
                </a:extLst>
              </p:cNvPr>
              <p:cNvSpPr/>
              <p:nvPr/>
            </p:nvSpPr>
            <p:spPr>
              <a:xfrm>
                <a:off x="1360974" y="4830131"/>
                <a:ext cx="897075" cy="21602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9BEDC66B-377F-4CE0-A159-525BFE52DA29}"/>
                  </a:ext>
                </a:extLst>
              </p:cNvPr>
              <p:cNvSpPr/>
              <p:nvPr/>
            </p:nvSpPr>
            <p:spPr>
              <a:xfrm>
                <a:off x="1360974" y="5046155"/>
                <a:ext cx="897075" cy="2160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5722D0C7-9953-4E56-B9D6-F6C487BD6F16}"/>
                  </a:ext>
                </a:extLst>
              </p:cNvPr>
              <p:cNvSpPr/>
              <p:nvPr/>
            </p:nvSpPr>
            <p:spPr>
              <a:xfrm>
                <a:off x="1360974" y="5262179"/>
                <a:ext cx="897075" cy="21602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C699F659-2C8F-4E01-94BC-7496E8478355}"/>
                  </a:ext>
                </a:extLst>
              </p:cNvPr>
              <p:cNvSpPr/>
              <p:nvPr/>
            </p:nvSpPr>
            <p:spPr>
              <a:xfrm>
                <a:off x="1360974" y="5478203"/>
                <a:ext cx="897075" cy="21602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5677318" y="6356350"/>
            <a:ext cx="1650351"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7404552" y="6356350"/>
            <a:ext cx="27432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10224634" y="6356350"/>
            <a:ext cx="1129166" cy="365125"/>
          </a:xfrm>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3_T_PGO_CROSSFIT-16x9.pptx" id="{B6A5CCBD-CBEE-4AB6-8550-E8F6D1685DC5}" vid="{0B1E7936-010F-4B6D-BB83-E44EDA97D53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3_T_PGO_CROSSFIT-16x9.pptx" id="{B6A5CCBD-CBEE-4AB6-8550-E8F6D1685DC5}" vid="{D48ECF81-BFC2-4997-AA3F-D185B1D51A8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CROSSFIT</dc:title>
  <dc:creator>PresentationGO.com</dc:creator>
  <dc:description>© Copyright PresentationGo.com</dc:description>
  <dcterms:created xsi:type="dcterms:W3CDTF">2019-11-21T05:02:10Z</dcterms:created>
  <dcterms:modified xsi:type="dcterms:W3CDTF">2020-03-31T01:31:47Z</dcterms:modified>
  <cp:category>Templates</cp:category>
</cp:coreProperties>
</file>