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70" autoAdjust="0"/>
    <p:restoredTop sz="95458" autoAdjust="0"/>
  </p:normalViewPr>
  <p:slideViewPr>
    <p:cSldViewPr snapToGrid="0">
      <p:cViewPr varScale="1">
        <p:scale>
          <a:sx n="122" d="100"/>
          <a:sy n="122" d="100"/>
        </p:scale>
        <p:origin x="150" y="4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3/30/2020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5232196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pic>
        <p:nvPicPr>
          <p:cNvPr id="3" name="Picture 2" descr="A picture containing photo, man, table, woman&#10;&#10;Description automatically generated">
            <a:extLst>
              <a:ext uri="{FF2B5EF4-FFF2-40B4-BE49-F238E27FC236}">
                <a16:creationId xmlns:a16="http://schemas.microsoft.com/office/drawing/2014/main" id="{CAA6D343-CB45-4848-A524-3C887D6E114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 t="1248" r="1245"/>
          <a:stretch/>
        </p:blipFill>
        <p:spPr>
          <a:xfrm>
            <a:off x="-1" y="0"/>
            <a:ext cx="9144001" cy="6858000"/>
          </a:xfrm>
          <a:prstGeom prst="rect">
            <a:avLst/>
          </a:prstGeom>
        </p:spPr>
      </p:pic>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4460708" y="3183430"/>
            <a:ext cx="4054642" cy="1613786"/>
          </a:xfrm>
          <a:prstGeom prst="rect">
            <a:avLst/>
          </a:prstGeom>
        </p:spPr>
        <p:txBody>
          <a:bodyPr anchor="b"/>
          <a:lstStyle>
            <a:lvl1pPr algn="ctr">
              <a:defRPr sz="6000">
                <a:solidFill>
                  <a:schemeClr val="bg1"/>
                </a:solidFill>
              </a:defRPr>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4460708" y="4864594"/>
            <a:ext cx="4054642" cy="1119135"/>
          </a:xfrm>
          <a:prstGeom prst="rect">
            <a:avLst/>
          </a:prstGeom>
        </p:spPr>
        <p:txBody>
          <a:bodyPr/>
          <a:lstStyle>
            <a:lvl1pPr marL="0" indent="0" algn="ctr">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4460708" y="6356350"/>
            <a:ext cx="1044943" cy="365125"/>
          </a:xfrm>
          <a:prstGeom prst="rect">
            <a:avLst/>
          </a:prstGeom>
        </p:spPr>
        <p:txBody>
          <a:bodyPr/>
          <a:lstStyle>
            <a:lvl1pPr>
              <a:defRPr>
                <a:solidFill>
                  <a:schemeClr val="tx2">
                    <a:lumMod val="40000"/>
                    <a:lumOff val="60000"/>
                  </a:schemeClr>
                </a:solidFill>
              </a:defRPr>
            </a:lvl1pPr>
          </a:lstStyle>
          <a:p>
            <a:r>
              <a:rPr lang="en-US" dirty="0"/>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5633185" y="6356350"/>
            <a:ext cx="1980398" cy="365125"/>
          </a:xfrm>
          <a:prstGeom prst="rect">
            <a:avLst/>
          </a:prstGeom>
        </p:spPr>
        <p:txBody>
          <a:bodyPr/>
          <a:lstStyle>
            <a:lvl1pPr>
              <a:defRPr>
                <a:solidFill>
                  <a:schemeClr val="tx2">
                    <a:lumMod val="40000"/>
                    <a:lumOff val="60000"/>
                  </a:schemeClr>
                </a:solidFill>
              </a:defRPr>
            </a:lvl1pPr>
          </a:lstStyle>
          <a:p>
            <a:r>
              <a:rPr lang="en-US"/>
              <a:t>Your Footer Here</a:t>
            </a:r>
            <a:endParaRPr lang="en-US" dirty="0"/>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7729086" y="6356350"/>
            <a:ext cx="786263" cy="365125"/>
          </a:xfrm>
          <a:prstGeom prst="rect">
            <a:avLst/>
          </a:prstGeom>
        </p:spPr>
        <p:txBody>
          <a:bodyPr/>
          <a:lstStyle>
            <a:lvl1pPr>
              <a:defRPr>
                <a:solidFill>
                  <a:schemeClr val="tx2">
                    <a:lumMod val="40000"/>
                    <a:lumOff val="60000"/>
                  </a:schemeClr>
                </a:solidFill>
              </a:defRPr>
            </a:lvl1pPr>
          </a:lstStyle>
          <a:p>
            <a:fld id="{E1D938BB-204F-405F-99D0-29E0C28153FC}" type="slidenum">
              <a:rPr lang="en-US" smtClean="0"/>
              <a:pPr/>
              <a:t>‹#›</a:t>
            </a:fld>
            <a:endParaRPr lang="en-US" dirty="0"/>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pic>
        <p:nvPicPr>
          <p:cNvPr id="3" name="Picture 2" descr="A picture containing black, white, light, lit&#10;&#10;Description automatically generated">
            <a:extLst>
              <a:ext uri="{FF2B5EF4-FFF2-40B4-BE49-F238E27FC236}">
                <a16:creationId xmlns:a16="http://schemas.microsoft.com/office/drawing/2014/main" id="{CA957478-05E3-6E4B-93C7-B012C9B028A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7886700" cy="1325563"/>
          </a:xfrm>
        </p:spPr>
        <p:txBody>
          <a:bodyPr/>
          <a:lstStyle>
            <a:lvl1pPr>
              <a:defRPr>
                <a:solidFill>
                  <a:schemeClr val="bg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886700" cy="4351338"/>
          </a:xfrm>
          <a:prstGeom prst="rect">
            <a:avLst/>
          </a:prstGeom>
        </p:spPr>
        <p:txBody>
          <a:bodyPr/>
          <a:lstStyle>
            <a:lvl1pPr>
              <a:defRPr>
                <a:solidFill>
                  <a:schemeClr val="accent2"/>
                </a:solidFill>
              </a:defRPr>
            </a:lvl1pPr>
            <a:lvl2pPr>
              <a:defRPr>
                <a:solidFill>
                  <a:schemeClr val="accent2"/>
                </a:solidFill>
              </a:defRPr>
            </a:lvl2pPr>
            <a:lvl3pPr>
              <a:defRPr>
                <a:solidFill>
                  <a:schemeClr val="accent2"/>
                </a:solidFill>
              </a:defRPr>
            </a:lvl3pPr>
            <a:lvl4pPr>
              <a:defRPr>
                <a:solidFill>
                  <a:schemeClr val="accent2"/>
                </a:solidFill>
              </a:defRPr>
            </a:lvl4pPr>
            <a:lvl5pPr>
              <a:defRPr>
                <a:solidFill>
                  <a:schemeClr val="accent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Date Placeholder 3">
            <a:extLst>
              <a:ext uri="{FF2B5EF4-FFF2-40B4-BE49-F238E27FC236}">
                <a16:creationId xmlns:a16="http://schemas.microsoft.com/office/drawing/2014/main" id="{A2A1532D-9115-E845-B7D6-3ABDB95CC2CC}"/>
              </a:ext>
            </a:extLst>
          </p:cNvPr>
          <p:cNvSpPr>
            <a:spLocks noGrp="1"/>
          </p:cNvSpPr>
          <p:nvPr>
            <p:ph type="dt" sz="half" idx="10"/>
          </p:nvPr>
        </p:nvSpPr>
        <p:spPr>
          <a:xfrm>
            <a:off x="4460708" y="6356350"/>
            <a:ext cx="1044943" cy="365125"/>
          </a:xfrm>
          <a:prstGeom prst="rect">
            <a:avLst/>
          </a:prstGeom>
        </p:spPr>
        <p:txBody>
          <a:bodyPr/>
          <a:lstStyle>
            <a:lvl1pPr>
              <a:defRPr>
                <a:solidFill>
                  <a:schemeClr val="tx2">
                    <a:lumMod val="40000"/>
                    <a:lumOff val="60000"/>
                  </a:schemeClr>
                </a:solidFill>
              </a:defRPr>
            </a:lvl1pPr>
          </a:lstStyle>
          <a:p>
            <a:r>
              <a:rPr lang="en-US" dirty="0"/>
              <a:t>Date</a:t>
            </a:r>
          </a:p>
        </p:txBody>
      </p:sp>
      <p:sp>
        <p:nvSpPr>
          <p:cNvPr id="13" name="Footer Placeholder 4">
            <a:extLst>
              <a:ext uri="{FF2B5EF4-FFF2-40B4-BE49-F238E27FC236}">
                <a16:creationId xmlns:a16="http://schemas.microsoft.com/office/drawing/2014/main" id="{111E87D0-747C-B04E-9FE8-53575A5B057D}"/>
              </a:ext>
            </a:extLst>
          </p:cNvPr>
          <p:cNvSpPr>
            <a:spLocks noGrp="1"/>
          </p:cNvSpPr>
          <p:nvPr>
            <p:ph type="ftr" sz="quarter" idx="11"/>
          </p:nvPr>
        </p:nvSpPr>
        <p:spPr>
          <a:xfrm>
            <a:off x="5633185" y="6356350"/>
            <a:ext cx="1980398" cy="365125"/>
          </a:xfrm>
          <a:prstGeom prst="rect">
            <a:avLst/>
          </a:prstGeom>
        </p:spPr>
        <p:txBody>
          <a:bodyPr/>
          <a:lstStyle>
            <a:lvl1pPr>
              <a:defRPr>
                <a:solidFill>
                  <a:schemeClr val="tx2">
                    <a:lumMod val="40000"/>
                    <a:lumOff val="60000"/>
                  </a:schemeClr>
                </a:solidFill>
              </a:defRPr>
            </a:lvl1pPr>
          </a:lstStyle>
          <a:p>
            <a:r>
              <a:rPr lang="en-US"/>
              <a:t>Your Footer Here</a:t>
            </a:r>
            <a:endParaRPr lang="en-US" dirty="0"/>
          </a:p>
        </p:txBody>
      </p:sp>
      <p:sp>
        <p:nvSpPr>
          <p:cNvPr id="14" name="Slide Number Placeholder 5">
            <a:extLst>
              <a:ext uri="{FF2B5EF4-FFF2-40B4-BE49-F238E27FC236}">
                <a16:creationId xmlns:a16="http://schemas.microsoft.com/office/drawing/2014/main" id="{87BABDEF-A8BF-6440-A197-BD1AC4023523}"/>
              </a:ext>
            </a:extLst>
          </p:cNvPr>
          <p:cNvSpPr>
            <a:spLocks noGrp="1"/>
          </p:cNvSpPr>
          <p:nvPr>
            <p:ph type="sldNum" sz="quarter" idx="12"/>
          </p:nvPr>
        </p:nvSpPr>
        <p:spPr>
          <a:xfrm>
            <a:off x="7729086" y="6356350"/>
            <a:ext cx="786263" cy="365125"/>
          </a:xfrm>
          <a:prstGeom prst="rect">
            <a:avLst/>
          </a:prstGeom>
        </p:spPr>
        <p:txBody>
          <a:bodyPr/>
          <a:lstStyle>
            <a:lvl1pPr>
              <a:defRPr>
                <a:solidFill>
                  <a:schemeClr val="tx2">
                    <a:lumMod val="40000"/>
                    <a:lumOff val="60000"/>
                  </a:schemeClr>
                </a:solidFill>
              </a:defRPr>
            </a:lvl1pPr>
          </a:lstStyle>
          <a:p>
            <a:fld id="{E1D938BB-204F-405F-99D0-29E0C28153FC}" type="slidenum">
              <a:rPr lang="en-US" smtClean="0"/>
              <a:pPr/>
              <a:t>‹#›</a:t>
            </a:fld>
            <a:endParaRPr lang="en-US" dirty="0"/>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pic>
        <p:nvPicPr>
          <p:cNvPr id="3" name="Picture 2" descr="A picture containing black, white, light, dark&#10;&#10;Description automatically generated">
            <a:extLst>
              <a:ext uri="{FF2B5EF4-FFF2-40B4-BE49-F238E27FC236}">
                <a16:creationId xmlns:a16="http://schemas.microsoft.com/office/drawing/2014/main" id="{F7EA0991-62C7-B848-B20B-6EE34D51822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lvl1pPr>
              <a:defRPr>
                <a:solidFill>
                  <a:schemeClr val="bg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4351338"/>
          </a:xfrm>
          <a:prstGeom prst="rect">
            <a:avLst/>
          </a:prstGeom>
        </p:spPr>
        <p:txBody>
          <a:bodyPr/>
          <a:lstStyle>
            <a:lvl1pPr>
              <a:defRPr>
                <a:solidFill>
                  <a:schemeClr val="accent2"/>
                </a:solidFill>
              </a:defRPr>
            </a:lvl1pPr>
            <a:lvl2pPr>
              <a:defRPr>
                <a:solidFill>
                  <a:schemeClr val="accent2"/>
                </a:solidFill>
              </a:defRPr>
            </a:lvl2pPr>
            <a:lvl3pPr>
              <a:defRPr>
                <a:solidFill>
                  <a:schemeClr val="accent2"/>
                </a:solidFill>
              </a:defRPr>
            </a:lvl3pPr>
            <a:lvl4pPr>
              <a:defRPr>
                <a:solidFill>
                  <a:schemeClr val="accent2"/>
                </a:solidFill>
              </a:defRPr>
            </a:lvl4pPr>
            <a:lvl5pPr>
              <a:defRPr>
                <a:solidFill>
                  <a:schemeClr val="accent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Date Placeholder 3">
            <a:extLst>
              <a:ext uri="{FF2B5EF4-FFF2-40B4-BE49-F238E27FC236}">
                <a16:creationId xmlns:a16="http://schemas.microsoft.com/office/drawing/2014/main" id="{E8149DFD-256B-624E-92CB-D26886BDE6D1}"/>
              </a:ext>
            </a:extLst>
          </p:cNvPr>
          <p:cNvSpPr>
            <a:spLocks noGrp="1"/>
          </p:cNvSpPr>
          <p:nvPr>
            <p:ph type="dt" sz="half" idx="10"/>
          </p:nvPr>
        </p:nvSpPr>
        <p:spPr>
          <a:xfrm>
            <a:off x="4460708" y="6356350"/>
            <a:ext cx="1044943" cy="365125"/>
          </a:xfrm>
          <a:prstGeom prst="rect">
            <a:avLst/>
          </a:prstGeom>
        </p:spPr>
        <p:txBody>
          <a:bodyPr/>
          <a:lstStyle>
            <a:lvl1pPr>
              <a:defRPr>
                <a:solidFill>
                  <a:schemeClr val="tx2">
                    <a:lumMod val="40000"/>
                    <a:lumOff val="60000"/>
                  </a:schemeClr>
                </a:solidFill>
              </a:defRPr>
            </a:lvl1pPr>
          </a:lstStyle>
          <a:p>
            <a:r>
              <a:rPr lang="en-US" dirty="0"/>
              <a:t>Date</a:t>
            </a:r>
          </a:p>
        </p:txBody>
      </p:sp>
      <p:sp>
        <p:nvSpPr>
          <p:cNvPr id="13" name="Footer Placeholder 4">
            <a:extLst>
              <a:ext uri="{FF2B5EF4-FFF2-40B4-BE49-F238E27FC236}">
                <a16:creationId xmlns:a16="http://schemas.microsoft.com/office/drawing/2014/main" id="{494512A6-2159-7948-89DD-BB72F4182AF0}"/>
              </a:ext>
            </a:extLst>
          </p:cNvPr>
          <p:cNvSpPr>
            <a:spLocks noGrp="1"/>
          </p:cNvSpPr>
          <p:nvPr>
            <p:ph type="ftr" sz="quarter" idx="11"/>
          </p:nvPr>
        </p:nvSpPr>
        <p:spPr>
          <a:xfrm>
            <a:off x="5633185" y="6356350"/>
            <a:ext cx="1980398" cy="365125"/>
          </a:xfrm>
          <a:prstGeom prst="rect">
            <a:avLst/>
          </a:prstGeom>
        </p:spPr>
        <p:txBody>
          <a:bodyPr/>
          <a:lstStyle>
            <a:lvl1pPr>
              <a:defRPr>
                <a:solidFill>
                  <a:schemeClr val="tx2">
                    <a:lumMod val="40000"/>
                    <a:lumOff val="60000"/>
                  </a:schemeClr>
                </a:solidFill>
              </a:defRPr>
            </a:lvl1pPr>
          </a:lstStyle>
          <a:p>
            <a:r>
              <a:rPr lang="en-US"/>
              <a:t>Your Footer Here</a:t>
            </a:r>
            <a:endParaRPr lang="en-US" dirty="0"/>
          </a:p>
        </p:txBody>
      </p:sp>
      <p:sp>
        <p:nvSpPr>
          <p:cNvPr id="14" name="Slide Number Placeholder 5">
            <a:extLst>
              <a:ext uri="{FF2B5EF4-FFF2-40B4-BE49-F238E27FC236}">
                <a16:creationId xmlns:a16="http://schemas.microsoft.com/office/drawing/2014/main" id="{AADB988D-662A-1D4A-9288-17D8EB332F32}"/>
              </a:ext>
            </a:extLst>
          </p:cNvPr>
          <p:cNvSpPr>
            <a:spLocks noGrp="1"/>
          </p:cNvSpPr>
          <p:nvPr>
            <p:ph type="sldNum" sz="quarter" idx="12"/>
          </p:nvPr>
        </p:nvSpPr>
        <p:spPr>
          <a:xfrm>
            <a:off x="7729086" y="6356350"/>
            <a:ext cx="786263" cy="365125"/>
          </a:xfrm>
          <a:prstGeom prst="rect">
            <a:avLst/>
          </a:prstGeom>
        </p:spPr>
        <p:txBody>
          <a:bodyPr/>
          <a:lstStyle>
            <a:lvl1pPr>
              <a:defRPr>
                <a:solidFill>
                  <a:schemeClr val="tx2">
                    <a:lumMod val="40000"/>
                    <a:lumOff val="60000"/>
                  </a:schemeClr>
                </a:solidFill>
              </a:defRPr>
            </a:lvl1pPr>
          </a:lstStyle>
          <a:p>
            <a:fld id="{E1D938BB-204F-405F-99D0-29E0C28153FC}" type="slidenum">
              <a:rPr lang="en-US" smtClean="0"/>
              <a:pPr/>
              <a:t>‹#›</a:t>
            </a:fld>
            <a:endParaRPr lang="en-US" dirty="0"/>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pic>
        <p:nvPicPr>
          <p:cNvPr id="3" name="Picture 2" descr="A person that is standing in the dark&#10;&#10;Description automatically generated">
            <a:extLst>
              <a:ext uri="{FF2B5EF4-FFF2-40B4-BE49-F238E27FC236}">
                <a16:creationId xmlns:a16="http://schemas.microsoft.com/office/drawing/2014/main" id="{AD45E920-35DC-9946-9E4E-992545883B9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3969"/>
            <a:ext cx="9144000" cy="6858000"/>
          </a:xfrm>
          <a:prstGeom prst="rect">
            <a:avLst/>
          </a:prstGeom>
        </p:spPr>
      </p:pic>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7" y="2512194"/>
            <a:ext cx="3563101" cy="1607519"/>
          </a:xfrm>
          <a:prstGeom prst="rect">
            <a:avLst/>
          </a:prstGeom>
        </p:spPr>
        <p:txBody>
          <a:bodyPr anchor="b"/>
          <a:lstStyle>
            <a:lvl1pPr>
              <a:defRPr sz="6000">
                <a:solidFill>
                  <a:schemeClr val="bg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4222807"/>
            <a:ext cx="4564129" cy="845356"/>
          </a:xfrm>
          <a:prstGeom prst="rect">
            <a:avLst/>
          </a:prstGeom>
        </p:spPr>
        <p:txBody>
          <a:bodyPr/>
          <a:lstStyle>
            <a:lvl1pPr marL="0" indent="0">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lvl1pPr>
              <a:defRPr>
                <a:solidFill>
                  <a:schemeClr val="tx2">
                    <a:lumMod val="40000"/>
                    <a:lumOff val="60000"/>
                  </a:schemeClr>
                </a:solidFill>
              </a:defRPr>
            </a:lvl1pPr>
          </a:lstStyle>
          <a:p>
            <a:r>
              <a:rPr lang="en-US"/>
              <a:t>Date</a:t>
            </a:r>
            <a:endParaRPr lang="en-US" dirty="0"/>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lvl1pPr>
              <a:defRPr>
                <a:solidFill>
                  <a:schemeClr val="tx2">
                    <a:lumMod val="40000"/>
                    <a:lumOff val="60000"/>
                  </a:schemeClr>
                </a:solidFill>
              </a:defRPr>
            </a:lvl1p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tx2">
                    <a:lumMod val="40000"/>
                    <a:lumOff val="60000"/>
                  </a:schemeClr>
                </a:solidFill>
              </a:defRPr>
            </a:lvl1pPr>
          </a:lstStyle>
          <a:p>
            <a:fld id="{9319E888-69DF-4A19-BF5D-F6CF70DE7D06}" type="slidenum">
              <a:rPr lang="en-US" smtClean="0"/>
              <a:pPr/>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pic>
        <p:nvPicPr>
          <p:cNvPr id="3" name="Picture 2" descr="A picture containing person, man, holding, front&#10;&#10;Description automatically generated">
            <a:extLst>
              <a:ext uri="{FF2B5EF4-FFF2-40B4-BE49-F238E27FC236}">
                <a16:creationId xmlns:a16="http://schemas.microsoft.com/office/drawing/2014/main" id="{D55909E1-A444-C041-8AC9-3889EEFF09F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1260909"/>
            <a:ext cx="3794108" cy="2002156"/>
          </a:xfrm>
          <a:prstGeom prst="rect">
            <a:avLst/>
          </a:prstGeom>
        </p:spPr>
        <p:txBody>
          <a:bodyPr anchor="b"/>
          <a:lstStyle>
            <a:lvl1pPr>
              <a:defRPr sz="6000">
                <a:solidFill>
                  <a:schemeClr val="bg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3428999"/>
            <a:ext cx="2898958" cy="1162251"/>
          </a:xfrm>
          <a:prstGeom prst="rect">
            <a:avLst/>
          </a:prstGeom>
        </p:spPr>
        <p:txBody>
          <a:bodyPr/>
          <a:lstStyle>
            <a:lvl1pPr marL="0" indent="0">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lvl1pPr>
              <a:defRPr>
                <a:solidFill>
                  <a:schemeClr val="tx2">
                    <a:lumMod val="40000"/>
                    <a:lumOff val="60000"/>
                  </a:schemeClr>
                </a:solidFill>
              </a:defRPr>
            </a:lvl1pPr>
          </a:lstStyle>
          <a:p>
            <a:r>
              <a:rPr lang="en-US"/>
              <a:t>Date</a:t>
            </a:r>
            <a:endParaRPr lang="en-US" dirty="0"/>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lvl1pPr>
              <a:defRPr>
                <a:solidFill>
                  <a:schemeClr val="tx2">
                    <a:lumMod val="40000"/>
                    <a:lumOff val="60000"/>
                  </a:schemeClr>
                </a:solidFill>
              </a:defRPr>
            </a:lvl1p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tx2">
                    <a:lumMod val="40000"/>
                    <a:lumOff val="60000"/>
                  </a:schemeClr>
                </a:solidFill>
              </a:defRPr>
            </a:lvl1pPr>
          </a:lstStyle>
          <a:p>
            <a:fld id="{9319E888-69DF-4A19-BF5D-F6CF70DE7D06}" type="slidenum">
              <a:rPr lang="en-US" smtClean="0"/>
              <a:pPr/>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pic>
        <p:nvPicPr>
          <p:cNvPr id="3" name="Picture 2" descr="A picture containing light, man, sitting, night&#10;&#10;Description automatically generated">
            <a:extLst>
              <a:ext uri="{FF2B5EF4-FFF2-40B4-BE49-F238E27FC236}">
                <a16:creationId xmlns:a16="http://schemas.microsoft.com/office/drawing/2014/main" id="{00A972C7-FCA6-CC4A-A15B-A9AF65449E9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3969"/>
            <a:ext cx="9144000" cy="6858000"/>
          </a:xfrm>
          <a:prstGeom prst="rect">
            <a:avLst/>
          </a:prstGeom>
        </p:spPr>
      </p:pic>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3811604" y="2831429"/>
            <a:ext cx="4698984" cy="2034861"/>
          </a:xfrm>
          <a:prstGeom prst="rect">
            <a:avLst/>
          </a:prstGeom>
        </p:spPr>
        <p:txBody>
          <a:bodyPr anchor="b"/>
          <a:lstStyle>
            <a:lvl1pPr>
              <a:defRPr sz="6000">
                <a:solidFill>
                  <a:schemeClr val="bg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3811604" y="5019565"/>
            <a:ext cx="4698984" cy="1070085"/>
          </a:xfrm>
          <a:prstGeom prst="rect">
            <a:avLst/>
          </a:prstGeom>
        </p:spPr>
        <p:txBody>
          <a:bodyPr/>
          <a:lstStyle>
            <a:lvl1pPr marL="0" indent="0">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6" name="Picture Placeholder 15">
            <a:extLst>
              <a:ext uri="{FF2B5EF4-FFF2-40B4-BE49-F238E27FC236}">
                <a16:creationId xmlns:a16="http://schemas.microsoft.com/office/drawing/2014/main" id="{F0164269-1ADE-434F-A924-48F5CBB7B3CB}"/>
              </a:ext>
            </a:extLst>
          </p:cNvPr>
          <p:cNvSpPr>
            <a:spLocks noGrp="1"/>
          </p:cNvSpPr>
          <p:nvPr>
            <p:ph type="pic" sz="quarter" idx="13"/>
          </p:nvPr>
        </p:nvSpPr>
        <p:spPr>
          <a:xfrm>
            <a:off x="7186612" y="433069"/>
            <a:ext cx="1333500" cy="1333500"/>
          </a:xfrm>
          <a:prstGeom prst="ellipse">
            <a:avLst/>
          </a:prstGeom>
          <a:solidFill>
            <a:schemeClr val="accent5"/>
          </a:solidFill>
        </p:spPr>
        <p:txBody>
          <a:bodyPr>
            <a:normAutofit/>
          </a:bodyPr>
          <a:lstStyle>
            <a:lvl1pPr>
              <a:defRPr sz="1400"/>
            </a:lvl1pPr>
          </a:lstStyle>
          <a:p>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002462" y="1830069"/>
            <a:ext cx="1701800" cy="228600"/>
          </a:xfrm>
        </p:spPr>
        <p:txBody>
          <a:bodyPr anchor="ctr">
            <a:noAutofit/>
          </a:bodyPr>
          <a:lstStyle>
            <a:lvl1pPr marL="0" indent="0" algn="ctr">
              <a:buNone/>
              <a:defRPr sz="1200">
                <a:solidFill>
                  <a:schemeClr val="tx2">
                    <a:lumMod val="40000"/>
                    <a:lumOff val="6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002462" y="2064541"/>
            <a:ext cx="1701800" cy="228600"/>
          </a:xfrm>
        </p:spPr>
        <p:txBody>
          <a:bodyPr anchor="ctr">
            <a:noAutofit/>
          </a:bodyPr>
          <a:lstStyle>
            <a:lvl1pPr marL="0" indent="0" algn="ctr">
              <a:buNone/>
              <a:defRPr sz="1200">
                <a:solidFill>
                  <a:schemeClr val="tx2">
                    <a:lumMod val="40000"/>
                    <a:lumOff val="6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002462" y="2299014"/>
            <a:ext cx="1701800" cy="228600"/>
          </a:xfrm>
        </p:spPr>
        <p:txBody>
          <a:bodyPr anchor="ctr">
            <a:noAutofit/>
          </a:bodyPr>
          <a:lstStyle>
            <a:lvl1pPr marL="0" indent="0" algn="ctr">
              <a:buNone/>
              <a:defRPr sz="1200">
                <a:solidFill>
                  <a:schemeClr val="tx2">
                    <a:lumMod val="40000"/>
                    <a:lumOff val="6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7" name="Date Placeholder 3">
            <a:extLst>
              <a:ext uri="{FF2B5EF4-FFF2-40B4-BE49-F238E27FC236}">
                <a16:creationId xmlns:a16="http://schemas.microsoft.com/office/drawing/2014/main" id="{3E7EBEA5-3716-8F47-A6C1-9DF1FADF86F1}"/>
              </a:ext>
            </a:extLst>
          </p:cNvPr>
          <p:cNvSpPr>
            <a:spLocks noGrp="1"/>
          </p:cNvSpPr>
          <p:nvPr>
            <p:ph type="dt" sz="half" idx="10"/>
          </p:nvPr>
        </p:nvSpPr>
        <p:spPr>
          <a:xfrm>
            <a:off x="4460708" y="6356350"/>
            <a:ext cx="1044943" cy="365125"/>
          </a:xfrm>
          <a:prstGeom prst="rect">
            <a:avLst/>
          </a:prstGeom>
        </p:spPr>
        <p:txBody>
          <a:bodyPr/>
          <a:lstStyle>
            <a:lvl1pPr>
              <a:defRPr>
                <a:solidFill>
                  <a:schemeClr val="tx2">
                    <a:lumMod val="40000"/>
                    <a:lumOff val="60000"/>
                  </a:schemeClr>
                </a:solidFill>
              </a:defRPr>
            </a:lvl1pPr>
          </a:lstStyle>
          <a:p>
            <a:r>
              <a:rPr lang="en-US" dirty="0"/>
              <a:t>Date</a:t>
            </a:r>
          </a:p>
        </p:txBody>
      </p:sp>
      <p:sp>
        <p:nvSpPr>
          <p:cNvPr id="21" name="Footer Placeholder 4">
            <a:extLst>
              <a:ext uri="{FF2B5EF4-FFF2-40B4-BE49-F238E27FC236}">
                <a16:creationId xmlns:a16="http://schemas.microsoft.com/office/drawing/2014/main" id="{76F5E1CC-0DFD-D642-AD52-AA6247F9013B}"/>
              </a:ext>
            </a:extLst>
          </p:cNvPr>
          <p:cNvSpPr>
            <a:spLocks noGrp="1"/>
          </p:cNvSpPr>
          <p:nvPr>
            <p:ph type="ftr" sz="quarter" idx="11"/>
          </p:nvPr>
        </p:nvSpPr>
        <p:spPr>
          <a:xfrm>
            <a:off x="5633185" y="6356350"/>
            <a:ext cx="1980398" cy="365125"/>
          </a:xfrm>
          <a:prstGeom prst="rect">
            <a:avLst/>
          </a:prstGeom>
        </p:spPr>
        <p:txBody>
          <a:bodyPr/>
          <a:lstStyle>
            <a:lvl1pPr>
              <a:defRPr>
                <a:solidFill>
                  <a:schemeClr val="tx2">
                    <a:lumMod val="40000"/>
                    <a:lumOff val="60000"/>
                  </a:schemeClr>
                </a:solidFill>
              </a:defRPr>
            </a:lvl1pPr>
          </a:lstStyle>
          <a:p>
            <a:r>
              <a:rPr lang="en-US"/>
              <a:t>Your Footer Here</a:t>
            </a:r>
            <a:endParaRPr lang="en-US" dirty="0"/>
          </a:p>
        </p:txBody>
      </p:sp>
      <p:sp>
        <p:nvSpPr>
          <p:cNvPr id="22" name="Slide Number Placeholder 5">
            <a:extLst>
              <a:ext uri="{FF2B5EF4-FFF2-40B4-BE49-F238E27FC236}">
                <a16:creationId xmlns:a16="http://schemas.microsoft.com/office/drawing/2014/main" id="{DCCAD112-32AE-3241-819F-2599F745201E}"/>
              </a:ext>
            </a:extLst>
          </p:cNvPr>
          <p:cNvSpPr>
            <a:spLocks noGrp="1"/>
          </p:cNvSpPr>
          <p:nvPr>
            <p:ph type="sldNum" sz="quarter" idx="12"/>
          </p:nvPr>
        </p:nvSpPr>
        <p:spPr>
          <a:xfrm>
            <a:off x="7729086" y="6356350"/>
            <a:ext cx="786263" cy="365125"/>
          </a:xfrm>
          <a:prstGeom prst="rect">
            <a:avLst/>
          </a:prstGeom>
        </p:spPr>
        <p:txBody>
          <a:bodyPr/>
          <a:lstStyle>
            <a:lvl1pPr>
              <a:defRPr>
                <a:solidFill>
                  <a:schemeClr val="tx2">
                    <a:lumMod val="40000"/>
                    <a:lumOff val="60000"/>
                  </a:schemeClr>
                </a:solidFill>
              </a:defRPr>
            </a:lvl1pPr>
          </a:lstStyle>
          <a:p>
            <a:fld id="{E1D938BB-204F-405F-99D0-29E0C28153FC}" type="slidenum">
              <a:rPr lang="en-US" smtClean="0"/>
              <a:pPr/>
              <a:t>‹#›</a:t>
            </a:fld>
            <a:endParaRPr lang="en-US" dirty="0"/>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grpSp>
        <p:nvGrpSpPr>
          <p:cNvPr id="89" name="Group 88">
            <a:extLst>
              <a:ext uri="{FF2B5EF4-FFF2-40B4-BE49-F238E27FC236}">
                <a16:creationId xmlns:a16="http://schemas.microsoft.com/office/drawing/2014/main" id="{EEB96997-A5F2-45AB-A338-A44B69FDDE75}"/>
              </a:ext>
            </a:extLst>
          </p:cNvPr>
          <p:cNvGrpSpPr/>
          <p:nvPr userDrawn="1"/>
        </p:nvGrpSpPr>
        <p:grpSpPr>
          <a:xfrm>
            <a:off x="628650" y="1946104"/>
            <a:ext cx="7886700" cy="1482896"/>
            <a:chOff x="288638" y="3941678"/>
            <a:chExt cx="10548091" cy="1977195"/>
          </a:xfrm>
        </p:grpSpPr>
        <p:sp>
          <p:nvSpPr>
            <p:cNvPr id="90" name="Rectangle 89">
              <a:extLst>
                <a:ext uri="{FF2B5EF4-FFF2-40B4-BE49-F238E27FC236}">
                  <a16:creationId xmlns:a16="http://schemas.microsoft.com/office/drawing/2014/main" id="{FFABC8FA-BB99-470A-AC35-938E71919D24}"/>
                </a:ext>
              </a:extLst>
            </p:cNvPr>
            <p:cNvSpPr/>
            <p:nvPr/>
          </p:nvSpPr>
          <p:spPr>
            <a:xfrm>
              <a:off x="2433309" y="3941678"/>
              <a:ext cx="897075" cy="8970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91" name="Rectangle 90">
              <a:extLst>
                <a:ext uri="{FF2B5EF4-FFF2-40B4-BE49-F238E27FC236}">
                  <a16:creationId xmlns:a16="http://schemas.microsoft.com/office/drawing/2014/main" id="{BCB031DA-CDA6-48ED-A7B5-409D6DEF50BD}"/>
                </a:ext>
              </a:extLst>
            </p:cNvPr>
            <p:cNvSpPr/>
            <p:nvPr/>
          </p:nvSpPr>
          <p:spPr>
            <a:xfrm>
              <a:off x="1360974" y="3941678"/>
              <a:ext cx="897075" cy="89707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92" name="Rectangle 91">
              <a:extLst>
                <a:ext uri="{FF2B5EF4-FFF2-40B4-BE49-F238E27FC236}">
                  <a16:creationId xmlns:a16="http://schemas.microsoft.com/office/drawing/2014/main" id="{1D2FDD26-CC95-48AF-9DE8-392059D4F168}"/>
                </a:ext>
              </a:extLst>
            </p:cNvPr>
            <p:cNvSpPr/>
            <p:nvPr/>
          </p:nvSpPr>
          <p:spPr>
            <a:xfrm>
              <a:off x="3505644" y="3941678"/>
              <a:ext cx="897075" cy="8970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93" name="Rectangle 92">
              <a:extLst>
                <a:ext uri="{FF2B5EF4-FFF2-40B4-BE49-F238E27FC236}">
                  <a16:creationId xmlns:a16="http://schemas.microsoft.com/office/drawing/2014/main" id="{C0DF36F4-9A8B-4148-9D3F-324C312C36B7}"/>
                </a:ext>
              </a:extLst>
            </p:cNvPr>
            <p:cNvSpPr/>
            <p:nvPr/>
          </p:nvSpPr>
          <p:spPr>
            <a:xfrm>
              <a:off x="4577979" y="3941678"/>
              <a:ext cx="897075" cy="8970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94" name="Rectangle 93">
              <a:extLst>
                <a:ext uri="{FF2B5EF4-FFF2-40B4-BE49-F238E27FC236}">
                  <a16:creationId xmlns:a16="http://schemas.microsoft.com/office/drawing/2014/main" id="{AEB91F9A-4181-4D84-B144-72375A57CEC3}"/>
                </a:ext>
              </a:extLst>
            </p:cNvPr>
            <p:cNvSpPr/>
            <p:nvPr/>
          </p:nvSpPr>
          <p:spPr>
            <a:xfrm>
              <a:off x="5650314" y="3941678"/>
              <a:ext cx="897075" cy="8970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95" name="Rectangle 94">
              <a:extLst>
                <a:ext uri="{FF2B5EF4-FFF2-40B4-BE49-F238E27FC236}">
                  <a16:creationId xmlns:a16="http://schemas.microsoft.com/office/drawing/2014/main" id="{CAE0A2F8-60C8-47AB-8812-A78E4E577302}"/>
                </a:ext>
              </a:extLst>
            </p:cNvPr>
            <p:cNvSpPr/>
            <p:nvPr/>
          </p:nvSpPr>
          <p:spPr>
            <a:xfrm>
              <a:off x="6722650" y="3941678"/>
              <a:ext cx="897075" cy="89707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96" name="Rectangle 95">
              <a:extLst>
                <a:ext uri="{FF2B5EF4-FFF2-40B4-BE49-F238E27FC236}">
                  <a16:creationId xmlns:a16="http://schemas.microsoft.com/office/drawing/2014/main" id="{3E6BE38B-8E2E-425E-BBB5-3B71333049D7}"/>
                </a:ext>
              </a:extLst>
            </p:cNvPr>
            <p:cNvSpPr/>
            <p:nvPr/>
          </p:nvSpPr>
          <p:spPr>
            <a:xfrm>
              <a:off x="7794985" y="3941678"/>
              <a:ext cx="897075" cy="8970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97" name="Rectangle 96">
              <a:extLst>
                <a:ext uri="{FF2B5EF4-FFF2-40B4-BE49-F238E27FC236}">
                  <a16:creationId xmlns:a16="http://schemas.microsoft.com/office/drawing/2014/main" id="{B72C94A8-779B-4D28-AD3B-4A523E2D18A9}"/>
                </a:ext>
              </a:extLst>
            </p:cNvPr>
            <p:cNvSpPr/>
            <p:nvPr/>
          </p:nvSpPr>
          <p:spPr>
            <a:xfrm>
              <a:off x="8867320" y="3941678"/>
              <a:ext cx="897075" cy="89707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98" name="Rectangle 97">
              <a:extLst>
                <a:ext uri="{FF2B5EF4-FFF2-40B4-BE49-F238E27FC236}">
                  <a16:creationId xmlns:a16="http://schemas.microsoft.com/office/drawing/2014/main" id="{89907AEC-D655-4216-90E7-FB12CD4258C9}"/>
                </a:ext>
              </a:extLst>
            </p:cNvPr>
            <p:cNvSpPr/>
            <p:nvPr/>
          </p:nvSpPr>
          <p:spPr>
            <a:xfrm>
              <a:off x="9939654" y="3941678"/>
              <a:ext cx="897075" cy="89707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nvGrpSpPr>
            <p:cNvPr id="99" name="Group 98">
              <a:extLst>
                <a:ext uri="{FF2B5EF4-FFF2-40B4-BE49-F238E27FC236}">
                  <a16:creationId xmlns:a16="http://schemas.microsoft.com/office/drawing/2014/main" id="{6FB86B07-243E-4819-B7EE-3A67BFBDD628}"/>
                </a:ext>
              </a:extLst>
            </p:cNvPr>
            <p:cNvGrpSpPr/>
            <p:nvPr/>
          </p:nvGrpSpPr>
          <p:grpSpPr>
            <a:xfrm>
              <a:off x="1360974" y="4838753"/>
              <a:ext cx="897075" cy="1080120"/>
              <a:chOff x="1360974" y="4614107"/>
              <a:chExt cx="897075" cy="1080120"/>
            </a:xfrm>
          </p:grpSpPr>
          <p:sp>
            <p:nvSpPr>
              <p:cNvPr id="155" name="Rectangle 154">
                <a:extLst>
                  <a:ext uri="{FF2B5EF4-FFF2-40B4-BE49-F238E27FC236}">
                    <a16:creationId xmlns:a16="http://schemas.microsoft.com/office/drawing/2014/main" id="{B43F96B0-83C0-42F0-AC3F-847AC6BC4CD9}"/>
                  </a:ext>
                </a:extLst>
              </p:cNvPr>
              <p:cNvSpPr/>
              <p:nvPr/>
            </p:nvSpPr>
            <p:spPr>
              <a:xfrm>
                <a:off x="1360974" y="4614107"/>
                <a:ext cx="897075" cy="216024"/>
              </a:xfrm>
              <a:prstGeom prst="rect">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56" name="Rectangle 155">
                <a:extLst>
                  <a:ext uri="{FF2B5EF4-FFF2-40B4-BE49-F238E27FC236}">
                    <a16:creationId xmlns:a16="http://schemas.microsoft.com/office/drawing/2014/main" id="{4100E900-D855-456E-A852-0354C44D32B5}"/>
                  </a:ext>
                </a:extLst>
              </p:cNvPr>
              <p:cNvSpPr/>
              <p:nvPr/>
            </p:nvSpPr>
            <p:spPr>
              <a:xfrm>
                <a:off x="1360974" y="4830131"/>
                <a:ext cx="897075" cy="216024"/>
              </a:xfrm>
              <a:prstGeom prst="rect">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57" name="Rectangle 156">
                <a:extLst>
                  <a:ext uri="{FF2B5EF4-FFF2-40B4-BE49-F238E27FC236}">
                    <a16:creationId xmlns:a16="http://schemas.microsoft.com/office/drawing/2014/main" id="{8F85364F-26EA-473A-B1D1-E27B6E5D7D2B}"/>
                  </a:ext>
                </a:extLst>
              </p:cNvPr>
              <p:cNvSpPr/>
              <p:nvPr/>
            </p:nvSpPr>
            <p:spPr>
              <a:xfrm>
                <a:off x="1360974" y="5046155"/>
                <a:ext cx="897075" cy="216024"/>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58" name="Rectangle 157">
                <a:extLst>
                  <a:ext uri="{FF2B5EF4-FFF2-40B4-BE49-F238E27FC236}">
                    <a16:creationId xmlns:a16="http://schemas.microsoft.com/office/drawing/2014/main" id="{62EC7D1C-CD6B-440D-B125-44B49BDB1148}"/>
                  </a:ext>
                </a:extLst>
              </p:cNvPr>
              <p:cNvSpPr/>
              <p:nvPr/>
            </p:nvSpPr>
            <p:spPr>
              <a:xfrm>
                <a:off x="1360974" y="5262179"/>
                <a:ext cx="897075" cy="21602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59" name="Rectangle 158">
                <a:extLst>
                  <a:ext uri="{FF2B5EF4-FFF2-40B4-BE49-F238E27FC236}">
                    <a16:creationId xmlns:a16="http://schemas.microsoft.com/office/drawing/2014/main" id="{2BECEDFE-6E90-4FC8-98EC-F5150DE8A171}"/>
                  </a:ext>
                </a:extLst>
              </p:cNvPr>
              <p:cNvSpPr/>
              <p:nvPr/>
            </p:nvSpPr>
            <p:spPr>
              <a:xfrm>
                <a:off x="1360974" y="5478203"/>
                <a:ext cx="897075" cy="216024"/>
              </a:xfrm>
              <a:prstGeom prst="rect">
                <a:avLst/>
              </a:prstGeom>
              <a:solidFill>
                <a:schemeClr val="tx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grpSp>
          <p:nvGrpSpPr>
            <p:cNvPr id="100" name="Group 99">
              <a:extLst>
                <a:ext uri="{FF2B5EF4-FFF2-40B4-BE49-F238E27FC236}">
                  <a16:creationId xmlns:a16="http://schemas.microsoft.com/office/drawing/2014/main" id="{4A4AAE7D-ED48-485D-9A15-86F9C626514A}"/>
                </a:ext>
              </a:extLst>
            </p:cNvPr>
            <p:cNvGrpSpPr/>
            <p:nvPr/>
          </p:nvGrpSpPr>
          <p:grpSpPr>
            <a:xfrm>
              <a:off x="2433309" y="4838753"/>
              <a:ext cx="897075" cy="1080120"/>
              <a:chOff x="1360974" y="4614107"/>
              <a:chExt cx="897075" cy="1080120"/>
            </a:xfrm>
          </p:grpSpPr>
          <p:sp>
            <p:nvSpPr>
              <p:cNvPr id="150" name="Rectangle 149">
                <a:extLst>
                  <a:ext uri="{FF2B5EF4-FFF2-40B4-BE49-F238E27FC236}">
                    <a16:creationId xmlns:a16="http://schemas.microsoft.com/office/drawing/2014/main" id="{C6F1E611-C4DF-460B-B016-EAA89918FBFF}"/>
                  </a:ext>
                </a:extLst>
              </p:cNvPr>
              <p:cNvSpPr/>
              <p:nvPr/>
            </p:nvSpPr>
            <p:spPr>
              <a:xfrm>
                <a:off x="1360974" y="4614107"/>
                <a:ext cx="897075" cy="216024"/>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51" name="Rectangle 150">
                <a:extLst>
                  <a:ext uri="{FF2B5EF4-FFF2-40B4-BE49-F238E27FC236}">
                    <a16:creationId xmlns:a16="http://schemas.microsoft.com/office/drawing/2014/main" id="{6361C1DA-3B05-4135-8EA8-27391579C8D3}"/>
                  </a:ext>
                </a:extLst>
              </p:cNvPr>
              <p:cNvSpPr/>
              <p:nvPr/>
            </p:nvSpPr>
            <p:spPr>
              <a:xfrm>
                <a:off x="1360974" y="4830131"/>
                <a:ext cx="897075" cy="216024"/>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52" name="Rectangle 151">
                <a:extLst>
                  <a:ext uri="{FF2B5EF4-FFF2-40B4-BE49-F238E27FC236}">
                    <a16:creationId xmlns:a16="http://schemas.microsoft.com/office/drawing/2014/main" id="{DFF40942-F4FF-4616-BC04-CAE4F77B2FD7}"/>
                  </a:ext>
                </a:extLst>
              </p:cNvPr>
              <p:cNvSpPr/>
              <p:nvPr/>
            </p:nvSpPr>
            <p:spPr>
              <a:xfrm>
                <a:off x="1360974" y="5046155"/>
                <a:ext cx="897075" cy="21602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53" name="Rectangle 152">
                <a:extLst>
                  <a:ext uri="{FF2B5EF4-FFF2-40B4-BE49-F238E27FC236}">
                    <a16:creationId xmlns:a16="http://schemas.microsoft.com/office/drawing/2014/main" id="{35956849-6019-499E-A4E6-6328663E2F54}"/>
                  </a:ext>
                </a:extLst>
              </p:cNvPr>
              <p:cNvSpPr/>
              <p:nvPr/>
            </p:nvSpPr>
            <p:spPr>
              <a:xfrm>
                <a:off x="1360974" y="5262179"/>
                <a:ext cx="897075" cy="216024"/>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54" name="Rectangle 153">
                <a:extLst>
                  <a:ext uri="{FF2B5EF4-FFF2-40B4-BE49-F238E27FC236}">
                    <a16:creationId xmlns:a16="http://schemas.microsoft.com/office/drawing/2014/main" id="{7BB3609D-7BCD-4049-BF97-D911424AAF5C}"/>
                  </a:ext>
                </a:extLst>
              </p:cNvPr>
              <p:cNvSpPr/>
              <p:nvPr/>
            </p:nvSpPr>
            <p:spPr>
              <a:xfrm>
                <a:off x="1360974" y="5478203"/>
                <a:ext cx="897075" cy="216024"/>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grpSp>
          <p:nvGrpSpPr>
            <p:cNvPr id="101" name="Group 100">
              <a:extLst>
                <a:ext uri="{FF2B5EF4-FFF2-40B4-BE49-F238E27FC236}">
                  <a16:creationId xmlns:a16="http://schemas.microsoft.com/office/drawing/2014/main" id="{88AA7839-50A8-4C5D-837B-254B261D2777}"/>
                </a:ext>
              </a:extLst>
            </p:cNvPr>
            <p:cNvGrpSpPr/>
            <p:nvPr/>
          </p:nvGrpSpPr>
          <p:grpSpPr>
            <a:xfrm>
              <a:off x="3505644" y="4838753"/>
              <a:ext cx="897075" cy="1080120"/>
              <a:chOff x="1360974" y="4614107"/>
              <a:chExt cx="897075" cy="1080120"/>
            </a:xfrm>
          </p:grpSpPr>
          <p:sp>
            <p:nvSpPr>
              <p:cNvPr id="145" name="Rectangle 144">
                <a:extLst>
                  <a:ext uri="{FF2B5EF4-FFF2-40B4-BE49-F238E27FC236}">
                    <a16:creationId xmlns:a16="http://schemas.microsoft.com/office/drawing/2014/main" id="{AB2A42CD-7D0E-40D0-B463-5EA28CD50570}"/>
                  </a:ext>
                </a:extLst>
              </p:cNvPr>
              <p:cNvSpPr/>
              <p:nvPr/>
            </p:nvSpPr>
            <p:spPr>
              <a:xfrm>
                <a:off x="1360974" y="4614107"/>
                <a:ext cx="897075" cy="216024"/>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46" name="Rectangle 145">
                <a:extLst>
                  <a:ext uri="{FF2B5EF4-FFF2-40B4-BE49-F238E27FC236}">
                    <a16:creationId xmlns:a16="http://schemas.microsoft.com/office/drawing/2014/main" id="{FFFC4235-FA17-4D27-B114-96FDC946A203}"/>
                  </a:ext>
                </a:extLst>
              </p:cNvPr>
              <p:cNvSpPr/>
              <p:nvPr/>
            </p:nvSpPr>
            <p:spPr>
              <a:xfrm>
                <a:off x="1360974" y="4830131"/>
                <a:ext cx="897075" cy="216024"/>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47" name="Rectangle 146">
                <a:extLst>
                  <a:ext uri="{FF2B5EF4-FFF2-40B4-BE49-F238E27FC236}">
                    <a16:creationId xmlns:a16="http://schemas.microsoft.com/office/drawing/2014/main" id="{30537100-35BF-46C6-B3DF-E7F4007543CC}"/>
                  </a:ext>
                </a:extLst>
              </p:cNvPr>
              <p:cNvSpPr/>
              <p:nvPr/>
            </p:nvSpPr>
            <p:spPr>
              <a:xfrm>
                <a:off x="1360974" y="5046155"/>
                <a:ext cx="897075" cy="21602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48" name="Rectangle 147">
                <a:extLst>
                  <a:ext uri="{FF2B5EF4-FFF2-40B4-BE49-F238E27FC236}">
                    <a16:creationId xmlns:a16="http://schemas.microsoft.com/office/drawing/2014/main" id="{4859E8EC-6B3D-484E-A17C-61FBE6A96663}"/>
                  </a:ext>
                </a:extLst>
              </p:cNvPr>
              <p:cNvSpPr/>
              <p:nvPr/>
            </p:nvSpPr>
            <p:spPr>
              <a:xfrm>
                <a:off x="1360974" y="5262179"/>
                <a:ext cx="897075" cy="21602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49" name="Rectangle 148">
                <a:extLst>
                  <a:ext uri="{FF2B5EF4-FFF2-40B4-BE49-F238E27FC236}">
                    <a16:creationId xmlns:a16="http://schemas.microsoft.com/office/drawing/2014/main" id="{6F9A7111-1B1D-42B1-A575-5AA89087A441}"/>
                  </a:ext>
                </a:extLst>
              </p:cNvPr>
              <p:cNvSpPr/>
              <p:nvPr/>
            </p:nvSpPr>
            <p:spPr>
              <a:xfrm>
                <a:off x="1360974" y="5478203"/>
                <a:ext cx="897075" cy="216024"/>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grpSp>
          <p:nvGrpSpPr>
            <p:cNvPr id="102" name="Group 101">
              <a:extLst>
                <a:ext uri="{FF2B5EF4-FFF2-40B4-BE49-F238E27FC236}">
                  <a16:creationId xmlns:a16="http://schemas.microsoft.com/office/drawing/2014/main" id="{9F066B69-F121-440E-A89B-3FD9997887C9}"/>
                </a:ext>
              </a:extLst>
            </p:cNvPr>
            <p:cNvGrpSpPr/>
            <p:nvPr/>
          </p:nvGrpSpPr>
          <p:grpSpPr>
            <a:xfrm>
              <a:off x="4577979" y="4838753"/>
              <a:ext cx="897075" cy="1080120"/>
              <a:chOff x="1360974" y="4614107"/>
              <a:chExt cx="897075" cy="1080120"/>
            </a:xfrm>
          </p:grpSpPr>
          <p:sp>
            <p:nvSpPr>
              <p:cNvPr id="140" name="Rectangle 139">
                <a:extLst>
                  <a:ext uri="{FF2B5EF4-FFF2-40B4-BE49-F238E27FC236}">
                    <a16:creationId xmlns:a16="http://schemas.microsoft.com/office/drawing/2014/main" id="{58219D08-D446-4449-97DD-FAEDDB26E484}"/>
                  </a:ext>
                </a:extLst>
              </p:cNvPr>
              <p:cNvSpPr/>
              <p:nvPr/>
            </p:nvSpPr>
            <p:spPr>
              <a:xfrm>
                <a:off x="1360974" y="4614107"/>
                <a:ext cx="897075" cy="216024"/>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41" name="Rectangle 140">
                <a:extLst>
                  <a:ext uri="{FF2B5EF4-FFF2-40B4-BE49-F238E27FC236}">
                    <a16:creationId xmlns:a16="http://schemas.microsoft.com/office/drawing/2014/main" id="{636AB24D-AC07-42C0-B0D7-7EA2C89B7324}"/>
                  </a:ext>
                </a:extLst>
              </p:cNvPr>
              <p:cNvSpPr/>
              <p:nvPr/>
            </p:nvSpPr>
            <p:spPr>
              <a:xfrm>
                <a:off x="1360974" y="4830131"/>
                <a:ext cx="897075" cy="216024"/>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42" name="Rectangle 141">
                <a:extLst>
                  <a:ext uri="{FF2B5EF4-FFF2-40B4-BE49-F238E27FC236}">
                    <a16:creationId xmlns:a16="http://schemas.microsoft.com/office/drawing/2014/main" id="{488E21D5-358E-4C33-899E-3F544DB6B52C}"/>
                  </a:ext>
                </a:extLst>
              </p:cNvPr>
              <p:cNvSpPr/>
              <p:nvPr/>
            </p:nvSpPr>
            <p:spPr>
              <a:xfrm>
                <a:off x="1360974" y="5046155"/>
                <a:ext cx="897075" cy="21602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43" name="Rectangle 142">
                <a:extLst>
                  <a:ext uri="{FF2B5EF4-FFF2-40B4-BE49-F238E27FC236}">
                    <a16:creationId xmlns:a16="http://schemas.microsoft.com/office/drawing/2014/main" id="{ED7E6E21-6652-4348-A5A4-34AA248CE321}"/>
                  </a:ext>
                </a:extLst>
              </p:cNvPr>
              <p:cNvSpPr/>
              <p:nvPr/>
            </p:nvSpPr>
            <p:spPr>
              <a:xfrm>
                <a:off x="1360974" y="5262179"/>
                <a:ext cx="897075" cy="216024"/>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44" name="Rectangle 143">
                <a:extLst>
                  <a:ext uri="{FF2B5EF4-FFF2-40B4-BE49-F238E27FC236}">
                    <a16:creationId xmlns:a16="http://schemas.microsoft.com/office/drawing/2014/main" id="{563D13D4-71BA-4E1D-A608-0B77590FAB5E}"/>
                  </a:ext>
                </a:extLst>
              </p:cNvPr>
              <p:cNvSpPr/>
              <p:nvPr/>
            </p:nvSpPr>
            <p:spPr>
              <a:xfrm>
                <a:off x="1360974" y="5478203"/>
                <a:ext cx="897075" cy="21602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grpSp>
          <p:nvGrpSpPr>
            <p:cNvPr id="103" name="Group 102">
              <a:extLst>
                <a:ext uri="{FF2B5EF4-FFF2-40B4-BE49-F238E27FC236}">
                  <a16:creationId xmlns:a16="http://schemas.microsoft.com/office/drawing/2014/main" id="{0DD12F4F-B6F6-473C-B53E-C77E0A2BFF82}"/>
                </a:ext>
              </a:extLst>
            </p:cNvPr>
            <p:cNvGrpSpPr/>
            <p:nvPr/>
          </p:nvGrpSpPr>
          <p:grpSpPr>
            <a:xfrm>
              <a:off x="5650314" y="4838753"/>
              <a:ext cx="897075" cy="1080120"/>
              <a:chOff x="1360974" y="4614107"/>
              <a:chExt cx="897075" cy="1080120"/>
            </a:xfrm>
          </p:grpSpPr>
          <p:sp>
            <p:nvSpPr>
              <p:cNvPr id="135" name="Rectangle 134">
                <a:extLst>
                  <a:ext uri="{FF2B5EF4-FFF2-40B4-BE49-F238E27FC236}">
                    <a16:creationId xmlns:a16="http://schemas.microsoft.com/office/drawing/2014/main" id="{7D72D1A3-4D32-449C-BC6D-D12B287EBCCF}"/>
                  </a:ext>
                </a:extLst>
              </p:cNvPr>
              <p:cNvSpPr/>
              <p:nvPr/>
            </p:nvSpPr>
            <p:spPr>
              <a:xfrm>
                <a:off x="1360974" y="4614107"/>
                <a:ext cx="897075" cy="216024"/>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36" name="Rectangle 135">
                <a:extLst>
                  <a:ext uri="{FF2B5EF4-FFF2-40B4-BE49-F238E27FC236}">
                    <a16:creationId xmlns:a16="http://schemas.microsoft.com/office/drawing/2014/main" id="{8A96A322-EF8B-4F2D-996C-C93CDE533587}"/>
                  </a:ext>
                </a:extLst>
              </p:cNvPr>
              <p:cNvSpPr/>
              <p:nvPr/>
            </p:nvSpPr>
            <p:spPr>
              <a:xfrm>
                <a:off x="1360974" y="4830131"/>
                <a:ext cx="897075" cy="216024"/>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37" name="Rectangle 136">
                <a:extLst>
                  <a:ext uri="{FF2B5EF4-FFF2-40B4-BE49-F238E27FC236}">
                    <a16:creationId xmlns:a16="http://schemas.microsoft.com/office/drawing/2014/main" id="{DD7E5223-8CA9-418A-8B80-D43FD63BD435}"/>
                  </a:ext>
                </a:extLst>
              </p:cNvPr>
              <p:cNvSpPr/>
              <p:nvPr/>
            </p:nvSpPr>
            <p:spPr>
              <a:xfrm>
                <a:off x="1360974" y="5046155"/>
                <a:ext cx="897075" cy="21602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38" name="Rectangle 137">
                <a:extLst>
                  <a:ext uri="{FF2B5EF4-FFF2-40B4-BE49-F238E27FC236}">
                    <a16:creationId xmlns:a16="http://schemas.microsoft.com/office/drawing/2014/main" id="{75C98A4A-1022-4A92-8DD7-4D71C0E828A6}"/>
                  </a:ext>
                </a:extLst>
              </p:cNvPr>
              <p:cNvSpPr/>
              <p:nvPr/>
            </p:nvSpPr>
            <p:spPr>
              <a:xfrm>
                <a:off x="1360974" y="5262179"/>
                <a:ext cx="897075" cy="216024"/>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39" name="Rectangle 138">
                <a:extLst>
                  <a:ext uri="{FF2B5EF4-FFF2-40B4-BE49-F238E27FC236}">
                    <a16:creationId xmlns:a16="http://schemas.microsoft.com/office/drawing/2014/main" id="{377D9E2D-1D51-4325-B115-400961C4114B}"/>
                  </a:ext>
                </a:extLst>
              </p:cNvPr>
              <p:cNvSpPr/>
              <p:nvPr/>
            </p:nvSpPr>
            <p:spPr>
              <a:xfrm>
                <a:off x="1360974" y="5478203"/>
                <a:ext cx="897075" cy="216024"/>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grpSp>
          <p:nvGrpSpPr>
            <p:cNvPr id="104" name="Group 103">
              <a:extLst>
                <a:ext uri="{FF2B5EF4-FFF2-40B4-BE49-F238E27FC236}">
                  <a16:creationId xmlns:a16="http://schemas.microsoft.com/office/drawing/2014/main" id="{7C77D10C-844F-42D6-9976-96B35B894034}"/>
                </a:ext>
              </a:extLst>
            </p:cNvPr>
            <p:cNvGrpSpPr/>
            <p:nvPr/>
          </p:nvGrpSpPr>
          <p:grpSpPr>
            <a:xfrm>
              <a:off x="6722649" y="4838753"/>
              <a:ext cx="897075" cy="1080120"/>
              <a:chOff x="1360974" y="4614107"/>
              <a:chExt cx="897075" cy="1080120"/>
            </a:xfrm>
          </p:grpSpPr>
          <p:sp>
            <p:nvSpPr>
              <p:cNvPr id="130" name="Rectangle 129">
                <a:extLst>
                  <a:ext uri="{FF2B5EF4-FFF2-40B4-BE49-F238E27FC236}">
                    <a16:creationId xmlns:a16="http://schemas.microsoft.com/office/drawing/2014/main" id="{9559BE90-0D9D-483C-9E79-14CAFFF93D2B}"/>
                  </a:ext>
                </a:extLst>
              </p:cNvPr>
              <p:cNvSpPr/>
              <p:nvPr/>
            </p:nvSpPr>
            <p:spPr>
              <a:xfrm>
                <a:off x="1360974" y="4614107"/>
                <a:ext cx="897075" cy="216024"/>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31" name="Rectangle 130">
                <a:extLst>
                  <a:ext uri="{FF2B5EF4-FFF2-40B4-BE49-F238E27FC236}">
                    <a16:creationId xmlns:a16="http://schemas.microsoft.com/office/drawing/2014/main" id="{3B174A4D-263F-4CE2-BB1E-A07372A133E0}"/>
                  </a:ext>
                </a:extLst>
              </p:cNvPr>
              <p:cNvSpPr/>
              <p:nvPr/>
            </p:nvSpPr>
            <p:spPr>
              <a:xfrm>
                <a:off x="1360974" y="4830131"/>
                <a:ext cx="897075" cy="21602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32" name="Rectangle 131">
                <a:extLst>
                  <a:ext uri="{FF2B5EF4-FFF2-40B4-BE49-F238E27FC236}">
                    <a16:creationId xmlns:a16="http://schemas.microsoft.com/office/drawing/2014/main" id="{0A43D5C5-9591-49DA-BFAE-DCD2F2404419}"/>
                  </a:ext>
                </a:extLst>
              </p:cNvPr>
              <p:cNvSpPr/>
              <p:nvPr/>
            </p:nvSpPr>
            <p:spPr>
              <a:xfrm>
                <a:off x="1360974" y="5046155"/>
                <a:ext cx="897075" cy="21602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33" name="Rectangle 132">
                <a:extLst>
                  <a:ext uri="{FF2B5EF4-FFF2-40B4-BE49-F238E27FC236}">
                    <a16:creationId xmlns:a16="http://schemas.microsoft.com/office/drawing/2014/main" id="{0B7D0E05-8E19-4CF8-8109-BEBCFD09A5D5}"/>
                  </a:ext>
                </a:extLst>
              </p:cNvPr>
              <p:cNvSpPr/>
              <p:nvPr/>
            </p:nvSpPr>
            <p:spPr>
              <a:xfrm>
                <a:off x="1360974" y="5262179"/>
                <a:ext cx="897075" cy="216024"/>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34" name="Rectangle 133">
                <a:extLst>
                  <a:ext uri="{FF2B5EF4-FFF2-40B4-BE49-F238E27FC236}">
                    <a16:creationId xmlns:a16="http://schemas.microsoft.com/office/drawing/2014/main" id="{64856411-AD9F-412D-86EE-0D79646ED514}"/>
                  </a:ext>
                </a:extLst>
              </p:cNvPr>
              <p:cNvSpPr/>
              <p:nvPr/>
            </p:nvSpPr>
            <p:spPr>
              <a:xfrm>
                <a:off x="1360974" y="5478203"/>
                <a:ext cx="897075" cy="216024"/>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grpSp>
          <p:nvGrpSpPr>
            <p:cNvPr id="105" name="Group 104">
              <a:extLst>
                <a:ext uri="{FF2B5EF4-FFF2-40B4-BE49-F238E27FC236}">
                  <a16:creationId xmlns:a16="http://schemas.microsoft.com/office/drawing/2014/main" id="{0C9DC18E-574C-40AB-9328-DB8A44FAA0CA}"/>
                </a:ext>
              </a:extLst>
            </p:cNvPr>
            <p:cNvGrpSpPr/>
            <p:nvPr/>
          </p:nvGrpSpPr>
          <p:grpSpPr>
            <a:xfrm>
              <a:off x="7794984" y="4838753"/>
              <a:ext cx="897075" cy="1080120"/>
              <a:chOff x="1360974" y="4614107"/>
              <a:chExt cx="897075" cy="1080120"/>
            </a:xfrm>
          </p:grpSpPr>
          <p:sp>
            <p:nvSpPr>
              <p:cNvPr id="125" name="Rectangle 124">
                <a:extLst>
                  <a:ext uri="{FF2B5EF4-FFF2-40B4-BE49-F238E27FC236}">
                    <a16:creationId xmlns:a16="http://schemas.microsoft.com/office/drawing/2014/main" id="{926E8156-A008-4887-A8E7-D8227EE4E33C}"/>
                  </a:ext>
                </a:extLst>
              </p:cNvPr>
              <p:cNvSpPr/>
              <p:nvPr/>
            </p:nvSpPr>
            <p:spPr>
              <a:xfrm>
                <a:off x="1360974" y="4614107"/>
                <a:ext cx="897075" cy="216024"/>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26" name="Rectangle 125">
                <a:extLst>
                  <a:ext uri="{FF2B5EF4-FFF2-40B4-BE49-F238E27FC236}">
                    <a16:creationId xmlns:a16="http://schemas.microsoft.com/office/drawing/2014/main" id="{F8AE511F-3835-4F36-9F92-55ADCCE836DF}"/>
                  </a:ext>
                </a:extLst>
              </p:cNvPr>
              <p:cNvSpPr/>
              <p:nvPr/>
            </p:nvSpPr>
            <p:spPr>
              <a:xfrm>
                <a:off x="1360974" y="4830131"/>
                <a:ext cx="897075" cy="216024"/>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27" name="Rectangle 126">
                <a:extLst>
                  <a:ext uri="{FF2B5EF4-FFF2-40B4-BE49-F238E27FC236}">
                    <a16:creationId xmlns:a16="http://schemas.microsoft.com/office/drawing/2014/main" id="{4BDD5821-926A-439F-92D2-8F57396FE585}"/>
                  </a:ext>
                </a:extLst>
              </p:cNvPr>
              <p:cNvSpPr/>
              <p:nvPr/>
            </p:nvSpPr>
            <p:spPr>
              <a:xfrm>
                <a:off x="1360974" y="5046155"/>
                <a:ext cx="897075" cy="21602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28" name="Rectangle 127">
                <a:extLst>
                  <a:ext uri="{FF2B5EF4-FFF2-40B4-BE49-F238E27FC236}">
                    <a16:creationId xmlns:a16="http://schemas.microsoft.com/office/drawing/2014/main" id="{662C666E-8DAF-4BBA-BB40-0FDC8DA3F1AB}"/>
                  </a:ext>
                </a:extLst>
              </p:cNvPr>
              <p:cNvSpPr/>
              <p:nvPr/>
            </p:nvSpPr>
            <p:spPr>
              <a:xfrm>
                <a:off x="1360974" y="5262179"/>
                <a:ext cx="897075" cy="216024"/>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29" name="Rectangle 128">
                <a:extLst>
                  <a:ext uri="{FF2B5EF4-FFF2-40B4-BE49-F238E27FC236}">
                    <a16:creationId xmlns:a16="http://schemas.microsoft.com/office/drawing/2014/main" id="{3CA5102F-C94D-41F6-9B44-7B65B83C51D1}"/>
                  </a:ext>
                </a:extLst>
              </p:cNvPr>
              <p:cNvSpPr/>
              <p:nvPr/>
            </p:nvSpPr>
            <p:spPr>
              <a:xfrm>
                <a:off x="1360974" y="5478203"/>
                <a:ext cx="897075" cy="216024"/>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grpSp>
          <p:nvGrpSpPr>
            <p:cNvPr id="106" name="Group 105">
              <a:extLst>
                <a:ext uri="{FF2B5EF4-FFF2-40B4-BE49-F238E27FC236}">
                  <a16:creationId xmlns:a16="http://schemas.microsoft.com/office/drawing/2014/main" id="{3EDAE2A6-41AC-4B6D-9C1A-224D93E13DDD}"/>
                </a:ext>
              </a:extLst>
            </p:cNvPr>
            <p:cNvGrpSpPr/>
            <p:nvPr/>
          </p:nvGrpSpPr>
          <p:grpSpPr>
            <a:xfrm>
              <a:off x="8867319" y="4838753"/>
              <a:ext cx="897075" cy="1080120"/>
              <a:chOff x="1360974" y="4614107"/>
              <a:chExt cx="897075" cy="1080120"/>
            </a:xfrm>
          </p:grpSpPr>
          <p:sp>
            <p:nvSpPr>
              <p:cNvPr id="120" name="Rectangle 119">
                <a:extLst>
                  <a:ext uri="{FF2B5EF4-FFF2-40B4-BE49-F238E27FC236}">
                    <a16:creationId xmlns:a16="http://schemas.microsoft.com/office/drawing/2014/main" id="{0E96C260-D30A-4BD0-AB38-ADDF0A9DC680}"/>
                  </a:ext>
                </a:extLst>
              </p:cNvPr>
              <p:cNvSpPr/>
              <p:nvPr/>
            </p:nvSpPr>
            <p:spPr>
              <a:xfrm>
                <a:off x="1360974" y="4614107"/>
                <a:ext cx="897075" cy="216024"/>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21" name="Rectangle 120">
                <a:extLst>
                  <a:ext uri="{FF2B5EF4-FFF2-40B4-BE49-F238E27FC236}">
                    <a16:creationId xmlns:a16="http://schemas.microsoft.com/office/drawing/2014/main" id="{9B47A721-3800-4611-8488-44B98949207C}"/>
                  </a:ext>
                </a:extLst>
              </p:cNvPr>
              <p:cNvSpPr/>
              <p:nvPr/>
            </p:nvSpPr>
            <p:spPr>
              <a:xfrm>
                <a:off x="1360974" y="4830131"/>
                <a:ext cx="897075" cy="216024"/>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22" name="Rectangle 121">
                <a:extLst>
                  <a:ext uri="{FF2B5EF4-FFF2-40B4-BE49-F238E27FC236}">
                    <a16:creationId xmlns:a16="http://schemas.microsoft.com/office/drawing/2014/main" id="{4A778E8B-7213-4518-9E8B-3FC50ADDEA44}"/>
                  </a:ext>
                </a:extLst>
              </p:cNvPr>
              <p:cNvSpPr/>
              <p:nvPr/>
            </p:nvSpPr>
            <p:spPr>
              <a:xfrm>
                <a:off x="1360974" y="5046155"/>
                <a:ext cx="897075" cy="216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23" name="Rectangle 122">
                <a:extLst>
                  <a:ext uri="{FF2B5EF4-FFF2-40B4-BE49-F238E27FC236}">
                    <a16:creationId xmlns:a16="http://schemas.microsoft.com/office/drawing/2014/main" id="{663CEA2C-5739-4860-8F3D-86EBFB07DD84}"/>
                  </a:ext>
                </a:extLst>
              </p:cNvPr>
              <p:cNvSpPr/>
              <p:nvPr/>
            </p:nvSpPr>
            <p:spPr>
              <a:xfrm>
                <a:off x="1360974" y="5262179"/>
                <a:ext cx="897075" cy="216024"/>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24" name="Rectangle 123">
                <a:extLst>
                  <a:ext uri="{FF2B5EF4-FFF2-40B4-BE49-F238E27FC236}">
                    <a16:creationId xmlns:a16="http://schemas.microsoft.com/office/drawing/2014/main" id="{AFE64A18-7BB8-4463-9D4D-2645578BC766}"/>
                  </a:ext>
                </a:extLst>
              </p:cNvPr>
              <p:cNvSpPr/>
              <p:nvPr/>
            </p:nvSpPr>
            <p:spPr>
              <a:xfrm>
                <a:off x="1360974" y="5478203"/>
                <a:ext cx="897075" cy="216024"/>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grpSp>
          <p:nvGrpSpPr>
            <p:cNvPr id="107" name="Group 106">
              <a:extLst>
                <a:ext uri="{FF2B5EF4-FFF2-40B4-BE49-F238E27FC236}">
                  <a16:creationId xmlns:a16="http://schemas.microsoft.com/office/drawing/2014/main" id="{C6B73081-8460-4707-A1CD-4750CE420861}"/>
                </a:ext>
              </a:extLst>
            </p:cNvPr>
            <p:cNvGrpSpPr/>
            <p:nvPr/>
          </p:nvGrpSpPr>
          <p:grpSpPr>
            <a:xfrm>
              <a:off x="9939654" y="4838753"/>
              <a:ext cx="897075" cy="1080120"/>
              <a:chOff x="1360974" y="4614107"/>
              <a:chExt cx="897075" cy="1080120"/>
            </a:xfrm>
          </p:grpSpPr>
          <p:sp>
            <p:nvSpPr>
              <p:cNvPr id="115" name="Rectangle 114">
                <a:extLst>
                  <a:ext uri="{FF2B5EF4-FFF2-40B4-BE49-F238E27FC236}">
                    <a16:creationId xmlns:a16="http://schemas.microsoft.com/office/drawing/2014/main" id="{D1C8F8A0-ABFF-424D-817C-F135A5C6991B}"/>
                  </a:ext>
                </a:extLst>
              </p:cNvPr>
              <p:cNvSpPr/>
              <p:nvPr/>
            </p:nvSpPr>
            <p:spPr>
              <a:xfrm>
                <a:off x="1360974" y="4614107"/>
                <a:ext cx="897075" cy="216024"/>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16" name="Rectangle 115">
                <a:extLst>
                  <a:ext uri="{FF2B5EF4-FFF2-40B4-BE49-F238E27FC236}">
                    <a16:creationId xmlns:a16="http://schemas.microsoft.com/office/drawing/2014/main" id="{842B549B-DCAC-4923-8203-16437E7B2A0F}"/>
                  </a:ext>
                </a:extLst>
              </p:cNvPr>
              <p:cNvSpPr/>
              <p:nvPr/>
            </p:nvSpPr>
            <p:spPr>
              <a:xfrm>
                <a:off x="1360974" y="4830131"/>
                <a:ext cx="897075" cy="216024"/>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17" name="Rectangle 116">
                <a:extLst>
                  <a:ext uri="{FF2B5EF4-FFF2-40B4-BE49-F238E27FC236}">
                    <a16:creationId xmlns:a16="http://schemas.microsoft.com/office/drawing/2014/main" id="{8AF9F960-B5FF-4532-AC19-E5688906D2A3}"/>
                  </a:ext>
                </a:extLst>
              </p:cNvPr>
              <p:cNvSpPr/>
              <p:nvPr/>
            </p:nvSpPr>
            <p:spPr>
              <a:xfrm>
                <a:off x="1360974" y="5046155"/>
                <a:ext cx="897075" cy="21602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18" name="Rectangle 117">
                <a:extLst>
                  <a:ext uri="{FF2B5EF4-FFF2-40B4-BE49-F238E27FC236}">
                    <a16:creationId xmlns:a16="http://schemas.microsoft.com/office/drawing/2014/main" id="{A6033595-FBB6-4DFF-87B8-13CBB65D0501}"/>
                  </a:ext>
                </a:extLst>
              </p:cNvPr>
              <p:cNvSpPr/>
              <p:nvPr/>
            </p:nvSpPr>
            <p:spPr>
              <a:xfrm>
                <a:off x="1360974" y="5262179"/>
                <a:ext cx="897075" cy="2160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19" name="Rectangle 118">
                <a:extLst>
                  <a:ext uri="{FF2B5EF4-FFF2-40B4-BE49-F238E27FC236}">
                    <a16:creationId xmlns:a16="http://schemas.microsoft.com/office/drawing/2014/main" id="{45C96EC8-32FF-4034-BFFD-8AB67B2C7DC1}"/>
                  </a:ext>
                </a:extLst>
              </p:cNvPr>
              <p:cNvSpPr/>
              <p:nvPr/>
            </p:nvSpPr>
            <p:spPr>
              <a:xfrm>
                <a:off x="1360974" y="5478203"/>
                <a:ext cx="897075" cy="216024"/>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sp>
          <p:nvSpPr>
            <p:cNvPr id="108" name="Rectangle 107">
              <a:extLst>
                <a:ext uri="{FF2B5EF4-FFF2-40B4-BE49-F238E27FC236}">
                  <a16:creationId xmlns:a16="http://schemas.microsoft.com/office/drawing/2014/main" id="{DD27CACB-DA21-4EE7-9881-614BCB5FB901}"/>
                </a:ext>
              </a:extLst>
            </p:cNvPr>
            <p:cNvSpPr/>
            <p:nvPr/>
          </p:nvSpPr>
          <p:spPr>
            <a:xfrm>
              <a:off x="288638" y="3941678"/>
              <a:ext cx="897075" cy="8970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nvGrpSpPr>
            <p:cNvPr id="109" name="Group 108">
              <a:extLst>
                <a:ext uri="{FF2B5EF4-FFF2-40B4-BE49-F238E27FC236}">
                  <a16:creationId xmlns:a16="http://schemas.microsoft.com/office/drawing/2014/main" id="{5290001D-7AC4-403A-807E-70CBEE0757D2}"/>
                </a:ext>
              </a:extLst>
            </p:cNvPr>
            <p:cNvGrpSpPr/>
            <p:nvPr/>
          </p:nvGrpSpPr>
          <p:grpSpPr>
            <a:xfrm>
              <a:off x="288638" y="4838753"/>
              <a:ext cx="897075" cy="1080120"/>
              <a:chOff x="1360974" y="4614107"/>
              <a:chExt cx="897075" cy="1080120"/>
            </a:xfrm>
          </p:grpSpPr>
          <p:sp>
            <p:nvSpPr>
              <p:cNvPr id="110" name="Rectangle 109">
                <a:extLst>
                  <a:ext uri="{FF2B5EF4-FFF2-40B4-BE49-F238E27FC236}">
                    <a16:creationId xmlns:a16="http://schemas.microsoft.com/office/drawing/2014/main" id="{E5A33EEC-528B-4DC2-9437-EA6BE4155D90}"/>
                  </a:ext>
                </a:extLst>
              </p:cNvPr>
              <p:cNvSpPr/>
              <p:nvPr/>
            </p:nvSpPr>
            <p:spPr>
              <a:xfrm>
                <a:off x="1360974" y="4614107"/>
                <a:ext cx="897075" cy="21602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11" name="Rectangle 110">
                <a:extLst>
                  <a:ext uri="{FF2B5EF4-FFF2-40B4-BE49-F238E27FC236}">
                    <a16:creationId xmlns:a16="http://schemas.microsoft.com/office/drawing/2014/main" id="{B6DD207E-50E0-4C63-A0D4-EB0879ECA89E}"/>
                  </a:ext>
                </a:extLst>
              </p:cNvPr>
              <p:cNvSpPr/>
              <p:nvPr/>
            </p:nvSpPr>
            <p:spPr>
              <a:xfrm>
                <a:off x="1360974" y="4830131"/>
                <a:ext cx="897075" cy="21602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12" name="Rectangle 111">
                <a:extLst>
                  <a:ext uri="{FF2B5EF4-FFF2-40B4-BE49-F238E27FC236}">
                    <a16:creationId xmlns:a16="http://schemas.microsoft.com/office/drawing/2014/main" id="{8653E854-42CB-4E11-82E1-43694AC13325}"/>
                  </a:ext>
                </a:extLst>
              </p:cNvPr>
              <p:cNvSpPr/>
              <p:nvPr/>
            </p:nvSpPr>
            <p:spPr>
              <a:xfrm>
                <a:off x="1360974" y="5046155"/>
                <a:ext cx="897075" cy="21602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13" name="Rectangle 112">
                <a:extLst>
                  <a:ext uri="{FF2B5EF4-FFF2-40B4-BE49-F238E27FC236}">
                    <a16:creationId xmlns:a16="http://schemas.microsoft.com/office/drawing/2014/main" id="{914D28BD-E44C-453A-B3B3-154B9F314269}"/>
                  </a:ext>
                </a:extLst>
              </p:cNvPr>
              <p:cNvSpPr/>
              <p:nvPr/>
            </p:nvSpPr>
            <p:spPr>
              <a:xfrm>
                <a:off x="1360974" y="5262179"/>
                <a:ext cx="897075" cy="216024"/>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sp>
            <p:nvSpPr>
              <p:cNvPr id="114" name="Rectangle 113">
                <a:extLst>
                  <a:ext uri="{FF2B5EF4-FFF2-40B4-BE49-F238E27FC236}">
                    <a16:creationId xmlns:a16="http://schemas.microsoft.com/office/drawing/2014/main" id="{109AAB93-9626-410A-A5E2-4B517C5487FD}"/>
                  </a:ext>
                </a:extLst>
              </p:cNvPr>
              <p:cNvSpPr/>
              <p:nvPr/>
            </p:nvSpPr>
            <p:spPr>
              <a:xfrm>
                <a:off x="1360974" y="5478203"/>
                <a:ext cx="897075" cy="216024"/>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srgbClr val="FFFFFF"/>
                  </a:solidFill>
                  <a:latin typeface="Calibri" panose="020F0502020204030204"/>
                </a:endParaRPr>
              </a:p>
            </p:txBody>
          </p:sp>
        </p:grpSp>
      </p:gr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000" dirty="0" smtClean="0">
                <a:ln w="3175" cmpd="sng">
                  <a:noFill/>
                </a:ln>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53206"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40716"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fld id="{A1B086EF-1F45-4ECD-8D5C-3F0C3828F6FB}" type="datetimeFigureOut">
              <a:rPr lang="en-US" smtClean="0"/>
              <a:t>3/30/2020</a:t>
            </a:fld>
            <a:endParaRPr lang="en-US"/>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B086EF-1F45-4ECD-8D5C-3F0C3828F6FB}" type="datetimeFigureOut">
              <a:rPr lang="en-US" smtClean="0"/>
              <a:t>3/30/2020</a:t>
            </a:fld>
            <a:endParaRPr lang="en-US"/>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normAutofit/>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rmAutofit lnSpcReduction="1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t>6</a:t>
            </a:fld>
            <a:endParaRPr lang="en-US"/>
          </a:p>
        </p:txBody>
      </p:sp>
      <p:sp>
        <p:nvSpPr>
          <p:cNvPr id="13" name="Picture Placeholder 12">
            <a:extLst>
              <a:ext uri="{FF2B5EF4-FFF2-40B4-BE49-F238E27FC236}">
                <a16:creationId xmlns:a16="http://schemas.microsoft.com/office/drawing/2014/main" id="{32A207D8-EB5F-4F5C-971D-29A51AC17CC4}"/>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43_T_PGO_CROSSFIT-4x3.pptx" id="{2FEB3BDF-A86C-42FF-93B3-6216E818D42E}" vid="{B6C338BF-447F-4066-B78E-9335372D95C9}"/>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43_T_PGO_CROSSFIT-4x3.pptx" id="{2FEB3BDF-A86C-42FF-93B3-6216E818D42E}" vid="{426829E3-2C04-462A-B3E9-BF9FA0FB2A8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352</TotalTime>
  <Words>362</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CROSSFIT</dc:title>
  <dc:creator>PresentationGO.com</dc:creator>
  <dc:description>© Copyright PresentationGo.com</dc:description>
  <dcterms:created xsi:type="dcterms:W3CDTF">2019-11-21T05:08:20Z</dcterms:created>
  <dcterms:modified xsi:type="dcterms:W3CDTF">2020-03-31T01:31:37Z</dcterms:modified>
  <cp:category>Templates</cp:category>
</cp:coreProperties>
</file>