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autoCompressPictures="0">
  <p:sldMasterIdLst>
    <p:sldMasterId id="2147483676" r:id="rId1"/>
    <p:sldMasterId id="2147483668" r:id="rId2"/>
  </p:sldMasterIdLst>
  <p:notesMasterIdLst>
    <p:notesMasterId r:id="rId11"/>
  </p:notesMasterIdLst>
  <p:sldIdLst>
    <p:sldId id="342" r:id="rId3"/>
    <p:sldId id="345" r:id="rId4"/>
    <p:sldId id="346" r:id="rId5"/>
    <p:sldId id="343" r:id="rId6"/>
    <p:sldId id="344" r:id="rId7"/>
    <p:sldId id="347" r:id="rId8"/>
    <p:sldId id="348" r:id="rId9"/>
    <p:sldId id="307"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77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1657" autoAdjust="0"/>
    <p:restoredTop sz="96320" autoAdjust="0"/>
  </p:normalViewPr>
  <p:slideViewPr>
    <p:cSldViewPr snapToGrid="0">
      <p:cViewPr varScale="1">
        <p:scale>
          <a:sx n="94" d="100"/>
          <a:sy n="94" d="100"/>
        </p:scale>
        <p:origin x="120" y="109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BF5E78B-FE7C-474B-AC91-ABC1B62969E2}" type="datetimeFigureOut">
              <a:rPr lang="en-US" smtClean="0"/>
              <a:t>4/7/2020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A50B4EB-D9F6-4F2F-973A-15D71B3F5057}" type="slidenum">
              <a:rPr lang="en-US" smtClean="0"/>
              <a:t>‹#›</a:t>
            </a:fld>
            <a:endParaRPr lang="en-US"/>
          </a:p>
        </p:txBody>
      </p:sp>
    </p:spTree>
    <p:extLst>
      <p:ext uri="{BB962C8B-B14F-4D97-AF65-F5344CB8AC3E}">
        <p14:creationId xmlns:p14="http://schemas.microsoft.com/office/powerpoint/2010/main" val="4062784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1</a:t>
            </a:fld>
            <a:endParaRPr lang="en-US"/>
          </a:p>
        </p:txBody>
      </p:sp>
    </p:spTree>
    <p:extLst>
      <p:ext uri="{BB962C8B-B14F-4D97-AF65-F5344CB8AC3E}">
        <p14:creationId xmlns:p14="http://schemas.microsoft.com/office/powerpoint/2010/main" val="1538680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2</a:t>
            </a:fld>
            <a:endParaRPr lang="en-US"/>
          </a:p>
        </p:txBody>
      </p:sp>
    </p:spTree>
    <p:extLst>
      <p:ext uri="{BB962C8B-B14F-4D97-AF65-F5344CB8AC3E}">
        <p14:creationId xmlns:p14="http://schemas.microsoft.com/office/powerpoint/2010/main" val="20154902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3</a:t>
            </a:fld>
            <a:endParaRPr lang="en-US"/>
          </a:p>
        </p:txBody>
      </p:sp>
    </p:spTree>
    <p:extLst>
      <p:ext uri="{BB962C8B-B14F-4D97-AF65-F5344CB8AC3E}">
        <p14:creationId xmlns:p14="http://schemas.microsoft.com/office/powerpoint/2010/main" val="36673142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4</a:t>
            </a:fld>
            <a:endParaRPr lang="en-US"/>
          </a:p>
        </p:txBody>
      </p:sp>
    </p:spTree>
    <p:extLst>
      <p:ext uri="{BB962C8B-B14F-4D97-AF65-F5344CB8AC3E}">
        <p14:creationId xmlns:p14="http://schemas.microsoft.com/office/powerpoint/2010/main" val="7985148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5</a:t>
            </a:fld>
            <a:endParaRPr lang="en-US"/>
          </a:p>
        </p:txBody>
      </p:sp>
    </p:spTree>
    <p:extLst>
      <p:ext uri="{BB962C8B-B14F-4D97-AF65-F5344CB8AC3E}">
        <p14:creationId xmlns:p14="http://schemas.microsoft.com/office/powerpoint/2010/main" val="421242526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6</a:t>
            </a:fld>
            <a:endParaRPr lang="en-US"/>
          </a:p>
        </p:txBody>
      </p:sp>
    </p:spTree>
    <p:extLst>
      <p:ext uri="{BB962C8B-B14F-4D97-AF65-F5344CB8AC3E}">
        <p14:creationId xmlns:p14="http://schemas.microsoft.com/office/powerpoint/2010/main" val="25796149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7</a:t>
            </a:fld>
            <a:endParaRPr lang="en-US"/>
          </a:p>
        </p:txBody>
      </p:sp>
    </p:spTree>
    <p:extLst>
      <p:ext uri="{BB962C8B-B14F-4D97-AF65-F5344CB8AC3E}">
        <p14:creationId xmlns:p14="http://schemas.microsoft.com/office/powerpoint/2010/main" val="60083938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spTree>
      <p:nvGrpSpPr>
        <p:cNvPr id="1" name=""/>
        <p:cNvGrpSpPr/>
        <p:nvPr/>
      </p:nvGrpSpPr>
      <p:grpSpPr>
        <a:xfrm>
          <a:off x="0" y="0"/>
          <a:ext cx="0" cy="0"/>
          <a:chOff x="0" y="0"/>
          <a:chExt cx="0" cy="0"/>
        </a:xfrm>
      </p:grpSpPr>
      <p:pic>
        <p:nvPicPr>
          <p:cNvPr id="4" name="Picture 3" descr="A close up of a building&#10;&#10;Description automatically generated">
            <a:extLst>
              <a:ext uri="{FF2B5EF4-FFF2-40B4-BE49-F238E27FC236}">
                <a16:creationId xmlns:a16="http://schemas.microsoft.com/office/drawing/2014/main" id="{BBD55870-B7E2-D04D-85CD-A5C0690748FE}"/>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16" name="Shape">
            <a:extLst>
              <a:ext uri="{FF2B5EF4-FFF2-40B4-BE49-F238E27FC236}">
                <a16:creationId xmlns:a16="http://schemas.microsoft.com/office/drawing/2014/main" id="{08B6FC67-7BEF-DD4E-9D15-7F875D9ACEB2}"/>
              </a:ext>
            </a:extLst>
          </p:cNvPr>
          <p:cNvSpPr/>
          <p:nvPr userDrawn="1"/>
        </p:nvSpPr>
        <p:spPr>
          <a:xfrm>
            <a:off x="830318" y="846528"/>
            <a:ext cx="3300780" cy="3738895"/>
          </a:xfrm>
          <a:custGeom>
            <a:avLst/>
            <a:gdLst/>
            <a:ahLst/>
            <a:cxnLst>
              <a:cxn ang="0">
                <a:pos x="wd2" y="hd2"/>
              </a:cxn>
              <a:cxn ang="5400000">
                <a:pos x="wd2" y="hd2"/>
              </a:cxn>
              <a:cxn ang="10800000">
                <a:pos x="wd2" y="hd2"/>
              </a:cxn>
              <a:cxn ang="16200000">
                <a:pos x="wd2" y="hd2"/>
              </a:cxn>
            </a:cxnLst>
            <a:rect l="0" t="0" r="r" b="b"/>
            <a:pathLst>
              <a:path w="21363" h="20989" extrusionOk="0">
                <a:moveTo>
                  <a:pt x="0" y="10505"/>
                </a:moveTo>
                <a:lnTo>
                  <a:pt x="0" y="1245"/>
                </a:lnTo>
                <a:cubicBezTo>
                  <a:pt x="0" y="284"/>
                  <a:pt x="1199" y="-305"/>
                  <a:pt x="2149" y="166"/>
                </a:cubicBezTo>
                <a:lnTo>
                  <a:pt x="11399" y="4796"/>
                </a:lnTo>
                <a:lnTo>
                  <a:pt x="20650" y="9426"/>
                </a:lnTo>
                <a:cubicBezTo>
                  <a:pt x="21600" y="9897"/>
                  <a:pt x="21600" y="11093"/>
                  <a:pt x="20650" y="11564"/>
                </a:cubicBezTo>
                <a:lnTo>
                  <a:pt x="11399" y="16194"/>
                </a:lnTo>
                <a:lnTo>
                  <a:pt x="2149" y="20824"/>
                </a:lnTo>
                <a:cubicBezTo>
                  <a:pt x="1199" y="21295"/>
                  <a:pt x="0" y="20706"/>
                  <a:pt x="0" y="19745"/>
                </a:cubicBezTo>
                <a:lnTo>
                  <a:pt x="0" y="10505"/>
                </a:lnTo>
                <a:close/>
              </a:path>
            </a:pathLst>
          </a:custGeom>
          <a:solidFill>
            <a:schemeClr val="accent3">
              <a:alpha val="85000"/>
            </a:schemeClr>
          </a:solidFill>
          <a:ln w="12700">
            <a:miter lim="400000"/>
          </a:ln>
        </p:spPr>
        <p:txBody>
          <a:bodyPr lIns="38100" tIns="38100" rIns="38100" bIns="38100" anchor="ctr"/>
          <a:lstStyle/>
          <a:p>
            <a:pPr>
              <a:defRPr sz="3000">
                <a:solidFill>
                  <a:srgbClr val="FFFFFF"/>
                </a:solidFill>
              </a:defRPr>
            </a:pPr>
            <a:endParaRPr/>
          </a:p>
        </p:txBody>
      </p:sp>
      <p:sp>
        <p:nvSpPr>
          <p:cNvPr id="17" name="Shape">
            <a:extLst>
              <a:ext uri="{FF2B5EF4-FFF2-40B4-BE49-F238E27FC236}">
                <a16:creationId xmlns:a16="http://schemas.microsoft.com/office/drawing/2014/main" id="{05351E00-BED0-E749-AA9A-2732E296F590}"/>
              </a:ext>
            </a:extLst>
          </p:cNvPr>
          <p:cNvSpPr/>
          <p:nvPr userDrawn="1"/>
        </p:nvSpPr>
        <p:spPr>
          <a:xfrm>
            <a:off x="0" y="2980062"/>
            <a:ext cx="3189986" cy="3600414"/>
          </a:xfrm>
          <a:custGeom>
            <a:avLst/>
            <a:gdLst/>
            <a:ahLst/>
            <a:cxnLst>
              <a:cxn ang="0">
                <a:pos x="wd2" y="hd2"/>
              </a:cxn>
              <a:cxn ang="5400000">
                <a:pos x="wd2" y="hd2"/>
              </a:cxn>
              <a:cxn ang="10800000">
                <a:pos x="wd2" y="hd2"/>
              </a:cxn>
              <a:cxn ang="16200000">
                <a:pos x="wd2" y="hd2"/>
              </a:cxn>
            </a:cxnLst>
            <a:rect l="0" t="0" r="r" b="b"/>
            <a:pathLst>
              <a:path w="21332" h="20909" extrusionOk="0">
                <a:moveTo>
                  <a:pt x="0" y="10487"/>
                </a:moveTo>
                <a:lnTo>
                  <a:pt x="0" y="1408"/>
                </a:lnTo>
                <a:cubicBezTo>
                  <a:pt x="0" y="320"/>
                  <a:pt x="1355" y="-346"/>
                  <a:pt x="2428" y="187"/>
                </a:cubicBezTo>
                <a:lnTo>
                  <a:pt x="11477" y="4715"/>
                </a:lnTo>
                <a:lnTo>
                  <a:pt x="20526" y="9244"/>
                </a:lnTo>
                <a:cubicBezTo>
                  <a:pt x="21600" y="9777"/>
                  <a:pt x="21600" y="11131"/>
                  <a:pt x="20526" y="11664"/>
                </a:cubicBezTo>
                <a:lnTo>
                  <a:pt x="11477" y="16193"/>
                </a:lnTo>
                <a:lnTo>
                  <a:pt x="2428" y="20721"/>
                </a:lnTo>
                <a:cubicBezTo>
                  <a:pt x="1355" y="21254"/>
                  <a:pt x="0" y="20588"/>
                  <a:pt x="0" y="19500"/>
                </a:cubicBezTo>
                <a:lnTo>
                  <a:pt x="0" y="10487"/>
                </a:lnTo>
                <a:close/>
              </a:path>
            </a:pathLst>
          </a:custGeom>
          <a:solidFill>
            <a:schemeClr val="accent6">
              <a:alpha val="85000"/>
            </a:schemeClr>
          </a:solidFill>
          <a:ln w="12700">
            <a:miter lim="400000"/>
          </a:ln>
        </p:spPr>
        <p:txBody>
          <a:bodyPr lIns="38100" tIns="38100" rIns="38100" bIns="38100" anchor="ctr"/>
          <a:lstStyle/>
          <a:p>
            <a:pPr>
              <a:defRPr sz="3000">
                <a:solidFill>
                  <a:srgbClr val="FFFFFF"/>
                </a:solidFill>
              </a:defRPr>
            </a:pPr>
            <a:endParaRPr/>
          </a:p>
        </p:txBody>
      </p:sp>
      <p:sp>
        <p:nvSpPr>
          <p:cNvPr id="19" name="Shape">
            <a:extLst>
              <a:ext uri="{FF2B5EF4-FFF2-40B4-BE49-F238E27FC236}">
                <a16:creationId xmlns:a16="http://schemas.microsoft.com/office/drawing/2014/main" id="{562B5787-544A-C54E-9D4E-8D2CFC7E165D}"/>
              </a:ext>
            </a:extLst>
          </p:cNvPr>
          <p:cNvSpPr/>
          <p:nvPr userDrawn="1"/>
        </p:nvSpPr>
        <p:spPr>
          <a:xfrm>
            <a:off x="3189986" y="1183425"/>
            <a:ext cx="1200734" cy="1315699"/>
          </a:xfrm>
          <a:custGeom>
            <a:avLst/>
            <a:gdLst/>
            <a:ahLst/>
            <a:cxnLst>
              <a:cxn ang="0">
                <a:pos x="wd2" y="hd2"/>
              </a:cxn>
              <a:cxn ang="5400000">
                <a:pos x="wd2" y="hd2"/>
              </a:cxn>
              <a:cxn ang="10800000">
                <a:pos x="wd2" y="hd2"/>
              </a:cxn>
              <a:cxn ang="16200000">
                <a:pos x="wd2" y="hd2"/>
              </a:cxn>
            </a:cxnLst>
            <a:rect l="0" t="0" r="r" b="b"/>
            <a:pathLst>
              <a:path w="20968" h="19972" extrusionOk="0">
                <a:moveTo>
                  <a:pt x="0" y="10012"/>
                </a:moveTo>
                <a:lnTo>
                  <a:pt x="0" y="3318"/>
                </a:lnTo>
                <a:cubicBezTo>
                  <a:pt x="0" y="755"/>
                  <a:pt x="3189" y="-814"/>
                  <a:pt x="5716" y="441"/>
                </a:cubicBezTo>
                <a:lnTo>
                  <a:pt x="12394" y="3788"/>
                </a:lnTo>
                <a:lnTo>
                  <a:pt x="19073" y="7136"/>
                </a:lnTo>
                <a:cubicBezTo>
                  <a:pt x="21600" y="8391"/>
                  <a:pt x="21600" y="11581"/>
                  <a:pt x="19073" y="12836"/>
                </a:cubicBezTo>
                <a:lnTo>
                  <a:pt x="12394" y="16184"/>
                </a:lnTo>
                <a:lnTo>
                  <a:pt x="5716" y="19531"/>
                </a:lnTo>
                <a:cubicBezTo>
                  <a:pt x="3189" y="20786"/>
                  <a:pt x="0" y="19217"/>
                  <a:pt x="0" y="16654"/>
                </a:cubicBezTo>
                <a:lnTo>
                  <a:pt x="0" y="10012"/>
                </a:lnTo>
                <a:close/>
              </a:path>
            </a:pathLst>
          </a:custGeom>
          <a:solidFill>
            <a:schemeClr val="accent1">
              <a:alpha val="85000"/>
            </a:schemeClr>
          </a:solidFill>
          <a:ln w="12700">
            <a:miter lim="400000"/>
          </a:ln>
        </p:spPr>
        <p:txBody>
          <a:bodyPr lIns="38100" tIns="38100" rIns="38100" bIns="38100" anchor="ctr"/>
          <a:lstStyle/>
          <a:p>
            <a:pPr>
              <a:defRPr sz="3000">
                <a:solidFill>
                  <a:srgbClr val="FFFFFF"/>
                </a:solidFill>
              </a:defRPr>
            </a:pPr>
            <a:endParaRPr/>
          </a:p>
        </p:txBody>
      </p:sp>
      <p:sp>
        <p:nvSpPr>
          <p:cNvPr id="21" name="Shape">
            <a:extLst>
              <a:ext uri="{FF2B5EF4-FFF2-40B4-BE49-F238E27FC236}">
                <a16:creationId xmlns:a16="http://schemas.microsoft.com/office/drawing/2014/main" id="{558BAF6A-D757-9343-836E-0D19575EB32B}"/>
              </a:ext>
            </a:extLst>
          </p:cNvPr>
          <p:cNvSpPr/>
          <p:nvPr userDrawn="1"/>
        </p:nvSpPr>
        <p:spPr>
          <a:xfrm>
            <a:off x="3609088" y="4847469"/>
            <a:ext cx="1183388" cy="1296691"/>
          </a:xfrm>
          <a:custGeom>
            <a:avLst/>
            <a:gdLst/>
            <a:ahLst/>
            <a:cxnLst>
              <a:cxn ang="0">
                <a:pos x="wd2" y="hd2"/>
              </a:cxn>
              <a:cxn ang="5400000">
                <a:pos x="wd2" y="hd2"/>
              </a:cxn>
              <a:cxn ang="10800000">
                <a:pos x="wd2" y="hd2"/>
              </a:cxn>
              <a:cxn ang="16200000">
                <a:pos x="wd2" y="hd2"/>
              </a:cxn>
            </a:cxnLst>
            <a:rect l="0" t="0" r="r" b="b"/>
            <a:pathLst>
              <a:path w="20968" h="19972" extrusionOk="0">
                <a:moveTo>
                  <a:pt x="0" y="10012"/>
                </a:moveTo>
                <a:lnTo>
                  <a:pt x="0" y="3318"/>
                </a:lnTo>
                <a:cubicBezTo>
                  <a:pt x="0" y="755"/>
                  <a:pt x="3189" y="-814"/>
                  <a:pt x="5716" y="441"/>
                </a:cubicBezTo>
                <a:lnTo>
                  <a:pt x="12394" y="3788"/>
                </a:lnTo>
                <a:lnTo>
                  <a:pt x="19073" y="7136"/>
                </a:lnTo>
                <a:cubicBezTo>
                  <a:pt x="21600" y="8391"/>
                  <a:pt x="21600" y="11581"/>
                  <a:pt x="19073" y="12836"/>
                </a:cubicBezTo>
                <a:lnTo>
                  <a:pt x="12394" y="16184"/>
                </a:lnTo>
                <a:lnTo>
                  <a:pt x="5716" y="19531"/>
                </a:lnTo>
                <a:cubicBezTo>
                  <a:pt x="3189" y="20786"/>
                  <a:pt x="0" y="19217"/>
                  <a:pt x="0" y="16654"/>
                </a:cubicBezTo>
                <a:lnTo>
                  <a:pt x="0" y="10012"/>
                </a:lnTo>
                <a:close/>
              </a:path>
            </a:pathLst>
          </a:custGeom>
          <a:solidFill>
            <a:schemeClr val="accent4">
              <a:alpha val="85000"/>
            </a:schemeClr>
          </a:solidFill>
          <a:ln w="12700">
            <a:miter lim="400000"/>
          </a:ln>
        </p:spPr>
        <p:txBody>
          <a:bodyPr lIns="38100" tIns="38100" rIns="38100" bIns="38100" anchor="ctr"/>
          <a:lstStyle/>
          <a:p>
            <a:pPr>
              <a:defRPr sz="3000">
                <a:solidFill>
                  <a:srgbClr val="FFFFFF"/>
                </a:solidFill>
              </a:defRPr>
            </a:pPr>
            <a:endParaRPr dirty="0"/>
          </a:p>
        </p:txBody>
      </p:sp>
      <p:sp>
        <p:nvSpPr>
          <p:cNvPr id="18" name="Title 1">
            <a:extLst>
              <a:ext uri="{FF2B5EF4-FFF2-40B4-BE49-F238E27FC236}">
                <a16:creationId xmlns:a16="http://schemas.microsoft.com/office/drawing/2014/main" id="{A2A6FDFB-46FD-4D32-A054-BC9C55F6A02B}"/>
              </a:ext>
            </a:extLst>
          </p:cNvPr>
          <p:cNvSpPr>
            <a:spLocks noGrp="1"/>
          </p:cNvSpPr>
          <p:nvPr>
            <p:ph type="ctrTitle"/>
          </p:nvPr>
        </p:nvSpPr>
        <p:spPr>
          <a:xfrm>
            <a:off x="3316874" y="3501076"/>
            <a:ext cx="3908520" cy="1200701"/>
          </a:xfrm>
        </p:spPr>
        <p:txBody>
          <a:bodyPr anchor="b">
            <a:normAutofit/>
          </a:bodyPr>
          <a:lstStyle>
            <a:lvl1pPr algn="l">
              <a:defRPr sz="4000">
                <a:solidFill>
                  <a:schemeClr val="accent1"/>
                </a:solidFill>
              </a:defRPr>
            </a:lvl1pPr>
          </a:lstStyle>
          <a:p>
            <a:r>
              <a:rPr lang="en-US" dirty="0"/>
              <a:t>Click to edit Master title style</a:t>
            </a:r>
          </a:p>
        </p:txBody>
      </p:sp>
      <p:sp>
        <p:nvSpPr>
          <p:cNvPr id="20" name="Subtitle 2">
            <a:extLst>
              <a:ext uri="{FF2B5EF4-FFF2-40B4-BE49-F238E27FC236}">
                <a16:creationId xmlns:a16="http://schemas.microsoft.com/office/drawing/2014/main" id="{C1F0D0AA-12EA-49AC-BF55-4B2556467E4C}"/>
              </a:ext>
            </a:extLst>
          </p:cNvPr>
          <p:cNvSpPr>
            <a:spLocks noGrp="1"/>
          </p:cNvSpPr>
          <p:nvPr>
            <p:ph type="subTitle" idx="1"/>
          </p:nvPr>
        </p:nvSpPr>
        <p:spPr>
          <a:xfrm>
            <a:off x="4977493" y="5109077"/>
            <a:ext cx="3566432" cy="944692"/>
          </a:xfrm>
        </p:spPr>
        <p:txBody>
          <a:bodyPr/>
          <a:lstStyle>
            <a:lvl1pPr marL="0" indent="0" algn="l">
              <a:buNone/>
              <a:defRPr sz="2400">
                <a:solidFill>
                  <a:schemeClr val="accent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23" name="Footer Placeholder 4">
            <a:extLst>
              <a:ext uri="{FF2B5EF4-FFF2-40B4-BE49-F238E27FC236}">
                <a16:creationId xmlns:a16="http://schemas.microsoft.com/office/drawing/2014/main" id="{64A10338-DE30-4CA9-A21B-D50D6579B160}"/>
              </a:ext>
            </a:extLst>
          </p:cNvPr>
          <p:cNvSpPr>
            <a:spLocks noGrp="1"/>
          </p:cNvSpPr>
          <p:nvPr>
            <p:ph type="ftr" sz="quarter" idx="11"/>
          </p:nvPr>
        </p:nvSpPr>
        <p:spPr>
          <a:xfrm>
            <a:off x="2628900" y="6356350"/>
            <a:ext cx="7757703" cy="365125"/>
          </a:xfrm>
        </p:spPr>
        <p:txBody>
          <a:bodyPr/>
          <a:lstStyle>
            <a:lvl1pPr>
              <a:defRPr>
                <a:solidFill>
                  <a:schemeClr val="bg2">
                    <a:lumMod val="90000"/>
                  </a:schemeClr>
                </a:solidFill>
              </a:defRPr>
            </a:lvl1pPr>
          </a:lstStyle>
          <a:p>
            <a:r>
              <a:rPr lang="en-US" dirty="0"/>
              <a:t>Your Footer Here</a:t>
            </a:r>
          </a:p>
        </p:txBody>
      </p:sp>
      <p:sp>
        <p:nvSpPr>
          <p:cNvPr id="24" name="Slide Number Placeholder 5">
            <a:extLst>
              <a:ext uri="{FF2B5EF4-FFF2-40B4-BE49-F238E27FC236}">
                <a16:creationId xmlns:a16="http://schemas.microsoft.com/office/drawing/2014/main" id="{49D5EB62-2B81-475B-92EC-DEB93DC3B249}"/>
              </a:ext>
            </a:extLst>
          </p:cNvPr>
          <p:cNvSpPr>
            <a:spLocks noGrp="1"/>
          </p:cNvSpPr>
          <p:nvPr>
            <p:ph type="sldNum" sz="quarter" idx="12"/>
          </p:nvPr>
        </p:nvSpPr>
        <p:spPr>
          <a:xfrm>
            <a:off x="10549889" y="6356350"/>
            <a:ext cx="672402" cy="365125"/>
          </a:xfrm>
        </p:spPr>
        <p:txBody>
          <a:bodyPr/>
          <a:lstStyle>
            <a:lvl1pPr>
              <a:defRPr>
                <a:solidFill>
                  <a:schemeClr val="bg2">
                    <a:lumMod val="90000"/>
                  </a:schemeClr>
                </a:solidFill>
              </a:defRPr>
            </a:lvl1pPr>
          </a:lstStyle>
          <a:p>
            <a:fld id="{672B7600-67E3-4D97-B453-880E2742B982}" type="slidenum">
              <a:rPr lang="en-US" smtClean="0"/>
              <a:pPr/>
              <a:t>‹#›</a:t>
            </a:fld>
            <a:endParaRPr lang="en-US" dirty="0"/>
          </a:p>
        </p:txBody>
      </p:sp>
      <p:sp>
        <p:nvSpPr>
          <p:cNvPr id="15" name="Date Placeholder 3">
            <a:extLst>
              <a:ext uri="{FF2B5EF4-FFF2-40B4-BE49-F238E27FC236}">
                <a16:creationId xmlns:a16="http://schemas.microsoft.com/office/drawing/2014/main" id="{08BF5B81-A23E-AA45-803F-75CB64ADB002}"/>
              </a:ext>
            </a:extLst>
          </p:cNvPr>
          <p:cNvSpPr>
            <a:spLocks noGrp="1"/>
          </p:cNvSpPr>
          <p:nvPr>
            <p:ph type="dt" sz="half" idx="10"/>
          </p:nvPr>
        </p:nvSpPr>
        <p:spPr>
          <a:xfrm>
            <a:off x="838201" y="6356350"/>
            <a:ext cx="1688578" cy="365125"/>
          </a:xfrm>
        </p:spPr>
        <p:txBody>
          <a:bodyPr/>
          <a:lstStyle>
            <a:lvl1pPr>
              <a:defRPr>
                <a:solidFill>
                  <a:schemeClr val="bg2">
                    <a:lumMod val="90000"/>
                  </a:schemeClr>
                </a:solidFill>
              </a:defRPr>
            </a:lvl1pPr>
          </a:lstStyle>
          <a:p>
            <a:r>
              <a:rPr lang="en-US" dirty="0"/>
              <a:t>Date</a:t>
            </a:r>
          </a:p>
        </p:txBody>
      </p:sp>
    </p:spTree>
    <p:extLst>
      <p:ext uri="{BB962C8B-B14F-4D97-AF65-F5344CB8AC3E}">
        <p14:creationId xmlns:p14="http://schemas.microsoft.com/office/powerpoint/2010/main" val="17060712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1">
    <p:spTree>
      <p:nvGrpSpPr>
        <p:cNvPr id="1" name=""/>
        <p:cNvGrpSpPr/>
        <p:nvPr/>
      </p:nvGrpSpPr>
      <p:grpSpPr>
        <a:xfrm>
          <a:off x="0" y="0"/>
          <a:ext cx="0" cy="0"/>
          <a:chOff x="0" y="0"/>
          <a:chExt cx="0" cy="0"/>
        </a:xfrm>
      </p:grpSpPr>
      <p:pic>
        <p:nvPicPr>
          <p:cNvPr id="3" name="Picture 2" descr="A picture containing sitting, man, white, holding&#10;&#10;Description automatically generated">
            <a:extLst>
              <a:ext uri="{FF2B5EF4-FFF2-40B4-BE49-F238E27FC236}">
                <a16:creationId xmlns:a16="http://schemas.microsoft.com/office/drawing/2014/main" id="{C6CCAEDE-103E-E34D-B2E5-B6D1FB13E2D4}"/>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11" name="Shape">
            <a:extLst>
              <a:ext uri="{FF2B5EF4-FFF2-40B4-BE49-F238E27FC236}">
                <a16:creationId xmlns:a16="http://schemas.microsoft.com/office/drawing/2014/main" id="{8B7C98C1-D3F6-2249-B08B-4BDDD8F7605F}"/>
              </a:ext>
            </a:extLst>
          </p:cNvPr>
          <p:cNvSpPr/>
          <p:nvPr userDrawn="1"/>
        </p:nvSpPr>
        <p:spPr>
          <a:xfrm>
            <a:off x="441434" y="635637"/>
            <a:ext cx="1262642" cy="1387225"/>
          </a:xfrm>
          <a:custGeom>
            <a:avLst/>
            <a:gdLst/>
            <a:ahLst/>
            <a:cxnLst>
              <a:cxn ang="0">
                <a:pos x="wd2" y="hd2"/>
              </a:cxn>
              <a:cxn ang="5400000">
                <a:pos x="wd2" y="hd2"/>
              </a:cxn>
              <a:cxn ang="10800000">
                <a:pos x="wd2" y="hd2"/>
              </a:cxn>
              <a:cxn ang="16200000">
                <a:pos x="wd2" y="hd2"/>
              </a:cxn>
            </a:cxnLst>
            <a:rect l="0" t="0" r="r" b="b"/>
            <a:pathLst>
              <a:path w="20968" h="19972" extrusionOk="0">
                <a:moveTo>
                  <a:pt x="0" y="10012"/>
                </a:moveTo>
                <a:lnTo>
                  <a:pt x="0" y="3318"/>
                </a:lnTo>
                <a:cubicBezTo>
                  <a:pt x="0" y="755"/>
                  <a:pt x="3189" y="-814"/>
                  <a:pt x="5716" y="441"/>
                </a:cubicBezTo>
                <a:lnTo>
                  <a:pt x="12394" y="3788"/>
                </a:lnTo>
                <a:lnTo>
                  <a:pt x="19073" y="7136"/>
                </a:lnTo>
                <a:cubicBezTo>
                  <a:pt x="21600" y="8391"/>
                  <a:pt x="21600" y="11581"/>
                  <a:pt x="19073" y="12836"/>
                </a:cubicBezTo>
                <a:lnTo>
                  <a:pt x="12394" y="16184"/>
                </a:lnTo>
                <a:lnTo>
                  <a:pt x="5716" y="19531"/>
                </a:lnTo>
                <a:cubicBezTo>
                  <a:pt x="3189" y="20786"/>
                  <a:pt x="0" y="19217"/>
                  <a:pt x="0" y="16654"/>
                </a:cubicBezTo>
                <a:lnTo>
                  <a:pt x="0" y="10012"/>
                </a:lnTo>
                <a:close/>
              </a:path>
            </a:pathLst>
          </a:custGeom>
          <a:solidFill>
            <a:schemeClr val="accent6">
              <a:alpha val="85000"/>
            </a:schemeClr>
          </a:solidFill>
          <a:ln w="12700">
            <a:miter lim="400000"/>
          </a:ln>
        </p:spPr>
        <p:txBody>
          <a:bodyPr lIns="38100" tIns="38100" rIns="38100" bIns="38100" anchor="ctr"/>
          <a:lstStyle/>
          <a:p>
            <a:pPr>
              <a:defRPr sz="3000">
                <a:solidFill>
                  <a:srgbClr val="FFFFFF"/>
                </a:solidFill>
              </a:defRPr>
            </a:pPr>
            <a:endParaRPr dirty="0"/>
          </a:p>
        </p:txBody>
      </p:sp>
      <p:sp>
        <p:nvSpPr>
          <p:cNvPr id="19" name="Freeform: Shape 18">
            <a:extLst>
              <a:ext uri="{FF2B5EF4-FFF2-40B4-BE49-F238E27FC236}">
                <a16:creationId xmlns:a16="http://schemas.microsoft.com/office/drawing/2014/main" id="{430904D0-7E28-4134-81DF-F5FC9619C464}"/>
              </a:ext>
            </a:extLst>
          </p:cNvPr>
          <p:cNvSpPr/>
          <p:nvPr userDrawn="1"/>
        </p:nvSpPr>
        <p:spPr>
          <a:xfrm>
            <a:off x="0" y="-1"/>
            <a:ext cx="2004088" cy="1720332"/>
          </a:xfrm>
          <a:custGeom>
            <a:avLst/>
            <a:gdLst>
              <a:gd name="connsiteX0" fmla="*/ 0 w 2004088"/>
              <a:gd name="connsiteY0" fmla="*/ 0 h 1720332"/>
              <a:gd name="connsiteX1" fmla="*/ 1123335 w 2004088"/>
              <a:gd name="connsiteY1" fmla="*/ 0 h 1720332"/>
              <a:gd name="connsiteX2" fmla="*/ 1937246 w 2004088"/>
              <a:gd name="connsiteY2" fmla="*/ 469642 h 1720332"/>
              <a:gd name="connsiteX3" fmla="*/ 1937246 w 2004088"/>
              <a:gd name="connsiteY3" fmla="*/ 700885 h 1720332"/>
              <a:gd name="connsiteX4" fmla="*/ 1069379 w 2004088"/>
              <a:gd name="connsiteY4" fmla="*/ 1201661 h 1720332"/>
              <a:gd name="connsiteX5" fmla="*/ 201605 w 2004088"/>
              <a:gd name="connsiteY5" fmla="*/ 1702436 h 1720332"/>
              <a:gd name="connsiteX6" fmla="*/ 0 w 2004088"/>
              <a:gd name="connsiteY6" fmla="*/ 1585733 h 1720332"/>
              <a:gd name="connsiteX7" fmla="*/ 0 w 2004088"/>
              <a:gd name="connsiteY7" fmla="*/ 586345 h 17203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004088" h="1720332">
                <a:moveTo>
                  <a:pt x="0" y="0"/>
                </a:moveTo>
                <a:lnTo>
                  <a:pt x="1123335" y="0"/>
                </a:lnTo>
                <a:lnTo>
                  <a:pt x="1937246" y="469642"/>
                </a:lnTo>
                <a:cubicBezTo>
                  <a:pt x="2026369" y="520585"/>
                  <a:pt x="2026369" y="649943"/>
                  <a:pt x="1937246" y="700885"/>
                </a:cubicBezTo>
                <a:lnTo>
                  <a:pt x="1069379" y="1201661"/>
                </a:lnTo>
                <a:lnTo>
                  <a:pt x="201605" y="1702436"/>
                </a:lnTo>
                <a:cubicBezTo>
                  <a:pt x="112483" y="1753379"/>
                  <a:pt x="0" y="1689673"/>
                  <a:pt x="0" y="1585733"/>
                </a:cubicBezTo>
                <a:lnTo>
                  <a:pt x="0" y="586345"/>
                </a:lnTo>
                <a:close/>
              </a:path>
            </a:pathLst>
          </a:custGeom>
          <a:solidFill>
            <a:schemeClr val="accent3">
              <a:alpha val="85000"/>
            </a:schemeClr>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12" name="Title 1">
            <a:extLst>
              <a:ext uri="{FF2B5EF4-FFF2-40B4-BE49-F238E27FC236}">
                <a16:creationId xmlns:a16="http://schemas.microsoft.com/office/drawing/2014/main" id="{0D08B00A-9A13-4AB1-A72D-2F499BA2EBAB}"/>
              </a:ext>
            </a:extLst>
          </p:cNvPr>
          <p:cNvSpPr>
            <a:spLocks noGrp="1"/>
          </p:cNvSpPr>
          <p:nvPr>
            <p:ph type="title"/>
          </p:nvPr>
        </p:nvSpPr>
        <p:spPr>
          <a:xfrm>
            <a:off x="2155370" y="365125"/>
            <a:ext cx="9198429" cy="1325563"/>
          </a:xfrm>
        </p:spPr>
        <p:txBody>
          <a:bodyPr/>
          <a:lstStyle>
            <a:lvl1pPr>
              <a:defRPr>
                <a:solidFill>
                  <a:schemeClr val="accent1"/>
                </a:solidFill>
              </a:defRPr>
            </a:lvl1pPr>
          </a:lstStyle>
          <a:p>
            <a:r>
              <a:rPr lang="en-US" dirty="0"/>
              <a:t>Click to edit Master title style</a:t>
            </a:r>
          </a:p>
        </p:txBody>
      </p:sp>
      <p:sp>
        <p:nvSpPr>
          <p:cNvPr id="18" name="Content Placeholder 2">
            <a:extLst>
              <a:ext uri="{FF2B5EF4-FFF2-40B4-BE49-F238E27FC236}">
                <a16:creationId xmlns:a16="http://schemas.microsoft.com/office/drawing/2014/main" id="{489DC5E6-DDCD-4B67-B47F-0BD6C54B83D2}"/>
              </a:ext>
            </a:extLst>
          </p:cNvPr>
          <p:cNvSpPr>
            <a:spLocks noGrp="1"/>
          </p:cNvSpPr>
          <p:nvPr>
            <p:ph idx="1"/>
          </p:nvPr>
        </p:nvSpPr>
        <p:spPr>
          <a:xfrm>
            <a:off x="1510392" y="1825625"/>
            <a:ext cx="9843407" cy="4351338"/>
          </a:xfrm>
        </p:spPr>
        <p:txBody>
          <a:bodyPr/>
          <a:lstStyle>
            <a:lvl1pPr>
              <a:defRPr>
                <a:solidFill>
                  <a:schemeClr val="accent2"/>
                </a:solidFill>
              </a:defRPr>
            </a:lvl1pPr>
            <a:lvl2pPr>
              <a:defRPr>
                <a:solidFill>
                  <a:schemeClr val="accent2"/>
                </a:solidFill>
              </a:defRPr>
            </a:lvl2pPr>
            <a:lvl3pPr>
              <a:defRPr>
                <a:solidFill>
                  <a:schemeClr val="accent2"/>
                </a:solidFill>
              </a:defRPr>
            </a:lvl3pPr>
            <a:lvl4pPr>
              <a:defRPr>
                <a:solidFill>
                  <a:schemeClr val="accent2"/>
                </a:solidFill>
              </a:defRPr>
            </a:lvl4pPr>
            <a:lvl5pPr>
              <a:defRPr>
                <a:solidFill>
                  <a:schemeClr val="accent2"/>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4" name="Footer Placeholder 4">
            <a:extLst>
              <a:ext uri="{FF2B5EF4-FFF2-40B4-BE49-F238E27FC236}">
                <a16:creationId xmlns:a16="http://schemas.microsoft.com/office/drawing/2014/main" id="{2FB69F9D-87DD-3F44-94E6-911788B26D23}"/>
              </a:ext>
            </a:extLst>
          </p:cNvPr>
          <p:cNvSpPr>
            <a:spLocks noGrp="1"/>
          </p:cNvSpPr>
          <p:nvPr>
            <p:ph type="ftr" sz="quarter" idx="11"/>
          </p:nvPr>
        </p:nvSpPr>
        <p:spPr>
          <a:xfrm>
            <a:off x="2628900" y="6356350"/>
            <a:ext cx="7757703" cy="365125"/>
          </a:xfrm>
        </p:spPr>
        <p:txBody>
          <a:bodyPr/>
          <a:lstStyle>
            <a:lvl1pPr>
              <a:defRPr>
                <a:solidFill>
                  <a:schemeClr val="bg2">
                    <a:lumMod val="90000"/>
                  </a:schemeClr>
                </a:solidFill>
              </a:defRPr>
            </a:lvl1pPr>
          </a:lstStyle>
          <a:p>
            <a:r>
              <a:rPr lang="en-US" dirty="0"/>
              <a:t>Your Footer Here</a:t>
            </a:r>
          </a:p>
        </p:txBody>
      </p:sp>
      <p:sp>
        <p:nvSpPr>
          <p:cNvPr id="15" name="Slide Number Placeholder 5">
            <a:extLst>
              <a:ext uri="{FF2B5EF4-FFF2-40B4-BE49-F238E27FC236}">
                <a16:creationId xmlns:a16="http://schemas.microsoft.com/office/drawing/2014/main" id="{84E37FA5-D460-C240-8CDF-6401F646120E}"/>
              </a:ext>
            </a:extLst>
          </p:cNvPr>
          <p:cNvSpPr>
            <a:spLocks noGrp="1"/>
          </p:cNvSpPr>
          <p:nvPr>
            <p:ph type="sldNum" sz="quarter" idx="12"/>
          </p:nvPr>
        </p:nvSpPr>
        <p:spPr>
          <a:xfrm>
            <a:off x="10549889" y="6356350"/>
            <a:ext cx="803910" cy="365125"/>
          </a:xfrm>
        </p:spPr>
        <p:txBody>
          <a:bodyPr/>
          <a:lstStyle>
            <a:lvl1pPr>
              <a:defRPr>
                <a:solidFill>
                  <a:schemeClr val="bg2">
                    <a:lumMod val="90000"/>
                  </a:schemeClr>
                </a:solidFill>
              </a:defRPr>
            </a:lvl1pPr>
          </a:lstStyle>
          <a:p>
            <a:fld id="{672B7600-67E3-4D97-B453-880E2742B982}" type="slidenum">
              <a:rPr lang="en-US" smtClean="0"/>
              <a:pPr/>
              <a:t>‹#›</a:t>
            </a:fld>
            <a:endParaRPr lang="en-US" dirty="0"/>
          </a:p>
        </p:txBody>
      </p:sp>
      <p:sp>
        <p:nvSpPr>
          <p:cNvPr id="16" name="Date Placeholder 3">
            <a:extLst>
              <a:ext uri="{FF2B5EF4-FFF2-40B4-BE49-F238E27FC236}">
                <a16:creationId xmlns:a16="http://schemas.microsoft.com/office/drawing/2014/main" id="{D2C434A0-C666-9343-A8FF-A21DF74641AE}"/>
              </a:ext>
            </a:extLst>
          </p:cNvPr>
          <p:cNvSpPr>
            <a:spLocks noGrp="1"/>
          </p:cNvSpPr>
          <p:nvPr>
            <p:ph type="dt" sz="half" idx="10"/>
          </p:nvPr>
        </p:nvSpPr>
        <p:spPr>
          <a:xfrm>
            <a:off x="838201" y="6356350"/>
            <a:ext cx="1688578" cy="365125"/>
          </a:xfrm>
        </p:spPr>
        <p:txBody>
          <a:bodyPr/>
          <a:lstStyle>
            <a:lvl1pPr>
              <a:defRPr>
                <a:solidFill>
                  <a:schemeClr val="bg2">
                    <a:lumMod val="90000"/>
                  </a:schemeClr>
                </a:solidFill>
              </a:defRPr>
            </a:lvl1pPr>
          </a:lstStyle>
          <a:p>
            <a:r>
              <a:rPr lang="en-US" dirty="0"/>
              <a:t>Date</a:t>
            </a:r>
          </a:p>
        </p:txBody>
      </p:sp>
    </p:spTree>
    <p:extLst>
      <p:ext uri="{BB962C8B-B14F-4D97-AF65-F5344CB8AC3E}">
        <p14:creationId xmlns:p14="http://schemas.microsoft.com/office/powerpoint/2010/main" val="16057573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2">
    <p:spTree>
      <p:nvGrpSpPr>
        <p:cNvPr id="1" name=""/>
        <p:cNvGrpSpPr/>
        <p:nvPr/>
      </p:nvGrpSpPr>
      <p:grpSpPr>
        <a:xfrm>
          <a:off x="0" y="0"/>
          <a:ext cx="0" cy="0"/>
          <a:chOff x="0" y="0"/>
          <a:chExt cx="0" cy="0"/>
        </a:xfrm>
      </p:grpSpPr>
      <p:pic>
        <p:nvPicPr>
          <p:cNvPr id="15" name="Picture 14" descr="A picture containing sitting, man, white, holding&#10;&#10;Description automatically generated">
            <a:extLst>
              <a:ext uri="{FF2B5EF4-FFF2-40B4-BE49-F238E27FC236}">
                <a16:creationId xmlns:a16="http://schemas.microsoft.com/office/drawing/2014/main" id="{EFE136F2-5EC9-7E46-BB5F-3E44DD0AB51D}"/>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13" name="Shape">
            <a:extLst>
              <a:ext uri="{FF2B5EF4-FFF2-40B4-BE49-F238E27FC236}">
                <a16:creationId xmlns:a16="http://schemas.microsoft.com/office/drawing/2014/main" id="{D02F5E44-973A-0848-A6E1-CE6621E38D4A}"/>
              </a:ext>
            </a:extLst>
          </p:cNvPr>
          <p:cNvSpPr/>
          <p:nvPr userDrawn="1"/>
        </p:nvSpPr>
        <p:spPr>
          <a:xfrm flipH="1" flipV="1">
            <a:off x="10151445" y="4208100"/>
            <a:ext cx="2040555" cy="2311400"/>
          </a:xfrm>
          <a:custGeom>
            <a:avLst/>
            <a:gdLst/>
            <a:ahLst/>
            <a:cxnLst>
              <a:cxn ang="0">
                <a:pos x="wd2" y="hd2"/>
              </a:cxn>
              <a:cxn ang="5400000">
                <a:pos x="wd2" y="hd2"/>
              </a:cxn>
              <a:cxn ang="10800000">
                <a:pos x="wd2" y="hd2"/>
              </a:cxn>
              <a:cxn ang="16200000">
                <a:pos x="wd2" y="hd2"/>
              </a:cxn>
            </a:cxnLst>
            <a:rect l="0" t="0" r="r" b="b"/>
            <a:pathLst>
              <a:path w="21363" h="20989" extrusionOk="0">
                <a:moveTo>
                  <a:pt x="0" y="10505"/>
                </a:moveTo>
                <a:lnTo>
                  <a:pt x="0" y="1245"/>
                </a:lnTo>
                <a:cubicBezTo>
                  <a:pt x="0" y="284"/>
                  <a:pt x="1199" y="-305"/>
                  <a:pt x="2149" y="166"/>
                </a:cubicBezTo>
                <a:lnTo>
                  <a:pt x="11399" y="4796"/>
                </a:lnTo>
                <a:lnTo>
                  <a:pt x="20650" y="9426"/>
                </a:lnTo>
                <a:cubicBezTo>
                  <a:pt x="21600" y="9897"/>
                  <a:pt x="21600" y="11093"/>
                  <a:pt x="20650" y="11564"/>
                </a:cubicBezTo>
                <a:lnTo>
                  <a:pt x="11399" y="16194"/>
                </a:lnTo>
                <a:lnTo>
                  <a:pt x="2149" y="20824"/>
                </a:lnTo>
                <a:cubicBezTo>
                  <a:pt x="1199" y="21295"/>
                  <a:pt x="0" y="20706"/>
                  <a:pt x="0" y="19745"/>
                </a:cubicBezTo>
                <a:lnTo>
                  <a:pt x="0" y="10505"/>
                </a:lnTo>
                <a:close/>
              </a:path>
            </a:pathLst>
          </a:custGeom>
          <a:solidFill>
            <a:schemeClr val="accent3">
              <a:alpha val="85000"/>
            </a:schemeClr>
          </a:solidFill>
          <a:ln w="12700">
            <a:miter lim="400000"/>
          </a:ln>
        </p:spPr>
        <p:txBody>
          <a:bodyPr lIns="38100" tIns="38100" rIns="38100" bIns="38100" anchor="ctr"/>
          <a:lstStyle/>
          <a:p>
            <a:pPr>
              <a:defRPr sz="3000">
                <a:solidFill>
                  <a:srgbClr val="FFFFFF"/>
                </a:solidFill>
              </a:defRPr>
            </a:pPr>
            <a:endParaRPr/>
          </a:p>
        </p:txBody>
      </p:sp>
      <p:sp>
        <p:nvSpPr>
          <p:cNvPr id="23" name="Freeform: Shape 22">
            <a:extLst>
              <a:ext uri="{FF2B5EF4-FFF2-40B4-BE49-F238E27FC236}">
                <a16:creationId xmlns:a16="http://schemas.microsoft.com/office/drawing/2014/main" id="{F6A5D30D-E994-44FE-9AAB-832D9EFA1266}"/>
              </a:ext>
            </a:extLst>
          </p:cNvPr>
          <p:cNvSpPr/>
          <p:nvPr userDrawn="1"/>
        </p:nvSpPr>
        <p:spPr>
          <a:xfrm flipH="1" flipV="1">
            <a:off x="9340634" y="5987981"/>
            <a:ext cx="972845" cy="870019"/>
          </a:xfrm>
          <a:custGeom>
            <a:avLst/>
            <a:gdLst>
              <a:gd name="connsiteX0" fmla="*/ 174301 w 972845"/>
              <a:gd name="connsiteY0" fmla="*/ 869989 h 870019"/>
              <a:gd name="connsiteX1" fmla="*/ 0 w 972845"/>
              <a:gd name="connsiteY1" fmla="*/ 692458 h 870019"/>
              <a:gd name="connsiteX2" fmla="*/ 0 w 972845"/>
              <a:gd name="connsiteY2" fmla="*/ 337005 h 870019"/>
              <a:gd name="connsiteX3" fmla="*/ 0 w 972845"/>
              <a:gd name="connsiteY3" fmla="*/ 0 h 870019"/>
              <a:gd name="connsiteX4" fmla="*/ 568252 w 972845"/>
              <a:gd name="connsiteY4" fmla="*/ 0 h 870019"/>
              <a:gd name="connsiteX5" fmla="*/ 575034 w 972845"/>
              <a:gd name="connsiteY5" fmla="*/ 3921 h 870019"/>
              <a:gd name="connsiteX6" fmla="*/ 884913 w 972845"/>
              <a:gd name="connsiteY6" fmla="*/ 183093 h 870019"/>
              <a:gd name="connsiteX7" fmla="*/ 884913 w 972845"/>
              <a:gd name="connsiteY7" fmla="*/ 488134 h 870019"/>
              <a:gd name="connsiteX8" fmla="*/ 575034 w 972845"/>
              <a:gd name="connsiteY8" fmla="*/ 667306 h 870019"/>
              <a:gd name="connsiteX9" fmla="*/ 265200 w 972845"/>
              <a:gd name="connsiteY9" fmla="*/ 846424 h 870019"/>
              <a:gd name="connsiteX10" fmla="*/ 174301 w 972845"/>
              <a:gd name="connsiteY10" fmla="*/ 869989 h 8700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972845" h="870019">
                <a:moveTo>
                  <a:pt x="174301" y="869989"/>
                </a:moveTo>
                <a:cubicBezTo>
                  <a:pt x="83226" y="868278"/>
                  <a:pt x="0" y="795329"/>
                  <a:pt x="0" y="692458"/>
                </a:cubicBezTo>
                <a:lnTo>
                  <a:pt x="0" y="337005"/>
                </a:lnTo>
                <a:lnTo>
                  <a:pt x="0" y="0"/>
                </a:lnTo>
                <a:lnTo>
                  <a:pt x="568252" y="0"/>
                </a:lnTo>
                <a:lnTo>
                  <a:pt x="575034" y="3921"/>
                </a:lnTo>
                <a:lnTo>
                  <a:pt x="884913" y="183093"/>
                </a:lnTo>
                <a:cubicBezTo>
                  <a:pt x="1002156" y="250255"/>
                  <a:pt x="1002156" y="420971"/>
                  <a:pt x="884913" y="488134"/>
                </a:cubicBezTo>
                <a:lnTo>
                  <a:pt x="575034" y="667306"/>
                </a:lnTo>
                <a:lnTo>
                  <a:pt x="265200" y="846424"/>
                </a:lnTo>
                <a:cubicBezTo>
                  <a:pt x="235889" y="863214"/>
                  <a:pt x="204659" y="870559"/>
                  <a:pt x="174301" y="869989"/>
                </a:cubicBezTo>
                <a:close/>
              </a:path>
            </a:pathLst>
          </a:custGeom>
          <a:solidFill>
            <a:schemeClr val="accent6">
              <a:alpha val="85000"/>
            </a:schemeClr>
          </a:solidFill>
          <a:ln w="12700">
            <a:miter lim="400000"/>
          </a:ln>
        </p:spPr>
        <p:txBody>
          <a:bodyPr wrap="square" lIns="38100" tIns="38100" rIns="38100" bIns="38100" anchor="ctr">
            <a:noAutofit/>
          </a:bodyPr>
          <a:lstStyle/>
          <a:p>
            <a:pPr>
              <a:defRPr sz="3000">
                <a:solidFill>
                  <a:srgbClr val="FFFFFF"/>
                </a:solidFill>
              </a:defRPr>
            </a:pPr>
            <a:endParaRPr dirty="0"/>
          </a:p>
        </p:txBody>
      </p:sp>
      <p:sp>
        <p:nvSpPr>
          <p:cNvPr id="11" name="Shape">
            <a:extLst>
              <a:ext uri="{FF2B5EF4-FFF2-40B4-BE49-F238E27FC236}">
                <a16:creationId xmlns:a16="http://schemas.microsoft.com/office/drawing/2014/main" id="{4678544B-BCD5-9E4F-8C72-490C9F8B4A42}"/>
              </a:ext>
            </a:extLst>
          </p:cNvPr>
          <p:cNvSpPr/>
          <p:nvPr userDrawn="1"/>
        </p:nvSpPr>
        <p:spPr>
          <a:xfrm flipH="1" flipV="1">
            <a:off x="10353870" y="3889011"/>
            <a:ext cx="1206518" cy="1325563"/>
          </a:xfrm>
          <a:custGeom>
            <a:avLst/>
            <a:gdLst/>
            <a:ahLst/>
            <a:cxnLst>
              <a:cxn ang="0">
                <a:pos x="wd2" y="hd2"/>
              </a:cxn>
              <a:cxn ang="5400000">
                <a:pos x="wd2" y="hd2"/>
              </a:cxn>
              <a:cxn ang="10800000">
                <a:pos x="wd2" y="hd2"/>
              </a:cxn>
              <a:cxn ang="16200000">
                <a:pos x="wd2" y="hd2"/>
              </a:cxn>
            </a:cxnLst>
            <a:rect l="0" t="0" r="r" b="b"/>
            <a:pathLst>
              <a:path w="20968" h="19972" extrusionOk="0">
                <a:moveTo>
                  <a:pt x="0" y="10012"/>
                </a:moveTo>
                <a:lnTo>
                  <a:pt x="0" y="3318"/>
                </a:lnTo>
                <a:cubicBezTo>
                  <a:pt x="0" y="755"/>
                  <a:pt x="3189" y="-814"/>
                  <a:pt x="5716" y="441"/>
                </a:cubicBezTo>
                <a:lnTo>
                  <a:pt x="12394" y="3788"/>
                </a:lnTo>
                <a:lnTo>
                  <a:pt x="19073" y="7136"/>
                </a:lnTo>
                <a:cubicBezTo>
                  <a:pt x="21600" y="8391"/>
                  <a:pt x="21600" y="11581"/>
                  <a:pt x="19073" y="12836"/>
                </a:cubicBezTo>
                <a:lnTo>
                  <a:pt x="12394" y="16184"/>
                </a:lnTo>
                <a:lnTo>
                  <a:pt x="5716" y="19531"/>
                </a:lnTo>
                <a:cubicBezTo>
                  <a:pt x="3189" y="20786"/>
                  <a:pt x="0" y="19217"/>
                  <a:pt x="0" y="16654"/>
                </a:cubicBezTo>
                <a:lnTo>
                  <a:pt x="0" y="10012"/>
                </a:lnTo>
                <a:close/>
              </a:path>
            </a:pathLst>
          </a:custGeom>
          <a:solidFill>
            <a:schemeClr val="accent6">
              <a:alpha val="85000"/>
            </a:schemeClr>
          </a:solidFill>
          <a:ln w="12700">
            <a:miter lim="400000"/>
          </a:ln>
        </p:spPr>
        <p:txBody>
          <a:bodyPr lIns="38100" tIns="38100" rIns="38100" bIns="38100" anchor="ctr"/>
          <a:lstStyle/>
          <a:p>
            <a:pPr>
              <a:defRPr sz="3000">
                <a:solidFill>
                  <a:srgbClr val="FFFFFF"/>
                </a:solidFill>
              </a:defRPr>
            </a:pPr>
            <a:endParaRPr dirty="0"/>
          </a:p>
        </p:txBody>
      </p:sp>
      <p:sp>
        <p:nvSpPr>
          <p:cNvPr id="12" name="Title 1">
            <a:extLst>
              <a:ext uri="{FF2B5EF4-FFF2-40B4-BE49-F238E27FC236}">
                <a16:creationId xmlns:a16="http://schemas.microsoft.com/office/drawing/2014/main" id="{08888851-8419-4D40-B1E3-9D279F24C731}"/>
              </a:ext>
            </a:extLst>
          </p:cNvPr>
          <p:cNvSpPr>
            <a:spLocks noGrp="1"/>
          </p:cNvSpPr>
          <p:nvPr>
            <p:ph type="title"/>
          </p:nvPr>
        </p:nvSpPr>
        <p:spPr>
          <a:xfrm>
            <a:off x="838200" y="365125"/>
            <a:ext cx="10515600" cy="1325563"/>
          </a:xfrm>
        </p:spPr>
        <p:txBody>
          <a:bodyPr/>
          <a:lstStyle>
            <a:lvl1pPr>
              <a:defRPr>
                <a:solidFill>
                  <a:schemeClr val="accent1"/>
                </a:solidFill>
              </a:defRPr>
            </a:lvl1pPr>
          </a:lstStyle>
          <a:p>
            <a:r>
              <a:rPr lang="en-US" dirty="0"/>
              <a:t>Click to edit Master title style</a:t>
            </a:r>
          </a:p>
        </p:txBody>
      </p:sp>
      <p:sp>
        <p:nvSpPr>
          <p:cNvPr id="18" name="Content Placeholder 2">
            <a:extLst>
              <a:ext uri="{FF2B5EF4-FFF2-40B4-BE49-F238E27FC236}">
                <a16:creationId xmlns:a16="http://schemas.microsoft.com/office/drawing/2014/main" id="{9CCD0F33-6122-4DA2-AA9D-CA48CEFB9225}"/>
              </a:ext>
            </a:extLst>
          </p:cNvPr>
          <p:cNvSpPr>
            <a:spLocks noGrp="1"/>
          </p:cNvSpPr>
          <p:nvPr>
            <p:ph idx="1"/>
          </p:nvPr>
        </p:nvSpPr>
        <p:spPr>
          <a:xfrm>
            <a:off x="838200" y="1825625"/>
            <a:ext cx="10515600" cy="4351338"/>
          </a:xfrm>
        </p:spPr>
        <p:txBody>
          <a:bodyPr/>
          <a:lstStyle>
            <a:lvl1pPr>
              <a:defRPr>
                <a:solidFill>
                  <a:schemeClr val="accent2"/>
                </a:solidFill>
              </a:defRPr>
            </a:lvl1pPr>
            <a:lvl2pPr>
              <a:defRPr>
                <a:solidFill>
                  <a:schemeClr val="accent2"/>
                </a:solidFill>
              </a:defRPr>
            </a:lvl2pPr>
            <a:lvl3pPr>
              <a:defRPr>
                <a:solidFill>
                  <a:schemeClr val="accent2"/>
                </a:solidFill>
              </a:defRPr>
            </a:lvl3pPr>
            <a:lvl4pPr>
              <a:defRPr>
                <a:solidFill>
                  <a:schemeClr val="accent2"/>
                </a:solidFill>
              </a:defRPr>
            </a:lvl4pPr>
            <a:lvl5pPr>
              <a:defRPr>
                <a:solidFill>
                  <a:schemeClr val="accent2"/>
                </a:solidFil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6" name="Date Placeholder 3">
            <a:extLst>
              <a:ext uri="{FF2B5EF4-FFF2-40B4-BE49-F238E27FC236}">
                <a16:creationId xmlns:a16="http://schemas.microsoft.com/office/drawing/2014/main" id="{123ED2F9-00EC-3946-8D16-22547AD1A2E8}"/>
              </a:ext>
            </a:extLst>
          </p:cNvPr>
          <p:cNvSpPr>
            <a:spLocks noGrp="1"/>
          </p:cNvSpPr>
          <p:nvPr>
            <p:ph type="dt" sz="half" idx="10"/>
          </p:nvPr>
        </p:nvSpPr>
        <p:spPr>
          <a:xfrm>
            <a:off x="838201" y="6356350"/>
            <a:ext cx="1688578" cy="365125"/>
          </a:xfrm>
        </p:spPr>
        <p:txBody>
          <a:bodyPr/>
          <a:lstStyle>
            <a:lvl1pPr>
              <a:defRPr>
                <a:solidFill>
                  <a:schemeClr val="bg2">
                    <a:lumMod val="90000"/>
                  </a:schemeClr>
                </a:solidFill>
              </a:defRPr>
            </a:lvl1pPr>
          </a:lstStyle>
          <a:p>
            <a:r>
              <a:rPr lang="en-US" dirty="0"/>
              <a:t>Date</a:t>
            </a:r>
          </a:p>
        </p:txBody>
      </p:sp>
      <p:sp>
        <p:nvSpPr>
          <p:cNvPr id="19" name="Footer Placeholder 4">
            <a:extLst>
              <a:ext uri="{FF2B5EF4-FFF2-40B4-BE49-F238E27FC236}">
                <a16:creationId xmlns:a16="http://schemas.microsoft.com/office/drawing/2014/main" id="{39BC168F-EEBC-8D40-A104-B20188074979}"/>
              </a:ext>
            </a:extLst>
          </p:cNvPr>
          <p:cNvSpPr>
            <a:spLocks noGrp="1"/>
          </p:cNvSpPr>
          <p:nvPr>
            <p:ph type="ftr" sz="quarter" idx="11"/>
          </p:nvPr>
        </p:nvSpPr>
        <p:spPr>
          <a:xfrm>
            <a:off x="2628900" y="6356350"/>
            <a:ext cx="7757703" cy="365125"/>
          </a:xfrm>
        </p:spPr>
        <p:txBody>
          <a:bodyPr/>
          <a:lstStyle>
            <a:lvl1pPr>
              <a:defRPr>
                <a:solidFill>
                  <a:schemeClr val="bg2">
                    <a:lumMod val="90000"/>
                  </a:schemeClr>
                </a:solidFill>
              </a:defRPr>
            </a:lvl1pPr>
          </a:lstStyle>
          <a:p>
            <a:r>
              <a:rPr lang="en-US" dirty="0"/>
              <a:t>Your Footer Here</a:t>
            </a:r>
          </a:p>
        </p:txBody>
      </p:sp>
      <p:sp>
        <p:nvSpPr>
          <p:cNvPr id="20" name="Slide Number Placeholder 5">
            <a:extLst>
              <a:ext uri="{FF2B5EF4-FFF2-40B4-BE49-F238E27FC236}">
                <a16:creationId xmlns:a16="http://schemas.microsoft.com/office/drawing/2014/main" id="{6FE13A73-A42A-9B42-8814-A7CB4E7BBF71}"/>
              </a:ext>
            </a:extLst>
          </p:cNvPr>
          <p:cNvSpPr>
            <a:spLocks noGrp="1"/>
          </p:cNvSpPr>
          <p:nvPr>
            <p:ph type="sldNum" sz="quarter" idx="12"/>
          </p:nvPr>
        </p:nvSpPr>
        <p:spPr>
          <a:xfrm>
            <a:off x="10549889" y="6356350"/>
            <a:ext cx="803910" cy="365125"/>
          </a:xfrm>
        </p:spPr>
        <p:txBody>
          <a:bodyPr/>
          <a:lstStyle>
            <a:lvl1pPr>
              <a:defRPr>
                <a:solidFill>
                  <a:schemeClr val="bg2">
                    <a:lumMod val="90000"/>
                  </a:schemeClr>
                </a:solidFill>
              </a:defRPr>
            </a:lvl1pPr>
          </a:lstStyle>
          <a:p>
            <a:fld id="{672B7600-67E3-4D97-B453-880E2742B982}" type="slidenum">
              <a:rPr lang="en-US" smtClean="0"/>
              <a:pPr/>
              <a:t>‹#›</a:t>
            </a:fld>
            <a:endParaRPr lang="en-US" dirty="0"/>
          </a:p>
        </p:txBody>
      </p:sp>
    </p:spTree>
    <p:extLst>
      <p:ext uri="{BB962C8B-B14F-4D97-AF65-F5344CB8AC3E}">
        <p14:creationId xmlns:p14="http://schemas.microsoft.com/office/powerpoint/2010/main" val="3253473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1">
    <p:spTree>
      <p:nvGrpSpPr>
        <p:cNvPr id="1" name=""/>
        <p:cNvGrpSpPr/>
        <p:nvPr/>
      </p:nvGrpSpPr>
      <p:grpSpPr>
        <a:xfrm>
          <a:off x="0" y="0"/>
          <a:ext cx="0" cy="0"/>
          <a:chOff x="0" y="0"/>
          <a:chExt cx="0" cy="0"/>
        </a:xfrm>
      </p:grpSpPr>
      <p:pic>
        <p:nvPicPr>
          <p:cNvPr id="3" name="Picture 2" descr="A picture containing indoor, white, sitting, man&#10;&#10;Description automatically generated">
            <a:extLst>
              <a:ext uri="{FF2B5EF4-FFF2-40B4-BE49-F238E27FC236}">
                <a16:creationId xmlns:a16="http://schemas.microsoft.com/office/drawing/2014/main" id="{A900A9EB-BC0B-BD4A-ACA0-64FF131B2834}"/>
              </a:ext>
            </a:extLst>
          </p:cNvPr>
          <p:cNvPicPr>
            <a:picLocks noChangeAspect="1"/>
          </p:cNvPicPr>
          <p:nvPr userDrawn="1"/>
        </p:nvPicPr>
        <p:blipFill>
          <a:blip r:embed="rId2"/>
          <a:stretch>
            <a:fillRect/>
          </a:stretch>
        </p:blipFill>
        <p:spPr>
          <a:xfrm>
            <a:off x="0" y="1"/>
            <a:ext cx="12191998" cy="6857999"/>
          </a:xfrm>
          <a:prstGeom prst="rect">
            <a:avLst/>
          </a:prstGeom>
        </p:spPr>
      </p:pic>
      <p:sp>
        <p:nvSpPr>
          <p:cNvPr id="12" name="Shape">
            <a:extLst>
              <a:ext uri="{FF2B5EF4-FFF2-40B4-BE49-F238E27FC236}">
                <a16:creationId xmlns:a16="http://schemas.microsoft.com/office/drawing/2014/main" id="{8D76BCA1-A4F2-C648-87E9-E4FEF1C99E7B}"/>
              </a:ext>
            </a:extLst>
          </p:cNvPr>
          <p:cNvSpPr/>
          <p:nvPr userDrawn="1"/>
        </p:nvSpPr>
        <p:spPr>
          <a:xfrm flipH="1" flipV="1">
            <a:off x="8167066" y="4140129"/>
            <a:ext cx="2251315" cy="2550134"/>
          </a:xfrm>
          <a:custGeom>
            <a:avLst/>
            <a:gdLst/>
            <a:ahLst/>
            <a:cxnLst>
              <a:cxn ang="0">
                <a:pos x="wd2" y="hd2"/>
              </a:cxn>
              <a:cxn ang="5400000">
                <a:pos x="wd2" y="hd2"/>
              </a:cxn>
              <a:cxn ang="10800000">
                <a:pos x="wd2" y="hd2"/>
              </a:cxn>
              <a:cxn ang="16200000">
                <a:pos x="wd2" y="hd2"/>
              </a:cxn>
            </a:cxnLst>
            <a:rect l="0" t="0" r="r" b="b"/>
            <a:pathLst>
              <a:path w="21363" h="20989" extrusionOk="0">
                <a:moveTo>
                  <a:pt x="0" y="10505"/>
                </a:moveTo>
                <a:lnTo>
                  <a:pt x="0" y="1245"/>
                </a:lnTo>
                <a:cubicBezTo>
                  <a:pt x="0" y="284"/>
                  <a:pt x="1199" y="-305"/>
                  <a:pt x="2149" y="166"/>
                </a:cubicBezTo>
                <a:lnTo>
                  <a:pt x="11399" y="4796"/>
                </a:lnTo>
                <a:lnTo>
                  <a:pt x="20650" y="9426"/>
                </a:lnTo>
                <a:cubicBezTo>
                  <a:pt x="21600" y="9897"/>
                  <a:pt x="21600" y="11093"/>
                  <a:pt x="20650" y="11564"/>
                </a:cubicBezTo>
                <a:lnTo>
                  <a:pt x="11399" y="16194"/>
                </a:lnTo>
                <a:lnTo>
                  <a:pt x="2149" y="20824"/>
                </a:lnTo>
                <a:cubicBezTo>
                  <a:pt x="1199" y="21295"/>
                  <a:pt x="0" y="20706"/>
                  <a:pt x="0" y="19745"/>
                </a:cubicBezTo>
                <a:lnTo>
                  <a:pt x="0" y="10505"/>
                </a:lnTo>
                <a:close/>
              </a:path>
            </a:pathLst>
          </a:custGeom>
          <a:solidFill>
            <a:schemeClr val="accent3">
              <a:alpha val="85000"/>
            </a:schemeClr>
          </a:solidFill>
          <a:ln w="12700">
            <a:miter lim="400000"/>
          </a:ln>
        </p:spPr>
        <p:txBody>
          <a:bodyPr lIns="38100" tIns="38100" rIns="38100" bIns="38100" anchor="ctr"/>
          <a:lstStyle/>
          <a:p>
            <a:pPr>
              <a:defRPr sz="3000">
                <a:solidFill>
                  <a:srgbClr val="FFFFFF"/>
                </a:solidFill>
              </a:defRPr>
            </a:pPr>
            <a:endParaRPr/>
          </a:p>
        </p:txBody>
      </p:sp>
      <p:sp>
        <p:nvSpPr>
          <p:cNvPr id="18" name="Shape">
            <a:extLst>
              <a:ext uri="{FF2B5EF4-FFF2-40B4-BE49-F238E27FC236}">
                <a16:creationId xmlns:a16="http://schemas.microsoft.com/office/drawing/2014/main" id="{5DD8C458-F3A3-084E-97B7-658D47212035}"/>
              </a:ext>
            </a:extLst>
          </p:cNvPr>
          <p:cNvSpPr/>
          <p:nvPr userDrawn="1"/>
        </p:nvSpPr>
        <p:spPr>
          <a:xfrm flipH="1" flipV="1">
            <a:off x="7681516" y="1524847"/>
            <a:ext cx="4510484" cy="5109165"/>
          </a:xfrm>
          <a:custGeom>
            <a:avLst/>
            <a:gdLst/>
            <a:ahLst/>
            <a:cxnLst>
              <a:cxn ang="0">
                <a:pos x="wd2" y="hd2"/>
              </a:cxn>
              <a:cxn ang="5400000">
                <a:pos x="wd2" y="hd2"/>
              </a:cxn>
              <a:cxn ang="10800000">
                <a:pos x="wd2" y="hd2"/>
              </a:cxn>
              <a:cxn ang="16200000">
                <a:pos x="wd2" y="hd2"/>
              </a:cxn>
            </a:cxnLst>
            <a:rect l="0" t="0" r="r" b="b"/>
            <a:pathLst>
              <a:path w="21363" h="20989" extrusionOk="0">
                <a:moveTo>
                  <a:pt x="0" y="10505"/>
                </a:moveTo>
                <a:lnTo>
                  <a:pt x="0" y="1245"/>
                </a:lnTo>
                <a:cubicBezTo>
                  <a:pt x="0" y="284"/>
                  <a:pt x="1199" y="-305"/>
                  <a:pt x="2149" y="166"/>
                </a:cubicBezTo>
                <a:lnTo>
                  <a:pt x="11399" y="4796"/>
                </a:lnTo>
                <a:lnTo>
                  <a:pt x="20650" y="9426"/>
                </a:lnTo>
                <a:cubicBezTo>
                  <a:pt x="21600" y="9897"/>
                  <a:pt x="21600" y="11093"/>
                  <a:pt x="20650" y="11564"/>
                </a:cubicBezTo>
                <a:lnTo>
                  <a:pt x="11399" y="16194"/>
                </a:lnTo>
                <a:lnTo>
                  <a:pt x="2149" y="20824"/>
                </a:lnTo>
                <a:cubicBezTo>
                  <a:pt x="1199" y="21295"/>
                  <a:pt x="0" y="20706"/>
                  <a:pt x="0" y="19745"/>
                </a:cubicBezTo>
                <a:lnTo>
                  <a:pt x="0" y="10505"/>
                </a:lnTo>
                <a:close/>
              </a:path>
            </a:pathLst>
          </a:custGeom>
          <a:solidFill>
            <a:schemeClr val="accent6">
              <a:alpha val="85000"/>
            </a:schemeClr>
          </a:solidFill>
          <a:ln w="12700">
            <a:miter lim="400000"/>
          </a:ln>
        </p:spPr>
        <p:txBody>
          <a:bodyPr lIns="38100" tIns="38100" rIns="38100" bIns="38100" anchor="ctr"/>
          <a:lstStyle/>
          <a:p>
            <a:pPr>
              <a:defRPr sz="3000">
                <a:solidFill>
                  <a:srgbClr val="FFFFFF"/>
                </a:solidFill>
              </a:defRPr>
            </a:pPr>
            <a:endParaRPr/>
          </a:p>
        </p:txBody>
      </p:sp>
      <p:sp>
        <p:nvSpPr>
          <p:cNvPr id="19" name="Shape">
            <a:extLst>
              <a:ext uri="{FF2B5EF4-FFF2-40B4-BE49-F238E27FC236}">
                <a16:creationId xmlns:a16="http://schemas.microsoft.com/office/drawing/2014/main" id="{6513500A-50D4-7645-A35A-6A2B568E3018}"/>
              </a:ext>
            </a:extLst>
          </p:cNvPr>
          <p:cNvSpPr/>
          <p:nvPr userDrawn="1"/>
        </p:nvSpPr>
        <p:spPr>
          <a:xfrm flipH="1" flipV="1">
            <a:off x="10086882" y="1144956"/>
            <a:ext cx="1324727" cy="1455436"/>
          </a:xfrm>
          <a:custGeom>
            <a:avLst/>
            <a:gdLst/>
            <a:ahLst/>
            <a:cxnLst>
              <a:cxn ang="0">
                <a:pos x="wd2" y="hd2"/>
              </a:cxn>
              <a:cxn ang="5400000">
                <a:pos x="wd2" y="hd2"/>
              </a:cxn>
              <a:cxn ang="10800000">
                <a:pos x="wd2" y="hd2"/>
              </a:cxn>
              <a:cxn ang="16200000">
                <a:pos x="wd2" y="hd2"/>
              </a:cxn>
            </a:cxnLst>
            <a:rect l="0" t="0" r="r" b="b"/>
            <a:pathLst>
              <a:path w="20968" h="19972" extrusionOk="0">
                <a:moveTo>
                  <a:pt x="0" y="10012"/>
                </a:moveTo>
                <a:lnTo>
                  <a:pt x="0" y="3318"/>
                </a:lnTo>
                <a:cubicBezTo>
                  <a:pt x="0" y="755"/>
                  <a:pt x="3189" y="-814"/>
                  <a:pt x="5716" y="441"/>
                </a:cubicBezTo>
                <a:lnTo>
                  <a:pt x="12394" y="3788"/>
                </a:lnTo>
                <a:lnTo>
                  <a:pt x="19073" y="7136"/>
                </a:lnTo>
                <a:cubicBezTo>
                  <a:pt x="21600" y="8391"/>
                  <a:pt x="21600" y="11581"/>
                  <a:pt x="19073" y="12836"/>
                </a:cubicBezTo>
                <a:lnTo>
                  <a:pt x="12394" y="16184"/>
                </a:lnTo>
                <a:lnTo>
                  <a:pt x="5716" y="19531"/>
                </a:lnTo>
                <a:cubicBezTo>
                  <a:pt x="3189" y="20786"/>
                  <a:pt x="0" y="19217"/>
                  <a:pt x="0" y="16654"/>
                </a:cubicBezTo>
                <a:lnTo>
                  <a:pt x="0" y="10012"/>
                </a:lnTo>
                <a:close/>
              </a:path>
            </a:pathLst>
          </a:custGeom>
          <a:solidFill>
            <a:schemeClr val="accent4">
              <a:alpha val="85000"/>
            </a:schemeClr>
          </a:solidFill>
          <a:ln w="12700">
            <a:miter lim="400000"/>
          </a:ln>
        </p:spPr>
        <p:txBody>
          <a:bodyPr lIns="38100" tIns="38100" rIns="38100" bIns="38100" anchor="ctr"/>
          <a:lstStyle/>
          <a:p>
            <a:pPr>
              <a:defRPr sz="3000">
                <a:solidFill>
                  <a:srgbClr val="FFFFFF"/>
                </a:solidFill>
              </a:defRPr>
            </a:pPr>
            <a:endParaRPr dirty="0"/>
          </a:p>
        </p:txBody>
      </p:sp>
      <p:sp>
        <p:nvSpPr>
          <p:cNvPr id="8" name="Title 1">
            <a:extLst>
              <a:ext uri="{FF2B5EF4-FFF2-40B4-BE49-F238E27FC236}">
                <a16:creationId xmlns:a16="http://schemas.microsoft.com/office/drawing/2014/main" id="{C7E228BF-1CA5-4856-ADE1-3CF4E8475976}"/>
              </a:ext>
            </a:extLst>
          </p:cNvPr>
          <p:cNvSpPr>
            <a:spLocks noGrp="1"/>
          </p:cNvSpPr>
          <p:nvPr>
            <p:ph type="title"/>
          </p:nvPr>
        </p:nvSpPr>
        <p:spPr>
          <a:xfrm>
            <a:off x="831850" y="3094264"/>
            <a:ext cx="3870779" cy="1515026"/>
          </a:xfrm>
        </p:spPr>
        <p:txBody>
          <a:bodyPr anchor="b">
            <a:normAutofit/>
          </a:bodyPr>
          <a:lstStyle>
            <a:lvl1pPr>
              <a:defRPr sz="4000">
                <a:solidFill>
                  <a:schemeClr val="accent1"/>
                </a:solidFill>
              </a:defRPr>
            </a:lvl1pPr>
          </a:lstStyle>
          <a:p>
            <a:r>
              <a:rPr lang="en-US" dirty="0"/>
              <a:t>Click to edit Master title style</a:t>
            </a:r>
          </a:p>
        </p:txBody>
      </p:sp>
      <p:sp>
        <p:nvSpPr>
          <p:cNvPr id="9" name="Text Placeholder 2">
            <a:extLst>
              <a:ext uri="{FF2B5EF4-FFF2-40B4-BE49-F238E27FC236}">
                <a16:creationId xmlns:a16="http://schemas.microsoft.com/office/drawing/2014/main" id="{A75560DB-B208-41C1-AC26-ACACF8AE7CCD}"/>
              </a:ext>
            </a:extLst>
          </p:cNvPr>
          <p:cNvSpPr>
            <a:spLocks noGrp="1"/>
          </p:cNvSpPr>
          <p:nvPr>
            <p:ph type="body" idx="1"/>
          </p:nvPr>
        </p:nvSpPr>
        <p:spPr>
          <a:xfrm>
            <a:off x="831850" y="4760581"/>
            <a:ext cx="5076581" cy="858785"/>
          </a:xfrm>
        </p:spPr>
        <p:txBody>
          <a:bodyPr/>
          <a:lstStyle>
            <a:lvl1pPr marL="0" indent="0">
              <a:buNone/>
              <a:defRPr sz="2400">
                <a:solidFill>
                  <a:schemeClr val="accent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5" name="Date Placeholder 3">
            <a:extLst>
              <a:ext uri="{FF2B5EF4-FFF2-40B4-BE49-F238E27FC236}">
                <a16:creationId xmlns:a16="http://schemas.microsoft.com/office/drawing/2014/main" id="{EAD04003-1EF2-4F41-AD3B-AB7EDFA12CD1}"/>
              </a:ext>
            </a:extLst>
          </p:cNvPr>
          <p:cNvSpPr>
            <a:spLocks noGrp="1"/>
          </p:cNvSpPr>
          <p:nvPr>
            <p:ph type="dt" sz="half" idx="10"/>
          </p:nvPr>
        </p:nvSpPr>
        <p:spPr>
          <a:xfrm>
            <a:off x="831851" y="6356350"/>
            <a:ext cx="1694928" cy="365125"/>
          </a:xfrm>
        </p:spPr>
        <p:txBody>
          <a:bodyPr/>
          <a:lstStyle>
            <a:lvl1pPr>
              <a:defRPr>
                <a:solidFill>
                  <a:schemeClr val="bg2">
                    <a:lumMod val="90000"/>
                  </a:schemeClr>
                </a:solidFill>
              </a:defRPr>
            </a:lvl1pPr>
          </a:lstStyle>
          <a:p>
            <a:r>
              <a:rPr lang="en-US" dirty="0"/>
              <a:t>Date</a:t>
            </a:r>
          </a:p>
        </p:txBody>
      </p:sp>
      <p:sp>
        <p:nvSpPr>
          <p:cNvPr id="16" name="Footer Placeholder 4">
            <a:extLst>
              <a:ext uri="{FF2B5EF4-FFF2-40B4-BE49-F238E27FC236}">
                <a16:creationId xmlns:a16="http://schemas.microsoft.com/office/drawing/2014/main" id="{FF932259-DE1E-A248-8E24-3A635E2A6118}"/>
              </a:ext>
            </a:extLst>
          </p:cNvPr>
          <p:cNvSpPr>
            <a:spLocks noGrp="1"/>
          </p:cNvSpPr>
          <p:nvPr>
            <p:ph type="ftr" sz="quarter" idx="11"/>
          </p:nvPr>
        </p:nvSpPr>
        <p:spPr>
          <a:xfrm>
            <a:off x="2628901" y="6356350"/>
            <a:ext cx="6751864" cy="365125"/>
          </a:xfrm>
        </p:spPr>
        <p:txBody>
          <a:bodyPr/>
          <a:lstStyle>
            <a:lvl1pPr>
              <a:defRPr>
                <a:solidFill>
                  <a:schemeClr val="bg2">
                    <a:lumMod val="90000"/>
                  </a:schemeClr>
                </a:solidFill>
              </a:defRPr>
            </a:lvl1pPr>
          </a:lstStyle>
          <a:p>
            <a:r>
              <a:rPr lang="en-US" dirty="0"/>
              <a:t>Your Footer Here</a:t>
            </a:r>
          </a:p>
        </p:txBody>
      </p:sp>
      <p:sp>
        <p:nvSpPr>
          <p:cNvPr id="17" name="Slide Number Placeholder 5">
            <a:extLst>
              <a:ext uri="{FF2B5EF4-FFF2-40B4-BE49-F238E27FC236}">
                <a16:creationId xmlns:a16="http://schemas.microsoft.com/office/drawing/2014/main" id="{24118D30-6208-B546-98F3-E708D083CB1C}"/>
              </a:ext>
            </a:extLst>
          </p:cNvPr>
          <p:cNvSpPr>
            <a:spLocks noGrp="1"/>
          </p:cNvSpPr>
          <p:nvPr>
            <p:ph type="sldNum" sz="quarter" idx="12"/>
          </p:nvPr>
        </p:nvSpPr>
        <p:spPr>
          <a:xfrm>
            <a:off x="10549889" y="6356350"/>
            <a:ext cx="803910" cy="365125"/>
          </a:xfrm>
        </p:spPr>
        <p:txBody>
          <a:bodyPr/>
          <a:lstStyle>
            <a:lvl1pPr>
              <a:defRPr>
                <a:solidFill>
                  <a:schemeClr val="bg1"/>
                </a:solidFill>
              </a:defRPr>
            </a:lvl1pPr>
          </a:lstStyle>
          <a:p>
            <a:fld id="{672B7600-67E3-4D97-B453-880E2742B982}" type="slidenum">
              <a:rPr lang="en-US" smtClean="0"/>
              <a:pPr/>
              <a:t>‹#›</a:t>
            </a:fld>
            <a:endParaRPr lang="en-US" dirty="0"/>
          </a:p>
        </p:txBody>
      </p:sp>
    </p:spTree>
    <p:extLst>
      <p:ext uri="{BB962C8B-B14F-4D97-AF65-F5344CB8AC3E}">
        <p14:creationId xmlns:p14="http://schemas.microsoft.com/office/powerpoint/2010/main" val="20923523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2">
    <p:spTree>
      <p:nvGrpSpPr>
        <p:cNvPr id="1" name=""/>
        <p:cNvGrpSpPr/>
        <p:nvPr/>
      </p:nvGrpSpPr>
      <p:grpSpPr>
        <a:xfrm>
          <a:off x="0" y="0"/>
          <a:ext cx="0" cy="0"/>
          <a:chOff x="0" y="0"/>
          <a:chExt cx="0" cy="0"/>
        </a:xfrm>
      </p:grpSpPr>
      <p:pic>
        <p:nvPicPr>
          <p:cNvPr id="3" name="Picture 2" descr="A picture containing person, white, sitting, laptop&#10;&#10;Description automatically generated">
            <a:extLst>
              <a:ext uri="{FF2B5EF4-FFF2-40B4-BE49-F238E27FC236}">
                <a16:creationId xmlns:a16="http://schemas.microsoft.com/office/drawing/2014/main" id="{27A10065-8505-0740-9A30-21995ABE5455}"/>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11" name="Shape">
            <a:extLst>
              <a:ext uri="{FF2B5EF4-FFF2-40B4-BE49-F238E27FC236}">
                <a16:creationId xmlns:a16="http://schemas.microsoft.com/office/drawing/2014/main" id="{331DF3AE-0ED7-7A4F-942B-4EB390DB24FF}"/>
              </a:ext>
            </a:extLst>
          </p:cNvPr>
          <p:cNvSpPr/>
          <p:nvPr userDrawn="1"/>
        </p:nvSpPr>
        <p:spPr>
          <a:xfrm>
            <a:off x="1821926" y="3295677"/>
            <a:ext cx="3035960" cy="3438925"/>
          </a:xfrm>
          <a:custGeom>
            <a:avLst/>
            <a:gdLst/>
            <a:ahLst/>
            <a:cxnLst>
              <a:cxn ang="0">
                <a:pos x="wd2" y="hd2"/>
              </a:cxn>
              <a:cxn ang="5400000">
                <a:pos x="wd2" y="hd2"/>
              </a:cxn>
              <a:cxn ang="10800000">
                <a:pos x="wd2" y="hd2"/>
              </a:cxn>
              <a:cxn ang="16200000">
                <a:pos x="wd2" y="hd2"/>
              </a:cxn>
            </a:cxnLst>
            <a:rect l="0" t="0" r="r" b="b"/>
            <a:pathLst>
              <a:path w="21363" h="20989" extrusionOk="0">
                <a:moveTo>
                  <a:pt x="0" y="10505"/>
                </a:moveTo>
                <a:lnTo>
                  <a:pt x="0" y="1245"/>
                </a:lnTo>
                <a:cubicBezTo>
                  <a:pt x="0" y="284"/>
                  <a:pt x="1199" y="-305"/>
                  <a:pt x="2149" y="166"/>
                </a:cubicBezTo>
                <a:lnTo>
                  <a:pt x="11399" y="4796"/>
                </a:lnTo>
                <a:lnTo>
                  <a:pt x="20650" y="9426"/>
                </a:lnTo>
                <a:cubicBezTo>
                  <a:pt x="21600" y="9897"/>
                  <a:pt x="21600" y="11093"/>
                  <a:pt x="20650" y="11564"/>
                </a:cubicBezTo>
                <a:lnTo>
                  <a:pt x="11399" y="16194"/>
                </a:lnTo>
                <a:lnTo>
                  <a:pt x="2149" y="20824"/>
                </a:lnTo>
                <a:cubicBezTo>
                  <a:pt x="1199" y="21295"/>
                  <a:pt x="0" y="20706"/>
                  <a:pt x="0" y="19745"/>
                </a:cubicBezTo>
                <a:lnTo>
                  <a:pt x="0" y="10505"/>
                </a:lnTo>
                <a:close/>
              </a:path>
            </a:pathLst>
          </a:custGeom>
          <a:solidFill>
            <a:schemeClr val="accent3">
              <a:alpha val="85000"/>
            </a:schemeClr>
          </a:solidFill>
          <a:ln w="12700">
            <a:miter lim="400000"/>
          </a:ln>
        </p:spPr>
        <p:txBody>
          <a:bodyPr lIns="38100" tIns="38100" rIns="38100" bIns="38100" anchor="ctr"/>
          <a:lstStyle/>
          <a:p>
            <a:pPr>
              <a:defRPr sz="3000">
                <a:solidFill>
                  <a:srgbClr val="FFFFFF"/>
                </a:solidFill>
              </a:defRPr>
            </a:pPr>
            <a:endParaRPr/>
          </a:p>
        </p:txBody>
      </p:sp>
      <p:sp>
        <p:nvSpPr>
          <p:cNvPr id="12" name="Shape">
            <a:extLst>
              <a:ext uri="{FF2B5EF4-FFF2-40B4-BE49-F238E27FC236}">
                <a16:creationId xmlns:a16="http://schemas.microsoft.com/office/drawing/2014/main" id="{73622B45-EEF1-6D47-B159-756FCC7CA66D}"/>
              </a:ext>
            </a:extLst>
          </p:cNvPr>
          <p:cNvSpPr/>
          <p:nvPr userDrawn="1"/>
        </p:nvSpPr>
        <p:spPr>
          <a:xfrm>
            <a:off x="-1" y="270910"/>
            <a:ext cx="5590309" cy="6309566"/>
          </a:xfrm>
          <a:custGeom>
            <a:avLst/>
            <a:gdLst/>
            <a:ahLst/>
            <a:cxnLst>
              <a:cxn ang="0">
                <a:pos x="wd2" y="hd2"/>
              </a:cxn>
              <a:cxn ang="5400000">
                <a:pos x="wd2" y="hd2"/>
              </a:cxn>
              <a:cxn ang="10800000">
                <a:pos x="wd2" y="hd2"/>
              </a:cxn>
              <a:cxn ang="16200000">
                <a:pos x="wd2" y="hd2"/>
              </a:cxn>
            </a:cxnLst>
            <a:rect l="0" t="0" r="r" b="b"/>
            <a:pathLst>
              <a:path w="21332" h="20909" extrusionOk="0">
                <a:moveTo>
                  <a:pt x="0" y="10487"/>
                </a:moveTo>
                <a:lnTo>
                  <a:pt x="0" y="1408"/>
                </a:lnTo>
                <a:cubicBezTo>
                  <a:pt x="0" y="320"/>
                  <a:pt x="1355" y="-346"/>
                  <a:pt x="2428" y="187"/>
                </a:cubicBezTo>
                <a:lnTo>
                  <a:pt x="11477" y="4715"/>
                </a:lnTo>
                <a:lnTo>
                  <a:pt x="20526" y="9244"/>
                </a:lnTo>
                <a:cubicBezTo>
                  <a:pt x="21600" y="9777"/>
                  <a:pt x="21600" y="11131"/>
                  <a:pt x="20526" y="11664"/>
                </a:cubicBezTo>
                <a:lnTo>
                  <a:pt x="11477" y="16193"/>
                </a:lnTo>
                <a:lnTo>
                  <a:pt x="2428" y="20721"/>
                </a:lnTo>
                <a:cubicBezTo>
                  <a:pt x="1355" y="21254"/>
                  <a:pt x="0" y="20588"/>
                  <a:pt x="0" y="19500"/>
                </a:cubicBezTo>
                <a:lnTo>
                  <a:pt x="0" y="10487"/>
                </a:lnTo>
                <a:close/>
              </a:path>
            </a:pathLst>
          </a:custGeom>
          <a:solidFill>
            <a:schemeClr val="accent6">
              <a:alpha val="85000"/>
            </a:schemeClr>
          </a:solidFill>
          <a:ln w="12700">
            <a:miter lim="400000"/>
          </a:ln>
        </p:spPr>
        <p:txBody>
          <a:bodyPr lIns="38100" tIns="38100" rIns="38100" bIns="38100" anchor="ctr"/>
          <a:lstStyle/>
          <a:p>
            <a:pPr>
              <a:defRPr sz="3000">
                <a:solidFill>
                  <a:srgbClr val="FFFFFF"/>
                </a:solidFill>
              </a:defRPr>
            </a:pPr>
            <a:endParaRPr/>
          </a:p>
        </p:txBody>
      </p:sp>
      <p:sp>
        <p:nvSpPr>
          <p:cNvPr id="18" name="Shape">
            <a:extLst>
              <a:ext uri="{FF2B5EF4-FFF2-40B4-BE49-F238E27FC236}">
                <a16:creationId xmlns:a16="http://schemas.microsoft.com/office/drawing/2014/main" id="{39ECB794-300C-B24F-AD3A-6ACE7561008D}"/>
              </a:ext>
            </a:extLst>
          </p:cNvPr>
          <p:cNvSpPr/>
          <p:nvPr userDrawn="1"/>
        </p:nvSpPr>
        <p:spPr>
          <a:xfrm>
            <a:off x="1754177" y="609758"/>
            <a:ext cx="1183388" cy="1296691"/>
          </a:xfrm>
          <a:custGeom>
            <a:avLst/>
            <a:gdLst/>
            <a:ahLst/>
            <a:cxnLst>
              <a:cxn ang="0">
                <a:pos x="wd2" y="hd2"/>
              </a:cxn>
              <a:cxn ang="5400000">
                <a:pos x="wd2" y="hd2"/>
              </a:cxn>
              <a:cxn ang="10800000">
                <a:pos x="wd2" y="hd2"/>
              </a:cxn>
              <a:cxn ang="16200000">
                <a:pos x="wd2" y="hd2"/>
              </a:cxn>
            </a:cxnLst>
            <a:rect l="0" t="0" r="r" b="b"/>
            <a:pathLst>
              <a:path w="20968" h="19972" extrusionOk="0">
                <a:moveTo>
                  <a:pt x="0" y="10012"/>
                </a:moveTo>
                <a:lnTo>
                  <a:pt x="0" y="3318"/>
                </a:lnTo>
                <a:cubicBezTo>
                  <a:pt x="0" y="755"/>
                  <a:pt x="3189" y="-814"/>
                  <a:pt x="5716" y="441"/>
                </a:cubicBezTo>
                <a:lnTo>
                  <a:pt x="12394" y="3788"/>
                </a:lnTo>
                <a:lnTo>
                  <a:pt x="19073" y="7136"/>
                </a:lnTo>
                <a:cubicBezTo>
                  <a:pt x="21600" y="8391"/>
                  <a:pt x="21600" y="11581"/>
                  <a:pt x="19073" y="12836"/>
                </a:cubicBezTo>
                <a:lnTo>
                  <a:pt x="12394" y="16184"/>
                </a:lnTo>
                <a:lnTo>
                  <a:pt x="5716" y="19531"/>
                </a:lnTo>
                <a:cubicBezTo>
                  <a:pt x="3189" y="20786"/>
                  <a:pt x="0" y="19217"/>
                  <a:pt x="0" y="16654"/>
                </a:cubicBezTo>
                <a:lnTo>
                  <a:pt x="0" y="10012"/>
                </a:lnTo>
                <a:close/>
              </a:path>
            </a:pathLst>
          </a:custGeom>
          <a:solidFill>
            <a:schemeClr val="accent4">
              <a:alpha val="85000"/>
            </a:schemeClr>
          </a:solidFill>
          <a:ln w="12700">
            <a:miter lim="400000"/>
          </a:ln>
        </p:spPr>
        <p:txBody>
          <a:bodyPr lIns="38100" tIns="38100" rIns="38100" bIns="38100" anchor="ctr"/>
          <a:lstStyle/>
          <a:p>
            <a:pPr>
              <a:defRPr sz="3000">
                <a:solidFill>
                  <a:srgbClr val="FFFFFF"/>
                </a:solidFill>
              </a:defRPr>
            </a:pPr>
            <a:endParaRPr dirty="0"/>
          </a:p>
        </p:txBody>
      </p:sp>
      <p:sp>
        <p:nvSpPr>
          <p:cNvPr id="8" name="Title 1">
            <a:extLst>
              <a:ext uri="{FF2B5EF4-FFF2-40B4-BE49-F238E27FC236}">
                <a16:creationId xmlns:a16="http://schemas.microsoft.com/office/drawing/2014/main" id="{74985E82-8BBB-4140-ADE7-3211B76C0426}"/>
              </a:ext>
            </a:extLst>
          </p:cNvPr>
          <p:cNvSpPr>
            <a:spLocks noGrp="1"/>
          </p:cNvSpPr>
          <p:nvPr>
            <p:ph type="title"/>
          </p:nvPr>
        </p:nvSpPr>
        <p:spPr>
          <a:xfrm>
            <a:off x="831850" y="2401435"/>
            <a:ext cx="3691164" cy="1272494"/>
          </a:xfrm>
        </p:spPr>
        <p:txBody>
          <a:bodyPr anchor="b">
            <a:normAutofit/>
          </a:bodyPr>
          <a:lstStyle>
            <a:lvl1pPr>
              <a:defRPr sz="4000">
                <a:solidFill>
                  <a:schemeClr val="bg1"/>
                </a:solidFill>
              </a:defRPr>
            </a:lvl1pPr>
          </a:lstStyle>
          <a:p>
            <a:r>
              <a:rPr lang="en-US" dirty="0"/>
              <a:t>Click to edit Master title style</a:t>
            </a:r>
          </a:p>
        </p:txBody>
      </p:sp>
      <p:sp>
        <p:nvSpPr>
          <p:cNvPr id="9" name="Text Placeholder 2">
            <a:extLst>
              <a:ext uri="{FF2B5EF4-FFF2-40B4-BE49-F238E27FC236}">
                <a16:creationId xmlns:a16="http://schemas.microsoft.com/office/drawing/2014/main" id="{BE5281E8-502B-4754-B5F5-7C62E11011CF}"/>
              </a:ext>
            </a:extLst>
          </p:cNvPr>
          <p:cNvSpPr>
            <a:spLocks noGrp="1"/>
          </p:cNvSpPr>
          <p:nvPr>
            <p:ph type="body" idx="1"/>
          </p:nvPr>
        </p:nvSpPr>
        <p:spPr>
          <a:xfrm>
            <a:off x="838200" y="3896004"/>
            <a:ext cx="3015343" cy="909675"/>
          </a:xfrm>
        </p:spPr>
        <p:txBody>
          <a:bodyPr/>
          <a:lstStyle>
            <a:lvl1pPr marL="0" indent="0">
              <a:buNone/>
              <a:defRPr sz="2400">
                <a:solidFill>
                  <a:schemeClr val="accent2">
                    <a:lumMod val="60000"/>
                    <a:lumOff val="4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5" name="Date Placeholder 3">
            <a:extLst>
              <a:ext uri="{FF2B5EF4-FFF2-40B4-BE49-F238E27FC236}">
                <a16:creationId xmlns:a16="http://schemas.microsoft.com/office/drawing/2014/main" id="{195827C4-4EDD-EB44-AA92-A01C8B950894}"/>
              </a:ext>
            </a:extLst>
          </p:cNvPr>
          <p:cNvSpPr>
            <a:spLocks noGrp="1"/>
          </p:cNvSpPr>
          <p:nvPr>
            <p:ph type="dt" sz="half" idx="10"/>
          </p:nvPr>
        </p:nvSpPr>
        <p:spPr>
          <a:xfrm>
            <a:off x="2630328" y="6356350"/>
            <a:ext cx="1419157" cy="365125"/>
          </a:xfrm>
        </p:spPr>
        <p:txBody>
          <a:bodyPr/>
          <a:lstStyle>
            <a:lvl1pPr>
              <a:defRPr>
                <a:solidFill>
                  <a:schemeClr val="bg2">
                    <a:lumMod val="90000"/>
                  </a:schemeClr>
                </a:solidFill>
              </a:defRPr>
            </a:lvl1pPr>
          </a:lstStyle>
          <a:p>
            <a:r>
              <a:rPr lang="en-US" dirty="0"/>
              <a:t>Date</a:t>
            </a:r>
          </a:p>
        </p:txBody>
      </p:sp>
      <p:sp>
        <p:nvSpPr>
          <p:cNvPr id="16" name="Footer Placeholder 4">
            <a:extLst>
              <a:ext uri="{FF2B5EF4-FFF2-40B4-BE49-F238E27FC236}">
                <a16:creationId xmlns:a16="http://schemas.microsoft.com/office/drawing/2014/main" id="{B0C3F300-88AD-A548-B9C1-8CA76846FB7F}"/>
              </a:ext>
            </a:extLst>
          </p:cNvPr>
          <p:cNvSpPr>
            <a:spLocks noGrp="1"/>
          </p:cNvSpPr>
          <p:nvPr>
            <p:ph type="ftr" sz="quarter" idx="11"/>
          </p:nvPr>
        </p:nvSpPr>
        <p:spPr>
          <a:xfrm>
            <a:off x="4212771" y="6356350"/>
            <a:ext cx="6173832" cy="365125"/>
          </a:xfrm>
        </p:spPr>
        <p:txBody>
          <a:bodyPr/>
          <a:lstStyle>
            <a:lvl1pPr>
              <a:defRPr>
                <a:solidFill>
                  <a:schemeClr val="bg2">
                    <a:lumMod val="90000"/>
                  </a:schemeClr>
                </a:solidFill>
              </a:defRPr>
            </a:lvl1pPr>
          </a:lstStyle>
          <a:p>
            <a:r>
              <a:rPr lang="en-US" dirty="0"/>
              <a:t>Your Footer Here</a:t>
            </a:r>
          </a:p>
        </p:txBody>
      </p:sp>
      <p:sp>
        <p:nvSpPr>
          <p:cNvPr id="17" name="Slide Number Placeholder 5">
            <a:extLst>
              <a:ext uri="{FF2B5EF4-FFF2-40B4-BE49-F238E27FC236}">
                <a16:creationId xmlns:a16="http://schemas.microsoft.com/office/drawing/2014/main" id="{6643A4B1-C9A9-B141-9C48-6565C78A1E95}"/>
              </a:ext>
            </a:extLst>
          </p:cNvPr>
          <p:cNvSpPr>
            <a:spLocks noGrp="1"/>
          </p:cNvSpPr>
          <p:nvPr>
            <p:ph type="sldNum" sz="quarter" idx="12"/>
          </p:nvPr>
        </p:nvSpPr>
        <p:spPr>
          <a:xfrm>
            <a:off x="10549889" y="6356350"/>
            <a:ext cx="803910" cy="365125"/>
          </a:xfrm>
        </p:spPr>
        <p:txBody>
          <a:bodyPr/>
          <a:lstStyle>
            <a:lvl1pPr>
              <a:defRPr>
                <a:solidFill>
                  <a:schemeClr val="bg2">
                    <a:lumMod val="90000"/>
                  </a:schemeClr>
                </a:solidFill>
              </a:defRPr>
            </a:lvl1pPr>
          </a:lstStyle>
          <a:p>
            <a:fld id="{672B7600-67E3-4D97-B453-880E2742B982}" type="slidenum">
              <a:rPr lang="en-US" smtClean="0"/>
              <a:pPr/>
              <a:t>‹#›</a:t>
            </a:fld>
            <a:endParaRPr lang="en-US" dirty="0"/>
          </a:p>
        </p:txBody>
      </p:sp>
    </p:spTree>
    <p:extLst>
      <p:ext uri="{BB962C8B-B14F-4D97-AF65-F5344CB8AC3E}">
        <p14:creationId xmlns:p14="http://schemas.microsoft.com/office/powerpoint/2010/main" val="414625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losing">
    <p:spTree>
      <p:nvGrpSpPr>
        <p:cNvPr id="1" name=""/>
        <p:cNvGrpSpPr/>
        <p:nvPr/>
      </p:nvGrpSpPr>
      <p:grpSpPr>
        <a:xfrm>
          <a:off x="0" y="0"/>
          <a:ext cx="0" cy="0"/>
          <a:chOff x="0" y="0"/>
          <a:chExt cx="0" cy="0"/>
        </a:xfrm>
      </p:grpSpPr>
      <p:pic>
        <p:nvPicPr>
          <p:cNvPr id="3" name="Picture 2" descr="A computer on a bed&#10;&#10;Description automatically generated">
            <a:extLst>
              <a:ext uri="{FF2B5EF4-FFF2-40B4-BE49-F238E27FC236}">
                <a16:creationId xmlns:a16="http://schemas.microsoft.com/office/drawing/2014/main" id="{0E50DACE-D21A-2C4F-807D-437963E6E3DB}"/>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20" name="Freeform: Shape 19">
            <a:extLst>
              <a:ext uri="{FF2B5EF4-FFF2-40B4-BE49-F238E27FC236}">
                <a16:creationId xmlns:a16="http://schemas.microsoft.com/office/drawing/2014/main" id="{C0EF34C8-7864-4FBD-9A61-C7C17A4A39C6}"/>
              </a:ext>
            </a:extLst>
          </p:cNvPr>
          <p:cNvSpPr/>
          <p:nvPr userDrawn="1"/>
        </p:nvSpPr>
        <p:spPr>
          <a:xfrm>
            <a:off x="0" y="4497712"/>
            <a:ext cx="2735992" cy="2360287"/>
          </a:xfrm>
          <a:custGeom>
            <a:avLst/>
            <a:gdLst>
              <a:gd name="connsiteX0" fmla="*/ 204698 w 2735992"/>
              <a:gd name="connsiteY0" fmla="*/ 35 h 2360287"/>
              <a:gd name="connsiteX1" fmla="*/ 311417 w 2735992"/>
              <a:gd name="connsiteY1" fmla="*/ 27666 h 2360287"/>
              <a:gd name="connsiteX2" fmla="*/ 1472048 w 2735992"/>
              <a:gd name="connsiteY2" fmla="*/ 696413 h 2360287"/>
              <a:gd name="connsiteX3" fmla="*/ 2632678 w 2735992"/>
              <a:gd name="connsiteY3" fmla="*/ 1365307 h 2360287"/>
              <a:gd name="connsiteX4" fmla="*/ 2632678 w 2735992"/>
              <a:gd name="connsiteY4" fmla="*/ 1722721 h 2360287"/>
              <a:gd name="connsiteX5" fmla="*/ 1526406 w 2735992"/>
              <a:gd name="connsiteY5" fmla="*/ 2360287 h 2360287"/>
              <a:gd name="connsiteX6" fmla="*/ 0 w 2735992"/>
              <a:gd name="connsiteY6" fmla="*/ 2360287 h 2360287"/>
              <a:gd name="connsiteX7" fmla="*/ 0 w 2735992"/>
              <a:gd name="connsiteY7" fmla="*/ 1548888 h 2360287"/>
              <a:gd name="connsiteX8" fmla="*/ 0 w 2735992"/>
              <a:gd name="connsiteY8" fmla="*/ 207997 h 2360287"/>
              <a:gd name="connsiteX9" fmla="*/ 204698 w 2735992"/>
              <a:gd name="connsiteY9" fmla="*/ 35 h 23602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735992" h="2360287">
                <a:moveTo>
                  <a:pt x="204698" y="35"/>
                </a:moveTo>
                <a:cubicBezTo>
                  <a:pt x="240345" y="-627"/>
                  <a:pt x="277011" y="7986"/>
                  <a:pt x="311417" y="27666"/>
                </a:cubicBezTo>
                <a:lnTo>
                  <a:pt x="1472048" y="696413"/>
                </a:lnTo>
                <a:lnTo>
                  <a:pt x="2632678" y="1365307"/>
                </a:lnTo>
                <a:cubicBezTo>
                  <a:pt x="2770430" y="1444027"/>
                  <a:pt x="2770430" y="1644001"/>
                  <a:pt x="2632678" y="1722721"/>
                </a:cubicBezTo>
                <a:lnTo>
                  <a:pt x="1526406" y="2360287"/>
                </a:lnTo>
                <a:lnTo>
                  <a:pt x="0" y="2360287"/>
                </a:lnTo>
                <a:lnTo>
                  <a:pt x="0" y="1548888"/>
                </a:lnTo>
                <a:lnTo>
                  <a:pt x="0" y="207997"/>
                </a:lnTo>
                <a:cubicBezTo>
                  <a:pt x="0" y="87481"/>
                  <a:pt x="97759" y="2023"/>
                  <a:pt x="204698" y="35"/>
                </a:cubicBezTo>
                <a:close/>
              </a:path>
            </a:pathLst>
          </a:custGeom>
          <a:solidFill>
            <a:schemeClr val="accent6">
              <a:alpha val="85000"/>
            </a:schemeClr>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27" name="Shape">
            <a:extLst>
              <a:ext uri="{FF2B5EF4-FFF2-40B4-BE49-F238E27FC236}">
                <a16:creationId xmlns:a16="http://schemas.microsoft.com/office/drawing/2014/main" id="{8A7F19DC-B968-DC4E-AE1A-D873B0BF4B25}"/>
              </a:ext>
            </a:extLst>
          </p:cNvPr>
          <p:cNvSpPr/>
          <p:nvPr userDrawn="1"/>
        </p:nvSpPr>
        <p:spPr>
          <a:xfrm>
            <a:off x="3724350" y="741321"/>
            <a:ext cx="1265435" cy="1386594"/>
          </a:xfrm>
          <a:custGeom>
            <a:avLst/>
            <a:gdLst/>
            <a:ahLst/>
            <a:cxnLst>
              <a:cxn ang="0">
                <a:pos x="wd2" y="hd2"/>
              </a:cxn>
              <a:cxn ang="5400000">
                <a:pos x="wd2" y="hd2"/>
              </a:cxn>
              <a:cxn ang="10800000">
                <a:pos x="wd2" y="hd2"/>
              </a:cxn>
              <a:cxn ang="16200000">
                <a:pos x="wd2" y="hd2"/>
              </a:cxn>
            </a:cxnLst>
            <a:rect l="0" t="0" r="r" b="b"/>
            <a:pathLst>
              <a:path w="20968" h="19972" extrusionOk="0">
                <a:moveTo>
                  <a:pt x="0" y="10012"/>
                </a:moveTo>
                <a:lnTo>
                  <a:pt x="0" y="3318"/>
                </a:lnTo>
                <a:cubicBezTo>
                  <a:pt x="0" y="755"/>
                  <a:pt x="3189" y="-814"/>
                  <a:pt x="5716" y="441"/>
                </a:cubicBezTo>
                <a:lnTo>
                  <a:pt x="12394" y="3788"/>
                </a:lnTo>
                <a:lnTo>
                  <a:pt x="19073" y="7136"/>
                </a:lnTo>
                <a:cubicBezTo>
                  <a:pt x="21600" y="8391"/>
                  <a:pt x="21600" y="11581"/>
                  <a:pt x="19073" y="12836"/>
                </a:cubicBezTo>
                <a:lnTo>
                  <a:pt x="12394" y="16184"/>
                </a:lnTo>
                <a:lnTo>
                  <a:pt x="5716" y="19531"/>
                </a:lnTo>
                <a:cubicBezTo>
                  <a:pt x="3189" y="20786"/>
                  <a:pt x="0" y="19217"/>
                  <a:pt x="0" y="16654"/>
                </a:cubicBezTo>
                <a:lnTo>
                  <a:pt x="0" y="10012"/>
                </a:lnTo>
                <a:close/>
              </a:path>
            </a:pathLst>
          </a:custGeom>
          <a:solidFill>
            <a:schemeClr val="accent4">
              <a:alpha val="85000"/>
            </a:schemeClr>
          </a:solidFill>
          <a:ln w="12700">
            <a:miter lim="400000"/>
          </a:ln>
        </p:spPr>
        <p:txBody>
          <a:bodyPr lIns="38100" tIns="38100" rIns="38100" bIns="38100" anchor="ctr"/>
          <a:lstStyle/>
          <a:p>
            <a:pPr>
              <a:defRPr sz="3000">
                <a:solidFill>
                  <a:srgbClr val="FFFFFF"/>
                </a:solidFill>
              </a:defRPr>
            </a:pPr>
            <a:endParaRPr dirty="0"/>
          </a:p>
        </p:txBody>
      </p:sp>
      <p:sp>
        <p:nvSpPr>
          <p:cNvPr id="22" name="Freeform: Shape 21">
            <a:extLst>
              <a:ext uri="{FF2B5EF4-FFF2-40B4-BE49-F238E27FC236}">
                <a16:creationId xmlns:a16="http://schemas.microsoft.com/office/drawing/2014/main" id="{592C0C1A-41BB-4F20-9809-BEA0E642923F}"/>
              </a:ext>
            </a:extLst>
          </p:cNvPr>
          <p:cNvSpPr/>
          <p:nvPr userDrawn="1"/>
        </p:nvSpPr>
        <p:spPr>
          <a:xfrm>
            <a:off x="6168005" y="5139907"/>
            <a:ext cx="1919727" cy="1718092"/>
          </a:xfrm>
          <a:custGeom>
            <a:avLst/>
            <a:gdLst>
              <a:gd name="connsiteX0" fmla="*/ 343950 w 1919727"/>
              <a:gd name="connsiteY0" fmla="*/ 61 h 1718092"/>
              <a:gd name="connsiteX1" fmla="*/ 523323 w 1919727"/>
              <a:gd name="connsiteY1" fmla="*/ 46440 h 1718092"/>
              <a:gd name="connsiteX2" fmla="*/ 1134721 w 1919727"/>
              <a:gd name="connsiteY2" fmla="*/ 398955 h 1718092"/>
              <a:gd name="connsiteX3" fmla="*/ 1746210 w 1919727"/>
              <a:gd name="connsiteY3" fmla="*/ 751576 h 1718092"/>
              <a:gd name="connsiteX4" fmla="*/ 1746210 w 1919727"/>
              <a:gd name="connsiteY4" fmla="*/ 1351916 h 1718092"/>
              <a:gd name="connsiteX5" fmla="*/ 1134721 w 1919727"/>
              <a:gd name="connsiteY5" fmla="*/ 1704536 h 1718092"/>
              <a:gd name="connsiteX6" fmla="*/ 1111210 w 1919727"/>
              <a:gd name="connsiteY6" fmla="*/ 1718092 h 1718092"/>
              <a:gd name="connsiteX7" fmla="*/ 0 w 1919727"/>
              <a:gd name="connsiteY7" fmla="*/ 1718092 h 1718092"/>
              <a:gd name="connsiteX8" fmla="*/ 0 w 1919727"/>
              <a:gd name="connsiteY8" fmla="*/ 1054484 h 1718092"/>
              <a:gd name="connsiteX9" fmla="*/ 0 w 1919727"/>
              <a:gd name="connsiteY9" fmla="*/ 349453 h 1718092"/>
              <a:gd name="connsiteX10" fmla="*/ 343950 w 1919727"/>
              <a:gd name="connsiteY10" fmla="*/ 61 h 17180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919727" h="1718092">
                <a:moveTo>
                  <a:pt x="343950" y="61"/>
                </a:moveTo>
                <a:cubicBezTo>
                  <a:pt x="403857" y="-1061"/>
                  <a:pt x="465484" y="13395"/>
                  <a:pt x="523323" y="46440"/>
                </a:cubicBezTo>
                <a:lnTo>
                  <a:pt x="1134721" y="398955"/>
                </a:lnTo>
                <a:lnTo>
                  <a:pt x="1746210" y="751576"/>
                </a:lnTo>
                <a:cubicBezTo>
                  <a:pt x="1977567" y="883756"/>
                  <a:pt x="1977567" y="1219736"/>
                  <a:pt x="1746210" y="1351916"/>
                </a:cubicBezTo>
                <a:lnTo>
                  <a:pt x="1134721" y="1704536"/>
                </a:lnTo>
                <a:lnTo>
                  <a:pt x="1111210" y="1718092"/>
                </a:lnTo>
                <a:lnTo>
                  <a:pt x="0" y="1718092"/>
                </a:lnTo>
                <a:lnTo>
                  <a:pt x="0" y="1054484"/>
                </a:lnTo>
                <a:lnTo>
                  <a:pt x="0" y="349453"/>
                </a:lnTo>
                <a:cubicBezTo>
                  <a:pt x="0" y="146996"/>
                  <a:pt x="164231" y="3428"/>
                  <a:pt x="343950" y="61"/>
                </a:cubicBezTo>
                <a:close/>
              </a:path>
            </a:pathLst>
          </a:custGeom>
          <a:solidFill>
            <a:schemeClr val="accent1">
              <a:alpha val="85000"/>
            </a:schemeClr>
          </a:solidFill>
          <a:ln w="12700">
            <a:miter lim="400000"/>
          </a:ln>
        </p:spPr>
        <p:txBody>
          <a:bodyPr wrap="square" lIns="38100" tIns="38100" rIns="38100" bIns="38100" anchor="ctr">
            <a:noAutofit/>
          </a:bodyPr>
          <a:lstStyle/>
          <a:p>
            <a:pPr>
              <a:defRPr sz="3000">
                <a:solidFill>
                  <a:srgbClr val="FFFFFF"/>
                </a:solidFill>
              </a:defRPr>
            </a:pPr>
            <a:endParaRPr dirty="0"/>
          </a:p>
        </p:txBody>
      </p:sp>
      <p:sp>
        <p:nvSpPr>
          <p:cNvPr id="8" name="Title 1">
            <a:extLst>
              <a:ext uri="{FF2B5EF4-FFF2-40B4-BE49-F238E27FC236}">
                <a16:creationId xmlns:a16="http://schemas.microsoft.com/office/drawing/2014/main" id="{1907DC5D-4F3E-4A99-A621-6F93F32265C8}"/>
              </a:ext>
            </a:extLst>
          </p:cNvPr>
          <p:cNvSpPr>
            <a:spLocks noGrp="1"/>
          </p:cNvSpPr>
          <p:nvPr>
            <p:ph type="title"/>
          </p:nvPr>
        </p:nvSpPr>
        <p:spPr>
          <a:xfrm>
            <a:off x="1633983" y="3225658"/>
            <a:ext cx="4684067" cy="1397000"/>
          </a:xfrm>
        </p:spPr>
        <p:txBody>
          <a:bodyPr anchor="b">
            <a:normAutofit/>
          </a:bodyPr>
          <a:lstStyle>
            <a:lvl1pPr>
              <a:defRPr sz="4000">
                <a:solidFill>
                  <a:schemeClr val="bg1"/>
                </a:solidFill>
              </a:defRPr>
            </a:lvl1pPr>
          </a:lstStyle>
          <a:p>
            <a:r>
              <a:rPr lang="en-US" dirty="0"/>
              <a:t>Click to edit Master title style</a:t>
            </a:r>
          </a:p>
        </p:txBody>
      </p:sp>
      <p:sp>
        <p:nvSpPr>
          <p:cNvPr id="9" name="Text Placeholder 2">
            <a:extLst>
              <a:ext uri="{FF2B5EF4-FFF2-40B4-BE49-F238E27FC236}">
                <a16:creationId xmlns:a16="http://schemas.microsoft.com/office/drawing/2014/main" id="{9DA8F992-7750-4566-AB4F-B2E8F3794CA3}"/>
              </a:ext>
            </a:extLst>
          </p:cNvPr>
          <p:cNvSpPr>
            <a:spLocks noGrp="1"/>
          </p:cNvSpPr>
          <p:nvPr>
            <p:ph type="body" idx="1"/>
          </p:nvPr>
        </p:nvSpPr>
        <p:spPr>
          <a:xfrm>
            <a:off x="1633983" y="4660230"/>
            <a:ext cx="4684067" cy="720066"/>
          </a:xfrm>
        </p:spPr>
        <p:txBody>
          <a:bodyPr/>
          <a:lstStyle>
            <a:lvl1pPr marL="0" indent="0">
              <a:buNone/>
              <a:defRPr sz="2400">
                <a:solidFill>
                  <a:schemeClr val="accent4">
                    <a:lumMod val="60000"/>
                    <a:lumOff val="4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5" name="Picture Placeholder 15">
            <a:extLst>
              <a:ext uri="{FF2B5EF4-FFF2-40B4-BE49-F238E27FC236}">
                <a16:creationId xmlns:a16="http://schemas.microsoft.com/office/drawing/2014/main" id="{33CC49E4-6647-47F5-895A-9CFC416CE1C4}"/>
              </a:ext>
            </a:extLst>
          </p:cNvPr>
          <p:cNvSpPr>
            <a:spLocks noGrp="1"/>
          </p:cNvSpPr>
          <p:nvPr>
            <p:ph type="pic" sz="quarter" idx="13"/>
          </p:nvPr>
        </p:nvSpPr>
        <p:spPr>
          <a:xfrm>
            <a:off x="10408784" y="652440"/>
            <a:ext cx="1333500" cy="1333500"/>
          </a:xfrm>
          <a:prstGeom prst="ellipse">
            <a:avLst/>
          </a:prstGeom>
          <a:solidFill>
            <a:schemeClr val="accent5"/>
          </a:solidFill>
        </p:spPr>
        <p:txBody>
          <a:bodyPr>
            <a:normAutofit/>
          </a:bodyPr>
          <a:lstStyle>
            <a:lvl1pPr>
              <a:defRPr sz="1400">
                <a:solidFill>
                  <a:schemeClr val="tx1"/>
                </a:solidFill>
              </a:defRPr>
            </a:lvl1pPr>
          </a:lstStyle>
          <a:p>
            <a:endParaRPr lang="en-US"/>
          </a:p>
        </p:txBody>
      </p:sp>
      <p:sp>
        <p:nvSpPr>
          <p:cNvPr id="16" name="Text Placeholder 17">
            <a:extLst>
              <a:ext uri="{FF2B5EF4-FFF2-40B4-BE49-F238E27FC236}">
                <a16:creationId xmlns:a16="http://schemas.microsoft.com/office/drawing/2014/main" id="{A537F86F-E8D6-44FF-939F-7EB5A46935EE}"/>
              </a:ext>
            </a:extLst>
          </p:cNvPr>
          <p:cNvSpPr>
            <a:spLocks noGrp="1"/>
          </p:cNvSpPr>
          <p:nvPr>
            <p:ph type="body" sz="quarter" idx="14" hasCustomPrompt="1"/>
          </p:nvPr>
        </p:nvSpPr>
        <p:spPr>
          <a:xfrm>
            <a:off x="10224634" y="2049440"/>
            <a:ext cx="1701800" cy="228600"/>
          </a:xfrm>
        </p:spPr>
        <p:txBody>
          <a:bodyPr anchor="ctr">
            <a:noAutofit/>
          </a:bodyPr>
          <a:lstStyle>
            <a:lvl1pPr marL="0" indent="0" algn="ctr">
              <a:buNone/>
              <a:defRPr sz="1200">
                <a:solidFill>
                  <a:schemeClr val="accent6"/>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Name</a:t>
            </a:r>
          </a:p>
        </p:txBody>
      </p:sp>
      <p:sp>
        <p:nvSpPr>
          <p:cNvPr id="17" name="Text Placeholder 17">
            <a:extLst>
              <a:ext uri="{FF2B5EF4-FFF2-40B4-BE49-F238E27FC236}">
                <a16:creationId xmlns:a16="http://schemas.microsoft.com/office/drawing/2014/main" id="{17C97F11-0CC0-4E01-8422-614383043296}"/>
              </a:ext>
            </a:extLst>
          </p:cNvPr>
          <p:cNvSpPr>
            <a:spLocks noGrp="1"/>
          </p:cNvSpPr>
          <p:nvPr>
            <p:ph type="body" sz="quarter" idx="15" hasCustomPrompt="1"/>
          </p:nvPr>
        </p:nvSpPr>
        <p:spPr>
          <a:xfrm>
            <a:off x="10224634" y="2279367"/>
            <a:ext cx="1701800" cy="228600"/>
          </a:xfrm>
        </p:spPr>
        <p:txBody>
          <a:bodyPr anchor="ctr">
            <a:noAutofit/>
          </a:bodyPr>
          <a:lstStyle>
            <a:lvl1pPr marL="0" indent="0" algn="ctr">
              <a:buNone/>
              <a:defRPr sz="1200">
                <a:solidFill>
                  <a:schemeClr val="accent6"/>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Mobile / email</a:t>
            </a:r>
          </a:p>
        </p:txBody>
      </p:sp>
      <p:sp>
        <p:nvSpPr>
          <p:cNvPr id="18" name="Text Placeholder 17">
            <a:extLst>
              <a:ext uri="{FF2B5EF4-FFF2-40B4-BE49-F238E27FC236}">
                <a16:creationId xmlns:a16="http://schemas.microsoft.com/office/drawing/2014/main" id="{322609FE-C556-4394-9CD9-CACD20BC7261}"/>
              </a:ext>
            </a:extLst>
          </p:cNvPr>
          <p:cNvSpPr>
            <a:spLocks noGrp="1"/>
          </p:cNvSpPr>
          <p:nvPr>
            <p:ph type="body" sz="quarter" idx="16" hasCustomPrompt="1"/>
          </p:nvPr>
        </p:nvSpPr>
        <p:spPr>
          <a:xfrm>
            <a:off x="10224634" y="2509293"/>
            <a:ext cx="1701800" cy="228600"/>
          </a:xfrm>
        </p:spPr>
        <p:txBody>
          <a:bodyPr anchor="ctr">
            <a:noAutofit/>
          </a:bodyPr>
          <a:lstStyle>
            <a:lvl1pPr marL="0" indent="0" algn="ctr">
              <a:buNone/>
              <a:defRPr sz="1200">
                <a:solidFill>
                  <a:schemeClr val="accent6"/>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Company</a:t>
            </a:r>
          </a:p>
        </p:txBody>
      </p:sp>
      <p:sp>
        <p:nvSpPr>
          <p:cNvPr id="23" name="Date Placeholder 3">
            <a:extLst>
              <a:ext uri="{FF2B5EF4-FFF2-40B4-BE49-F238E27FC236}">
                <a16:creationId xmlns:a16="http://schemas.microsoft.com/office/drawing/2014/main" id="{E6C073CC-7884-824E-9203-74527BE610DB}"/>
              </a:ext>
            </a:extLst>
          </p:cNvPr>
          <p:cNvSpPr>
            <a:spLocks noGrp="1"/>
          </p:cNvSpPr>
          <p:nvPr>
            <p:ph type="dt" sz="half" idx="10"/>
          </p:nvPr>
        </p:nvSpPr>
        <p:spPr>
          <a:xfrm>
            <a:off x="838201" y="6356350"/>
            <a:ext cx="1688578" cy="365125"/>
          </a:xfrm>
        </p:spPr>
        <p:txBody>
          <a:bodyPr/>
          <a:lstStyle>
            <a:lvl1pPr>
              <a:defRPr>
                <a:solidFill>
                  <a:schemeClr val="bg1"/>
                </a:solidFill>
              </a:defRPr>
            </a:lvl1pPr>
          </a:lstStyle>
          <a:p>
            <a:r>
              <a:rPr lang="en-US"/>
              <a:t>Date</a:t>
            </a:r>
            <a:endParaRPr lang="en-US" dirty="0"/>
          </a:p>
        </p:txBody>
      </p:sp>
      <p:sp>
        <p:nvSpPr>
          <p:cNvPr id="24" name="Footer Placeholder 4">
            <a:extLst>
              <a:ext uri="{FF2B5EF4-FFF2-40B4-BE49-F238E27FC236}">
                <a16:creationId xmlns:a16="http://schemas.microsoft.com/office/drawing/2014/main" id="{7C182C54-95F9-984C-96B8-201A414601C3}"/>
              </a:ext>
            </a:extLst>
          </p:cNvPr>
          <p:cNvSpPr>
            <a:spLocks noGrp="1"/>
          </p:cNvSpPr>
          <p:nvPr>
            <p:ph type="ftr" sz="quarter" idx="11"/>
          </p:nvPr>
        </p:nvSpPr>
        <p:spPr>
          <a:xfrm>
            <a:off x="2628900" y="6356350"/>
            <a:ext cx="7757703" cy="365125"/>
          </a:xfrm>
        </p:spPr>
        <p:txBody>
          <a:bodyPr/>
          <a:lstStyle>
            <a:lvl1pPr>
              <a:defRPr>
                <a:solidFill>
                  <a:schemeClr val="bg1"/>
                </a:solidFill>
              </a:defRPr>
            </a:lvl1pPr>
          </a:lstStyle>
          <a:p>
            <a:r>
              <a:rPr lang="en-US"/>
              <a:t>Your Footer Here</a:t>
            </a:r>
            <a:endParaRPr lang="en-US" dirty="0"/>
          </a:p>
        </p:txBody>
      </p:sp>
      <p:sp>
        <p:nvSpPr>
          <p:cNvPr id="25" name="Slide Number Placeholder 5">
            <a:extLst>
              <a:ext uri="{FF2B5EF4-FFF2-40B4-BE49-F238E27FC236}">
                <a16:creationId xmlns:a16="http://schemas.microsoft.com/office/drawing/2014/main" id="{6860097E-4E76-0A45-BF94-9B1BED14FF7B}"/>
              </a:ext>
            </a:extLst>
          </p:cNvPr>
          <p:cNvSpPr>
            <a:spLocks noGrp="1"/>
          </p:cNvSpPr>
          <p:nvPr>
            <p:ph type="sldNum" sz="quarter" idx="12"/>
          </p:nvPr>
        </p:nvSpPr>
        <p:spPr>
          <a:xfrm>
            <a:off x="10549889" y="6356350"/>
            <a:ext cx="803910" cy="365125"/>
          </a:xfrm>
        </p:spPr>
        <p:txBody>
          <a:bodyPr/>
          <a:lstStyle>
            <a:lvl1pPr>
              <a:defRPr>
                <a:solidFill>
                  <a:schemeClr val="accent1"/>
                </a:solidFill>
              </a:defRPr>
            </a:lvl1pPr>
          </a:lstStyle>
          <a:p>
            <a:fld id="{672B7600-67E3-4D97-B453-880E2742B982}" type="slidenum">
              <a:rPr lang="en-US" smtClean="0"/>
              <a:pPr/>
              <a:t>‹#›</a:t>
            </a:fld>
            <a:endParaRPr lang="en-US" dirty="0"/>
          </a:p>
        </p:txBody>
      </p:sp>
    </p:spTree>
    <p:extLst>
      <p:ext uri="{BB962C8B-B14F-4D97-AF65-F5344CB8AC3E}">
        <p14:creationId xmlns:p14="http://schemas.microsoft.com/office/powerpoint/2010/main" val="31558283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lor and Typography">
    <p:spTree>
      <p:nvGrpSpPr>
        <p:cNvPr id="1" name=""/>
        <p:cNvGrpSpPr/>
        <p:nvPr/>
      </p:nvGrpSpPr>
      <p:grpSpPr>
        <a:xfrm>
          <a:off x="0" y="0"/>
          <a:ext cx="0" cy="0"/>
          <a:chOff x="0" y="0"/>
          <a:chExt cx="0" cy="0"/>
        </a:xfrm>
      </p:grpSpPr>
      <p:sp>
        <p:nvSpPr>
          <p:cNvPr id="12" name="Title 1">
            <a:extLst>
              <a:ext uri="{FF2B5EF4-FFF2-40B4-BE49-F238E27FC236}">
                <a16:creationId xmlns:a16="http://schemas.microsoft.com/office/drawing/2014/main" id="{0D08B00A-9A13-4AB1-A72D-2F499BA2EBAB}"/>
              </a:ext>
            </a:extLst>
          </p:cNvPr>
          <p:cNvSpPr>
            <a:spLocks noGrp="1"/>
          </p:cNvSpPr>
          <p:nvPr>
            <p:ph type="title"/>
          </p:nvPr>
        </p:nvSpPr>
        <p:spPr>
          <a:xfrm>
            <a:off x="838200" y="365125"/>
            <a:ext cx="10515600" cy="1325563"/>
          </a:xfrm>
        </p:spPr>
        <p:txBody>
          <a:bodyPr/>
          <a:lstStyle/>
          <a:p>
            <a:r>
              <a:rPr lang="en-US" dirty="0"/>
              <a:t>Click to edit Master title style</a:t>
            </a:r>
          </a:p>
        </p:txBody>
      </p:sp>
      <p:sp>
        <p:nvSpPr>
          <p:cNvPr id="88" name="Text Placeholder 2">
            <a:extLst>
              <a:ext uri="{FF2B5EF4-FFF2-40B4-BE49-F238E27FC236}">
                <a16:creationId xmlns:a16="http://schemas.microsoft.com/office/drawing/2014/main" id="{BB3FC47E-3339-49A8-AEF2-ECC3BF1514FB}"/>
              </a:ext>
            </a:extLst>
          </p:cNvPr>
          <p:cNvSpPr>
            <a:spLocks noGrp="1"/>
          </p:cNvSpPr>
          <p:nvPr>
            <p:ph type="body" sz="quarter" idx="10"/>
          </p:nvPr>
        </p:nvSpPr>
        <p:spPr>
          <a:xfrm>
            <a:off x="838199" y="3709150"/>
            <a:ext cx="10515600" cy="1325880"/>
          </a:xfrm>
        </p:spPr>
        <p:txBody>
          <a:bodyPr vert="horz" lIns="91440" tIns="45720" rIns="91440" bIns="45720" rtlCol="0" anchor="ctr">
            <a:normAutofit/>
          </a:bodyPr>
          <a:lstStyle>
            <a:lvl1pPr marL="0" indent="0">
              <a:buNone/>
              <a:defRPr lang="en-US" sz="4400" dirty="0">
                <a:latin typeface="+mj-lt"/>
                <a:ea typeface="+mj-ea"/>
                <a:cs typeface="+mj-cs"/>
              </a:defRPr>
            </a:lvl1pPr>
          </a:lstStyle>
          <a:p>
            <a:pPr marL="228600" lvl="0" indent="-228600">
              <a:spcBef>
                <a:spcPct val="0"/>
              </a:spcBef>
            </a:pPr>
            <a:r>
              <a:rPr lang="en-US" dirty="0"/>
              <a:t>Click to edit Master text styles</a:t>
            </a:r>
          </a:p>
        </p:txBody>
      </p:sp>
      <p:sp>
        <p:nvSpPr>
          <p:cNvPr id="89" name="TextBox 88">
            <a:extLst>
              <a:ext uri="{FF2B5EF4-FFF2-40B4-BE49-F238E27FC236}">
                <a16:creationId xmlns:a16="http://schemas.microsoft.com/office/drawing/2014/main" id="{829D5438-3BC8-4817-9C86-A9AAA6047492}"/>
              </a:ext>
            </a:extLst>
          </p:cNvPr>
          <p:cNvSpPr txBox="1"/>
          <p:nvPr userDrawn="1"/>
        </p:nvSpPr>
        <p:spPr>
          <a:xfrm>
            <a:off x="4677206" y="4033186"/>
            <a:ext cx="2435282" cy="2646878"/>
          </a:xfrm>
          <a:prstGeom prst="rect">
            <a:avLst/>
          </a:prstGeom>
          <a:noFill/>
        </p:spPr>
        <p:txBody>
          <a:bodyPr wrap="none" rtlCol="0">
            <a:spAutoFit/>
          </a:bodyPr>
          <a:lstStyle/>
          <a:p>
            <a:pPr algn="ctr"/>
            <a:r>
              <a:rPr lang="en-US" sz="16600" dirty="0"/>
              <a:t>Aa</a:t>
            </a:r>
          </a:p>
        </p:txBody>
      </p:sp>
      <p:sp>
        <p:nvSpPr>
          <p:cNvPr id="90" name="Text Placeholder 7">
            <a:extLst>
              <a:ext uri="{FF2B5EF4-FFF2-40B4-BE49-F238E27FC236}">
                <a16:creationId xmlns:a16="http://schemas.microsoft.com/office/drawing/2014/main" id="{676EAA04-3941-4EEF-875A-DA2DBBB0CA82}"/>
              </a:ext>
            </a:extLst>
          </p:cNvPr>
          <p:cNvSpPr>
            <a:spLocks noGrp="1"/>
          </p:cNvSpPr>
          <p:nvPr>
            <p:ph type="body" sz="quarter" idx="11" hasCustomPrompt="1"/>
          </p:nvPr>
        </p:nvSpPr>
        <p:spPr>
          <a:xfrm>
            <a:off x="4677206" y="6124726"/>
            <a:ext cx="2394180" cy="564999"/>
          </a:xfrm>
        </p:spPr>
        <p:txBody>
          <a:bodyPr anchor="ctr"/>
          <a:lstStyle>
            <a:lvl1pPr marL="0" indent="0" algn="ctr">
              <a:buNone/>
              <a:defRPr/>
            </a:lvl1pPr>
          </a:lstStyle>
          <a:p>
            <a:pPr lvl="0"/>
            <a:r>
              <a:rPr lang="en-US" dirty="0"/>
              <a:t>Font name</a:t>
            </a:r>
          </a:p>
        </p:txBody>
      </p:sp>
      <p:sp>
        <p:nvSpPr>
          <p:cNvPr id="91" name="TextBox 90">
            <a:extLst>
              <a:ext uri="{FF2B5EF4-FFF2-40B4-BE49-F238E27FC236}">
                <a16:creationId xmlns:a16="http://schemas.microsoft.com/office/drawing/2014/main" id="{59DB07F4-2F4D-4904-9DDA-6D453F791811}"/>
              </a:ext>
            </a:extLst>
          </p:cNvPr>
          <p:cNvSpPr txBox="1"/>
          <p:nvPr userDrawn="1"/>
        </p:nvSpPr>
        <p:spPr>
          <a:xfrm>
            <a:off x="7664716" y="4033186"/>
            <a:ext cx="2435282" cy="2646878"/>
          </a:xfrm>
          <a:prstGeom prst="rect">
            <a:avLst/>
          </a:prstGeom>
          <a:noFill/>
        </p:spPr>
        <p:txBody>
          <a:bodyPr wrap="none" rtlCol="0">
            <a:spAutoFit/>
          </a:bodyPr>
          <a:lstStyle/>
          <a:p>
            <a:pPr algn="ctr"/>
            <a:r>
              <a:rPr lang="en-US" sz="16600" dirty="0">
                <a:latin typeface="+mj-lt"/>
              </a:rPr>
              <a:t>Aa</a:t>
            </a:r>
          </a:p>
        </p:txBody>
      </p:sp>
      <p:sp>
        <p:nvSpPr>
          <p:cNvPr id="92" name="Text Placeholder 7">
            <a:extLst>
              <a:ext uri="{FF2B5EF4-FFF2-40B4-BE49-F238E27FC236}">
                <a16:creationId xmlns:a16="http://schemas.microsoft.com/office/drawing/2014/main" id="{72303254-B5A5-44B0-8D71-FB4149C10B7E}"/>
              </a:ext>
            </a:extLst>
          </p:cNvPr>
          <p:cNvSpPr>
            <a:spLocks noGrp="1"/>
          </p:cNvSpPr>
          <p:nvPr>
            <p:ph type="body" sz="quarter" idx="12" hasCustomPrompt="1"/>
          </p:nvPr>
        </p:nvSpPr>
        <p:spPr>
          <a:xfrm>
            <a:off x="7664716" y="6124726"/>
            <a:ext cx="2394180" cy="564999"/>
          </a:xfrm>
        </p:spPr>
        <p:txBody>
          <a:bodyPr anchor="ctr"/>
          <a:lstStyle>
            <a:lvl1pPr marL="0" indent="0" algn="ctr">
              <a:buNone/>
              <a:defRPr>
                <a:latin typeface="Calibri Light" panose="020F0302020204030204" pitchFamily="34" charset="0"/>
                <a:cs typeface="Calibri Light" panose="020F0302020204030204" pitchFamily="34" charset="0"/>
              </a:defRPr>
            </a:lvl1pPr>
          </a:lstStyle>
          <a:p>
            <a:pPr lvl="0"/>
            <a:r>
              <a:rPr lang="en-US" dirty="0"/>
              <a:t>Font name</a:t>
            </a:r>
          </a:p>
        </p:txBody>
      </p:sp>
      <p:grpSp>
        <p:nvGrpSpPr>
          <p:cNvPr id="93" name="Group 92">
            <a:extLst>
              <a:ext uri="{FF2B5EF4-FFF2-40B4-BE49-F238E27FC236}">
                <a16:creationId xmlns:a16="http://schemas.microsoft.com/office/drawing/2014/main" id="{AF3122A4-3DF7-42C2-AD19-099CD21308C9}"/>
              </a:ext>
            </a:extLst>
          </p:cNvPr>
          <p:cNvGrpSpPr/>
          <p:nvPr userDrawn="1"/>
        </p:nvGrpSpPr>
        <p:grpSpPr>
          <a:xfrm>
            <a:off x="838199" y="1830763"/>
            <a:ext cx="10515602" cy="1741127"/>
            <a:chOff x="838198" y="7053492"/>
            <a:chExt cx="10515602" cy="1741127"/>
          </a:xfrm>
        </p:grpSpPr>
        <p:sp>
          <p:nvSpPr>
            <p:cNvPr id="94" name="Rectangle 93">
              <a:extLst>
                <a:ext uri="{FF2B5EF4-FFF2-40B4-BE49-F238E27FC236}">
                  <a16:creationId xmlns:a16="http://schemas.microsoft.com/office/drawing/2014/main" id="{AFC9FD2B-D015-4EFA-9497-AF862DD2DFF2}"/>
                </a:ext>
              </a:extLst>
            </p:cNvPr>
            <p:cNvSpPr/>
            <p:nvPr userDrawn="1"/>
          </p:nvSpPr>
          <p:spPr>
            <a:xfrm>
              <a:off x="838198" y="7053492"/>
              <a:ext cx="894312" cy="1741127"/>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95" name="Rectangle 94">
              <a:extLst>
                <a:ext uri="{FF2B5EF4-FFF2-40B4-BE49-F238E27FC236}">
                  <a16:creationId xmlns:a16="http://schemas.microsoft.com/office/drawing/2014/main" id="{9AB18E8B-7155-4700-A2CE-0396D82F13B7}"/>
                </a:ext>
              </a:extLst>
            </p:cNvPr>
            <p:cNvSpPr/>
            <p:nvPr userDrawn="1"/>
          </p:nvSpPr>
          <p:spPr>
            <a:xfrm>
              <a:off x="838198" y="7053492"/>
              <a:ext cx="894312" cy="1551307"/>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96" name="Rectangle 95">
              <a:extLst>
                <a:ext uri="{FF2B5EF4-FFF2-40B4-BE49-F238E27FC236}">
                  <a16:creationId xmlns:a16="http://schemas.microsoft.com/office/drawing/2014/main" id="{FAEB934A-8913-488B-BB1A-96B9C82CA4DF}"/>
                </a:ext>
              </a:extLst>
            </p:cNvPr>
            <p:cNvSpPr/>
            <p:nvPr userDrawn="1"/>
          </p:nvSpPr>
          <p:spPr>
            <a:xfrm>
              <a:off x="838198" y="7053492"/>
              <a:ext cx="894312" cy="1361486"/>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97" name="Rectangle 96">
              <a:extLst>
                <a:ext uri="{FF2B5EF4-FFF2-40B4-BE49-F238E27FC236}">
                  <a16:creationId xmlns:a16="http://schemas.microsoft.com/office/drawing/2014/main" id="{DBBE5792-8808-470D-8724-EBFC15B22194}"/>
                </a:ext>
              </a:extLst>
            </p:cNvPr>
            <p:cNvSpPr/>
            <p:nvPr userDrawn="1"/>
          </p:nvSpPr>
          <p:spPr>
            <a:xfrm>
              <a:off x="838198" y="7053492"/>
              <a:ext cx="894312" cy="117166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98" name="Rectangle 97">
              <a:extLst>
                <a:ext uri="{FF2B5EF4-FFF2-40B4-BE49-F238E27FC236}">
                  <a16:creationId xmlns:a16="http://schemas.microsoft.com/office/drawing/2014/main" id="{5419D6AB-A9DE-470B-811A-F584582AA0AD}"/>
                </a:ext>
              </a:extLst>
            </p:cNvPr>
            <p:cNvSpPr/>
            <p:nvPr userDrawn="1"/>
          </p:nvSpPr>
          <p:spPr>
            <a:xfrm>
              <a:off x="838198" y="7053492"/>
              <a:ext cx="894312" cy="9818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99" name="Rectangle 98">
              <a:extLst>
                <a:ext uri="{FF2B5EF4-FFF2-40B4-BE49-F238E27FC236}">
                  <a16:creationId xmlns:a16="http://schemas.microsoft.com/office/drawing/2014/main" id="{25F73617-D551-4301-BC8C-FEAB10C702E1}"/>
                </a:ext>
              </a:extLst>
            </p:cNvPr>
            <p:cNvSpPr/>
            <p:nvPr userDrawn="1"/>
          </p:nvSpPr>
          <p:spPr>
            <a:xfrm>
              <a:off x="838199" y="7057259"/>
              <a:ext cx="894312" cy="78825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00" name="Rectangle 99">
              <a:extLst>
                <a:ext uri="{FF2B5EF4-FFF2-40B4-BE49-F238E27FC236}">
                  <a16:creationId xmlns:a16="http://schemas.microsoft.com/office/drawing/2014/main" id="{720066A2-F584-4211-8F8A-B4654A7AD08C}"/>
                </a:ext>
              </a:extLst>
            </p:cNvPr>
            <p:cNvSpPr/>
            <p:nvPr userDrawn="1"/>
          </p:nvSpPr>
          <p:spPr>
            <a:xfrm>
              <a:off x="1907230" y="7053492"/>
              <a:ext cx="894312" cy="1741127"/>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01" name="Rectangle 100">
              <a:extLst>
                <a:ext uri="{FF2B5EF4-FFF2-40B4-BE49-F238E27FC236}">
                  <a16:creationId xmlns:a16="http://schemas.microsoft.com/office/drawing/2014/main" id="{F2C444B5-6B1A-4DAD-92F1-356BA7E83B79}"/>
                </a:ext>
              </a:extLst>
            </p:cNvPr>
            <p:cNvSpPr/>
            <p:nvPr userDrawn="1"/>
          </p:nvSpPr>
          <p:spPr>
            <a:xfrm>
              <a:off x="1907230" y="7053492"/>
              <a:ext cx="894312" cy="1551307"/>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02" name="Rectangle 101">
              <a:extLst>
                <a:ext uri="{FF2B5EF4-FFF2-40B4-BE49-F238E27FC236}">
                  <a16:creationId xmlns:a16="http://schemas.microsoft.com/office/drawing/2014/main" id="{2C5B033B-40E6-46D6-BF6C-B8568C09D51A}"/>
                </a:ext>
              </a:extLst>
            </p:cNvPr>
            <p:cNvSpPr/>
            <p:nvPr userDrawn="1"/>
          </p:nvSpPr>
          <p:spPr>
            <a:xfrm>
              <a:off x="1907230" y="7053492"/>
              <a:ext cx="894312" cy="1361486"/>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03" name="Rectangle 102">
              <a:extLst>
                <a:ext uri="{FF2B5EF4-FFF2-40B4-BE49-F238E27FC236}">
                  <a16:creationId xmlns:a16="http://schemas.microsoft.com/office/drawing/2014/main" id="{34D2D22C-249A-48D2-B5A9-74018E190C88}"/>
                </a:ext>
              </a:extLst>
            </p:cNvPr>
            <p:cNvSpPr/>
            <p:nvPr userDrawn="1"/>
          </p:nvSpPr>
          <p:spPr>
            <a:xfrm>
              <a:off x="1907230" y="7053492"/>
              <a:ext cx="894312" cy="117166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04" name="Rectangle 103">
              <a:extLst>
                <a:ext uri="{FF2B5EF4-FFF2-40B4-BE49-F238E27FC236}">
                  <a16:creationId xmlns:a16="http://schemas.microsoft.com/office/drawing/2014/main" id="{86BDF990-37A7-4B88-894A-03067E95BB63}"/>
                </a:ext>
              </a:extLst>
            </p:cNvPr>
            <p:cNvSpPr/>
            <p:nvPr userDrawn="1"/>
          </p:nvSpPr>
          <p:spPr>
            <a:xfrm>
              <a:off x="1907230" y="7053492"/>
              <a:ext cx="894312" cy="981846"/>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05" name="Rectangle 104">
              <a:extLst>
                <a:ext uri="{FF2B5EF4-FFF2-40B4-BE49-F238E27FC236}">
                  <a16:creationId xmlns:a16="http://schemas.microsoft.com/office/drawing/2014/main" id="{E1103169-7252-4499-AA06-380CDFD09C1E}"/>
                </a:ext>
              </a:extLst>
            </p:cNvPr>
            <p:cNvSpPr/>
            <p:nvPr userDrawn="1"/>
          </p:nvSpPr>
          <p:spPr>
            <a:xfrm>
              <a:off x="1907231" y="7057259"/>
              <a:ext cx="894312" cy="78825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06" name="Rectangle 105">
              <a:extLst>
                <a:ext uri="{FF2B5EF4-FFF2-40B4-BE49-F238E27FC236}">
                  <a16:creationId xmlns:a16="http://schemas.microsoft.com/office/drawing/2014/main" id="{372A1DE5-08E8-40F6-83CE-FA02107C9FB0}"/>
                </a:ext>
              </a:extLst>
            </p:cNvPr>
            <p:cNvSpPr/>
            <p:nvPr userDrawn="1"/>
          </p:nvSpPr>
          <p:spPr>
            <a:xfrm>
              <a:off x="2976262" y="7053492"/>
              <a:ext cx="894312" cy="1741127"/>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07" name="Rectangle 106">
              <a:extLst>
                <a:ext uri="{FF2B5EF4-FFF2-40B4-BE49-F238E27FC236}">
                  <a16:creationId xmlns:a16="http://schemas.microsoft.com/office/drawing/2014/main" id="{DE293D11-79D9-4054-83C0-F57C9DFEEF3E}"/>
                </a:ext>
              </a:extLst>
            </p:cNvPr>
            <p:cNvSpPr/>
            <p:nvPr userDrawn="1"/>
          </p:nvSpPr>
          <p:spPr>
            <a:xfrm>
              <a:off x="2976262" y="7053492"/>
              <a:ext cx="894312" cy="1551307"/>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08" name="Rectangle 107">
              <a:extLst>
                <a:ext uri="{FF2B5EF4-FFF2-40B4-BE49-F238E27FC236}">
                  <a16:creationId xmlns:a16="http://schemas.microsoft.com/office/drawing/2014/main" id="{9C105E55-046B-47D4-B6A3-AF87264FBA5E}"/>
                </a:ext>
              </a:extLst>
            </p:cNvPr>
            <p:cNvSpPr/>
            <p:nvPr userDrawn="1"/>
          </p:nvSpPr>
          <p:spPr>
            <a:xfrm>
              <a:off x="2976262" y="7053492"/>
              <a:ext cx="894312" cy="1361486"/>
            </a:xfrm>
            <a:prstGeom prst="rect">
              <a:avLst/>
            </a:prstGeom>
            <a:solidFill>
              <a:schemeClr val="bg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09" name="Rectangle 108">
              <a:extLst>
                <a:ext uri="{FF2B5EF4-FFF2-40B4-BE49-F238E27FC236}">
                  <a16:creationId xmlns:a16="http://schemas.microsoft.com/office/drawing/2014/main" id="{C8BACE2E-AA30-4101-9805-8D994771A114}"/>
                </a:ext>
              </a:extLst>
            </p:cNvPr>
            <p:cNvSpPr/>
            <p:nvPr userDrawn="1"/>
          </p:nvSpPr>
          <p:spPr>
            <a:xfrm>
              <a:off x="2976262" y="7053492"/>
              <a:ext cx="894312" cy="1171666"/>
            </a:xfrm>
            <a:prstGeom prst="rect">
              <a:avLst/>
            </a:prstGeom>
            <a:solidFill>
              <a:schemeClr val="bg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10" name="Rectangle 109">
              <a:extLst>
                <a:ext uri="{FF2B5EF4-FFF2-40B4-BE49-F238E27FC236}">
                  <a16:creationId xmlns:a16="http://schemas.microsoft.com/office/drawing/2014/main" id="{7C1643D7-E79A-4105-B9B6-1402A34CC0EC}"/>
                </a:ext>
              </a:extLst>
            </p:cNvPr>
            <p:cNvSpPr/>
            <p:nvPr userDrawn="1"/>
          </p:nvSpPr>
          <p:spPr>
            <a:xfrm>
              <a:off x="2976262" y="7053492"/>
              <a:ext cx="894312" cy="981846"/>
            </a:xfrm>
            <a:prstGeom prst="rect">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11" name="Rectangle 110">
              <a:extLst>
                <a:ext uri="{FF2B5EF4-FFF2-40B4-BE49-F238E27FC236}">
                  <a16:creationId xmlns:a16="http://schemas.microsoft.com/office/drawing/2014/main" id="{40DDFB8B-6818-44B9-A6B3-8B02E1FF6D7F}"/>
                </a:ext>
              </a:extLst>
            </p:cNvPr>
            <p:cNvSpPr/>
            <p:nvPr userDrawn="1"/>
          </p:nvSpPr>
          <p:spPr>
            <a:xfrm>
              <a:off x="2976263" y="7057259"/>
              <a:ext cx="894312" cy="788259"/>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12" name="Rectangle 111">
              <a:extLst>
                <a:ext uri="{FF2B5EF4-FFF2-40B4-BE49-F238E27FC236}">
                  <a16:creationId xmlns:a16="http://schemas.microsoft.com/office/drawing/2014/main" id="{43A0B20A-2A15-4A82-B948-374466EA9409}"/>
                </a:ext>
              </a:extLst>
            </p:cNvPr>
            <p:cNvSpPr/>
            <p:nvPr userDrawn="1"/>
          </p:nvSpPr>
          <p:spPr>
            <a:xfrm>
              <a:off x="4045294" y="7053492"/>
              <a:ext cx="894312" cy="1741127"/>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13" name="Rectangle 112">
              <a:extLst>
                <a:ext uri="{FF2B5EF4-FFF2-40B4-BE49-F238E27FC236}">
                  <a16:creationId xmlns:a16="http://schemas.microsoft.com/office/drawing/2014/main" id="{844B70E3-9779-4895-89F8-99558CB31F09}"/>
                </a:ext>
              </a:extLst>
            </p:cNvPr>
            <p:cNvSpPr/>
            <p:nvPr userDrawn="1"/>
          </p:nvSpPr>
          <p:spPr>
            <a:xfrm>
              <a:off x="4045294" y="7053492"/>
              <a:ext cx="894312" cy="1551307"/>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14" name="Rectangle 113">
              <a:extLst>
                <a:ext uri="{FF2B5EF4-FFF2-40B4-BE49-F238E27FC236}">
                  <a16:creationId xmlns:a16="http://schemas.microsoft.com/office/drawing/2014/main" id="{037A75CC-17C7-48BF-BB40-D92B2847E5A6}"/>
                </a:ext>
              </a:extLst>
            </p:cNvPr>
            <p:cNvSpPr/>
            <p:nvPr userDrawn="1"/>
          </p:nvSpPr>
          <p:spPr>
            <a:xfrm>
              <a:off x="4045294" y="7053492"/>
              <a:ext cx="894312" cy="1361486"/>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15" name="Rectangle 114">
              <a:extLst>
                <a:ext uri="{FF2B5EF4-FFF2-40B4-BE49-F238E27FC236}">
                  <a16:creationId xmlns:a16="http://schemas.microsoft.com/office/drawing/2014/main" id="{A6A86CCC-E926-42F1-AC0D-334AE57E4D27}"/>
                </a:ext>
              </a:extLst>
            </p:cNvPr>
            <p:cNvSpPr/>
            <p:nvPr userDrawn="1"/>
          </p:nvSpPr>
          <p:spPr>
            <a:xfrm>
              <a:off x="4045294" y="7053492"/>
              <a:ext cx="894312" cy="1171666"/>
            </a:xfrm>
            <a:prstGeom prst="rect">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16" name="Rectangle 115">
              <a:extLst>
                <a:ext uri="{FF2B5EF4-FFF2-40B4-BE49-F238E27FC236}">
                  <a16:creationId xmlns:a16="http://schemas.microsoft.com/office/drawing/2014/main" id="{81751D5E-9035-46F2-9194-BE0EE20C2CD0}"/>
                </a:ext>
              </a:extLst>
            </p:cNvPr>
            <p:cNvSpPr/>
            <p:nvPr userDrawn="1"/>
          </p:nvSpPr>
          <p:spPr>
            <a:xfrm>
              <a:off x="4045294" y="7053492"/>
              <a:ext cx="894312" cy="981846"/>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17" name="Rectangle 116">
              <a:extLst>
                <a:ext uri="{FF2B5EF4-FFF2-40B4-BE49-F238E27FC236}">
                  <a16:creationId xmlns:a16="http://schemas.microsoft.com/office/drawing/2014/main" id="{19E78748-21E9-42B5-9EE2-9A457FE06956}"/>
                </a:ext>
              </a:extLst>
            </p:cNvPr>
            <p:cNvSpPr/>
            <p:nvPr userDrawn="1"/>
          </p:nvSpPr>
          <p:spPr>
            <a:xfrm>
              <a:off x="4045295" y="7057259"/>
              <a:ext cx="894312" cy="78825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18" name="Rectangle 117">
              <a:extLst>
                <a:ext uri="{FF2B5EF4-FFF2-40B4-BE49-F238E27FC236}">
                  <a16:creationId xmlns:a16="http://schemas.microsoft.com/office/drawing/2014/main" id="{92C62808-EABE-48A8-8ACD-B3E7E891EBA0}"/>
                </a:ext>
              </a:extLst>
            </p:cNvPr>
            <p:cNvSpPr/>
            <p:nvPr userDrawn="1"/>
          </p:nvSpPr>
          <p:spPr>
            <a:xfrm>
              <a:off x="5114326" y="7053492"/>
              <a:ext cx="894312" cy="1741127"/>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19" name="Rectangle 118">
              <a:extLst>
                <a:ext uri="{FF2B5EF4-FFF2-40B4-BE49-F238E27FC236}">
                  <a16:creationId xmlns:a16="http://schemas.microsoft.com/office/drawing/2014/main" id="{338D7ED1-D24C-41F2-86B8-1FF24231C560}"/>
                </a:ext>
              </a:extLst>
            </p:cNvPr>
            <p:cNvSpPr/>
            <p:nvPr userDrawn="1"/>
          </p:nvSpPr>
          <p:spPr>
            <a:xfrm>
              <a:off x="5114326" y="7053492"/>
              <a:ext cx="894312" cy="1551307"/>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20" name="Rectangle 119">
              <a:extLst>
                <a:ext uri="{FF2B5EF4-FFF2-40B4-BE49-F238E27FC236}">
                  <a16:creationId xmlns:a16="http://schemas.microsoft.com/office/drawing/2014/main" id="{3394DF43-45EE-46C0-9F55-86127E269698}"/>
                </a:ext>
              </a:extLst>
            </p:cNvPr>
            <p:cNvSpPr/>
            <p:nvPr userDrawn="1"/>
          </p:nvSpPr>
          <p:spPr>
            <a:xfrm>
              <a:off x="5114326" y="7053492"/>
              <a:ext cx="894312" cy="1361486"/>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21" name="Rectangle 120">
              <a:extLst>
                <a:ext uri="{FF2B5EF4-FFF2-40B4-BE49-F238E27FC236}">
                  <a16:creationId xmlns:a16="http://schemas.microsoft.com/office/drawing/2014/main" id="{CE7D9F81-E2B0-46BB-B959-BBD5BC97A1F1}"/>
                </a:ext>
              </a:extLst>
            </p:cNvPr>
            <p:cNvSpPr/>
            <p:nvPr userDrawn="1"/>
          </p:nvSpPr>
          <p:spPr>
            <a:xfrm>
              <a:off x="5114326" y="7053492"/>
              <a:ext cx="894312" cy="1171666"/>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22" name="Rectangle 121">
              <a:extLst>
                <a:ext uri="{FF2B5EF4-FFF2-40B4-BE49-F238E27FC236}">
                  <a16:creationId xmlns:a16="http://schemas.microsoft.com/office/drawing/2014/main" id="{BEBA423F-5910-46D0-90F9-4CCE98D16754}"/>
                </a:ext>
              </a:extLst>
            </p:cNvPr>
            <p:cNvSpPr/>
            <p:nvPr userDrawn="1"/>
          </p:nvSpPr>
          <p:spPr>
            <a:xfrm>
              <a:off x="5114326" y="7053492"/>
              <a:ext cx="894312" cy="981846"/>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23" name="Rectangle 122">
              <a:extLst>
                <a:ext uri="{FF2B5EF4-FFF2-40B4-BE49-F238E27FC236}">
                  <a16:creationId xmlns:a16="http://schemas.microsoft.com/office/drawing/2014/main" id="{B04BD1D7-A21D-45BA-BDBC-01CEB7CEFAF7}"/>
                </a:ext>
              </a:extLst>
            </p:cNvPr>
            <p:cNvSpPr/>
            <p:nvPr userDrawn="1"/>
          </p:nvSpPr>
          <p:spPr>
            <a:xfrm>
              <a:off x="5114327" y="7057259"/>
              <a:ext cx="894312" cy="78825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24" name="Rectangle 123">
              <a:extLst>
                <a:ext uri="{FF2B5EF4-FFF2-40B4-BE49-F238E27FC236}">
                  <a16:creationId xmlns:a16="http://schemas.microsoft.com/office/drawing/2014/main" id="{6AF280E8-46D5-45FA-9EDB-1310C370AD93}"/>
                </a:ext>
              </a:extLst>
            </p:cNvPr>
            <p:cNvSpPr/>
            <p:nvPr userDrawn="1"/>
          </p:nvSpPr>
          <p:spPr>
            <a:xfrm>
              <a:off x="6183358" y="7053492"/>
              <a:ext cx="894312" cy="1741127"/>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25" name="Rectangle 124">
              <a:extLst>
                <a:ext uri="{FF2B5EF4-FFF2-40B4-BE49-F238E27FC236}">
                  <a16:creationId xmlns:a16="http://schemas.microsoft.com/office/drawing/2014/main" id="{74A7DFD4-AB5A-40A6-9041-9B079B26475B}"/>
                </a:ext>
              </a:extLst>
            </p:cNvPr>
            <p:cNvSpPr/>
            <p:nvPr userDrawn="1"/>
          </p:nvSpPr>
          <p:spPr>
            <a:xfrm>
              <a:off x="6183358" y="7053492"/>
              <a:ext cx="894312" cy="1551307"/>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26" name="Rectangle 125">
              <a:extLst>
                <a:ext uri="{FF2B5EF4-FFF2-40B4-BE49-F238E27FC236}">
                  <a16:creationId xmlns:a16="http://schemas.microsoft.com/office/drawing/2014/main" id="{4B3EDD23-81F0-4F3C-B5CC-E77CF4158E09}"/>
                </a:ext>
              </a:extLst>
            </p:cNvPr>
            <p:cNvSpPr/>
            <p:nvPr userDrawn="1"/>
          </p:nvSpPr>
          <p:spPr>
            <a:xfrm>
              <a:off x="6183358" y="7053492"/>
              <a:ext cx="894312" cy="1361486"/>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27" name="Rectangle 126">
              <a:extLst>
                <a:ext uri="{FF2B5EF4-FFF2-40B4-BE49-F238E27FC236}">
                  <a16:creationId xmlns:a16="http://schemas.microsoft.com/office/drawing/2014/main" id="{8D09C9B9-73A2-45DA-93E4-CE019FC72555}"/>
                </a:ext>
              </a:extLst>
            </p:cNvPr>
            <p:cNvSpPr/>
            <p:nvPr userDrawn="1"/>
          </p:nvSpPr>
          <p:spPr>
            <a:xfrm>
              <a:off x="6183358" y="7053492"/>
              <a:ext cx="894312" cy="1171666"/>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28" name="Rectangle 127">
              <a:extLst>
                <a:ext uri="{FF2B5EF4-FFF2-40B4-BE49-F238E27FC236}">
                  <a16:creationId xmlns:a16="http://schemas.microsoft.com/office/drawing/2014/main" id="{412482B8-E162-4927-B96B-E290BB6D4B1A}"/>
                </a:ext>
              </a:extLst>
            </p:cNvPr>
            <p:cNvSpPr/>
            <p:nvPr userDrawn="1"/>
          </p:nvSpPr>
          <p:spPr>
            <a:xfrm>
              <a:off x="6183358" y="7053492"/>
              <a:ext cx="894312" cy="981846"/>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29" name="Rectangle 128">
              <a:extLst>
                <a:ext uri="{FF2B5EF4-FFF2-40B4-BE49-F238E27FC236}">
                  <a16:creationId xmlns:a16="http://schemas.microsoft.com/office/drawing/2014/main" id="{B4B04CD4-AF7C-4D85-A1FD-3514D5B2B54E}"/>
                </a:ext>
              </a:extLst>
            </p:cNvPr>
            <p:cNvSpPr/>
            <p:nvPr userDrawn="1"/>
          </p:nvSpPr>
          <p:spPr>
            <a:xfrm>
              <a:off x="6183359" y="7057259"/>
              <a:ext cx="894312" cy="78825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30" name="Rectangle 129">
              <a:extLst>
                <a:ext uri="{FF2B5EF4-FFF2-40B4-BE49-F238E27FC236}">
                  <a16:creationId xmlns:a16="http://schemas.microsoft.com/office/drawing/2014/main" id="{84539D26-66D7-479D-A448-BFBCB48396C0}"/>
                </a:ext>
              </a:extLst>
            </p:cNvPr>
            <p:cNvSpPr/>
            <p:nvPr userDrawn="1"/>
          </p:nvSpPr>
          <p:spPr>
            <a:xfrm>
              <a:off x="7252390" y="7053492"/>
              <a:ext cx="894312" cy="1741127"/>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31" name="Rectangle 130">
              <a:extLst>
                <a:ext uri="{FF2B5EF4-FFF2-40B4-BE49-F238E27FC236}">
                  <a16:creationId xmlns:a16="http://schemas.microsoft.com/office/drawing/2014/main" id="{EB2DF97D-A0DB-4053-B7AF-918AAD421B01}"/>
                </a:ext>
              </a:extLst>
            </p:cNvPr>
            <p:cNvSpPr/>
            <p:nvPr userDrawn="1"/>
          </p:nvSpPr>
          <p:spPr>
            <a:xfrm>
              <a:off x="7252390" y="7053492"/>
              <a:ext cx="894312" cy="1551307"/>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32" name="Rectangle 131">
              <a:extLst>
                <a:ext uri="{FF2B5EF4-FFF2-40B4-BE49-F238E27FC236}">
                  <a16:creationId xmlns:a16="http://schemas.microsoft.com/office/drawing/2014/main" id="{F74DFF92-F873-4B9B-B73E-BF44F00D7710}"/>
                </a:ext>
              </a:extLst>
            </p:cNvPr>
            <p:cNvSpPr/>
            <p:nvPr userDrawn="1"/>
          </p:nvSpPr>
          <p:spPr>
            <a:xfrm>
              <a:off x="7252390" y="7053492"/>
              <a:ext cx="894312" cy="1361486"/>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33" name="Rectangle 132">
              <a:extLst>
                <a:ext uri="{FF2B5EF4-FFF2-40B4-BE49-F238E27FC236}">
                  <a16:creationId xmlns:a16="http://schemas.microsoft.com/office/drawing/2014/main" id="{6DDE4CA4-8483-4B8B-B5F3-38C57E51C9D5}"/>
                </a:ext>
              </a:extLst>
            </p:cNvPr>
            <p:cNvSpPr/>
            <p:nvPr userDrawn="1"/>
          </p:nvSpPr>
          <p:spPr>
            <a:xfrm>
              <a:off x="7252390" y="7053492"/>
              <a:ext cx="894312" cy="1171666"/>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34" name="Rectangle 133">
              <a:extLst>
                <a:ext uri="{FF2B5EF4-FFF2-40B4-BE49-F238E27FC236}">
                  <a16:creationId xmlns:a16="http://schemas.microsoft.com/office/drawing/2014/main" id="{AF208ABA-F7C8-423D-AF56-70476242DE66}"/>
                </a:ext>
              </a:extLst>
            </p:cNvPr>
            <p:cNvSpPr/>
            <p:nvPr userDrawn="1"/>
          </p:nvSpPr>
          <p:spPr>
            <a:xfrm>
              <a:off x="7252390" y="7053492"/>
              <a:ext cx="894312" cy="981846"/>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35" name="Rectangle 134">
              <a:extLst>
                <a:ext uri="{FF2B5EF4-FFF2-40B4-BE49-F238E27FC236}">
                  <a16:creationId xmlns:a16="http://schemas.microsoft.com/office/drawing/2014/main" id="{A86A274D-A36A-4E90-A02E-EB302297B679}"/>
                </a:ext>
              </a:extLst>
            </p:cNvPr>
            <p:cNvSpPr/>
            <p:nvPr userDrawn="1"/>
          </p:nvSpPr>
          <p:spPr>
            <a:xfrm>
              <a:off x="7252391" y="7057259"/>
              <a:ext cx="894312" cy="78825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36" name="Rectangle 135">
              <a:extLst>
                <a:ext uri="{FF2B5EF4-FFF2-40B4-BE49-F238E27FC236}">
                  <a16:creationId xmlns:a16="http://schemas.microsoft.com/office/drawing/2014/main" id="{B0B3788F-75DA-4531-8D80-1A6B9CB58A16}"/>
                </a:ext>
              </a:extLst>
            </p:cNvPr>
            <p:cNvSpPr/>
            <p:nvPr userDrawn="1"/>
          </p:nvSpPr>
          <p:spPr>
            <a:xfrm>
              <a:off x="8321422" y="7053492"/>
              <a:ext cx="894312" cy="1741127"/>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137" name="Rectangle 136">
              <a:extLst>
                <a:ext uri="{FF2B5EF4-FFF2-40B4-BE49-F238E27FC236}">
                  <a16:creationId xmlns:a16="http://schemas.microsoft.com/office/drawing/2014/main" id="{27F121B9-FB78-4355-A0A5-CED9E698BF61}"/>
                </a:ext>
              </a:extLst>
            </p:cNvPr>
            <p:cNvSpPr/>
            <p:nvPr userDrawn="1"/>
          </p:nvSpPr>
          <p:spPr>
            <a:xfrm>
              <a:off x="8321422" y="7053492"/>
              <a:ext cx="894312" cy="1551307"/>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138" name="Rectangle 137">
              <a:extLst>
                <a:ext uri="{FF2B5EF4-FFF2-40B4-BE49-F238E27FC236}">
                  <a16:creationId xmlns:a16="http://schemas.microsoft.com/office/drawing/2014/main" id="{18F4FC92-6E97-4B08-B69B-CE78BBF940FE}"/>
                </a:ext>
              </a:extLst>
            </p:cNvPr>
            <p:cNvSpPr/>
            <p:nvPr userDrawn="1"/>
          </p:nvSpPr>
          <p:spPr>
            <a:xfrm>
              <a:off x="8321422" y="7053492"/>
              <a:ext cx="894312" cy="1361486"/>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139" name="Rectangle 138">
              <a:extLst>
                <a:ext uri="{FF2B5EF4-FFF2-40B4-BE49-F238E27FC236}">
                  <a16:creationId xmlns:a16="http://schemas.microsoft.com/office/drawing/2014/main" id="{4A683050-AABE-4797-921D-BEE46809AE27}"/>
                </a:ext>
              </a:extLst>
            </p:cNvPr>
            <p:cNvSpPr/>
            <p:nvPr userDrawn="1"/>
          </p:nvSpPr>
          <p:spPr>
            <a:xfrm>
              <a:off x="8321422" y="7053492"/>
              <a:ext cx="894312" cy="1171666"/>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140" name="Rectangle 139">
              <a:extLst>
                <a:ext uri="{FF2B5EF4-FFF2-40B4-BE49-F238E27FC236}">
                  <a16:creationId xmlns:a16="http://schemas.microsoft.com/office/drawing/2014/main" id="{ADCCFC94-C765-4488-86E9-E8D0D072B06A}"/>
                </a:ext>
              </a:extLst>
            </p:cNvPr>
            <p:cNvSpPr/>
            <p:nvPr userDrawn="1"/>
          </p:nvSpPr>
          <p:spPr>
            <a:xfrm>
              <a:off x="8321422" y="7053492"/>
              <a:ext cx="894312" cy="981846"/>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41" name="Rectangle 140">
              <a:extLst>
                <a:ext uri="{FF2B5EF4-FFF2-40B4-BE49-F238E27FC236}">
                  <a16:creationId xmlns:a16="http://schemas.microsoft.com/office/drawing/2014/main" id="{7FB6FC3D-FC8E-4CC1-9785-3F9743D35B21}"/>
                </a:ext>
              </a:extLst>
            </p:cNvPr>
            <p:cNvSpPr/>
            <p:nvPr userDrawn="1"/>
          </p:nvSpPr>
          <p:spPr>
            <a:xfrm>
              <a:off x="8321423" y="7057259"/>
              <a:ext cx="894312" cy="78825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42" name="Rectangle 141">
              <a:extLst>
                <a:ext uri="{FF2B5EF4-FFF2-40B4-BE49-F238E27FC236}">
                  <a16:creationId xmlns:a16="http://schemas.microsoft.com/office/drawing/2014/main" id="{4646028A-1ED6-4B0C-9E0C-EB81244292C3}"/>
                </a:ext>
              </a:extLst>
            </p:cNvPr>
            <p:cNvSpPr/>
            <p:nvPr userDrawn="1"/>
          </p:nvSpPr>
          <p:spPr>
            <a:xfrm>
              <a:off x="9390454" y="7053492"/>
              <a:ext cx="894312" cy="1741127"/>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43" name="Rectangle 142">
              <a:extLst>
                <a:ext uri="{FF2B5EF4-FFF2-40B4-BE49-F238E27FC236}">
                  <a16:creationId xmlns:a16="http://schemas.microsoft.com/office/drawing/2014/main" id="{3F4FDC21-7BA8-4884-B942-044C64B98839}"/>
                </a:ext>
              </a:extLst>
            </p:cNvPr>
            <p:cNvSpPr/>
            <p:nvPr userDrawn="1"/>
          </p:nvSpPr>
          <p:spPr>
            <a:xfrm>
              <a:off x="9390454" y="7053492"/>
              <a:ext cx="894312" cy="1551307"/>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44" name="Rectangle 143">
              <a:extLst>
                <a:ext uri="{FF2B5EF4-FFF2-40B4-BE49-F238E27FC236}">
                  <a16:creationId xmlns:a16="http://schemas.microsoft.com/office/drawing/2014/main" id="{C55EE77E-B4B8-408A-8B9B-A0EEDC0FC8E4}"/>
                </a:ext>
              </a:extLst>
            </p:cNvPr>
            <p:cNvSpPr/>
            <p:nvPr userDrawn="1"/>
          </p:nvSpPr>
          <p:spPr>
            <a:xfrm>
              <a:off x="9390454" y="7053492"/>
              <a:ext cx="894312" cy="1361486"/>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45" name="Rectangle 144">
              <a:extLst>
                <a:ext uri="{FF2B5EF4-FFF2-40B4-BE49-F238E27FC236}">
                  <a16:creationId xmlns:a16="http://schemas.microsoft.com/office/drawing/2014/main" id="{3EABC675-28D5-4D0D-A866-2BF092835F2F}"/>
                </a:ext>
              </a:extLst>
            </p:cNvPr>
            <p:cNvSpPr/>
            <p:nvPr userDrawn="1"/>
          </p:nvSpPr>
          <p:spPr>
            <a:xfrm>
              <a:off x="9390454" y="7053492"/>
              <a:ext cx="894312" cy="1171666"/>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46" name="Rectangle 145">
              <a:extLst>
                <a:ext uri="{FF2B5EF4-FFF2-40B4-BE49-F238E27FC236}">
                  <a16:creationId xmlns:a16="http://schemas.microsoft.com/office/drawing/2014/main" id="{FFDCDBD1-A7B3-4307-A217-842198E25A83}"/>
                </a:ext>
              </a:extLst>
            </p:cNvPr>
            <p:cNvSpPr/>
            <p:nvPr userDrawn="1"/>
          </p:nvSpPr>
          <p:spPr>
            <a:xfrm>
              <a:off x="9390454" y="7053492"/>
              <a:ext cx="894312" cy="981846"/>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47" name="Rectangle 146">
              <a:extLst>
                <a:ext uri="{FF2B5EF4-FFF2-40B4-BE49-F238E27FC236}">
                  <a16:creationId xmlns:a16="http://schemas.microsoft.com/office/drawing/2014/main" id="{98CF83ED-5E4B-4A24-A992-A043608A43C3}"/>
                </a:ext>
              </a:extLst>
            </p:cNvPr>
            <p:cNvSpPr/>
            <p:nvPr userDrawn="1"/>
          </p:nvSpPr>
          <p:spPr>
            <a:xfrm>
              <a:off x="9390455" y="7057259"/>
              <a:ext cx="894312" cy="78825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48" name="Rectangle 147">
              <a:extLst>
                <a:ext uri="{FF2B5EF4-FFF2-40B4-BE49-F238E27FC236}">
                  <a16:creationId xmlns:a16="http://schemas.microsoft.com/office/drawing/2014/main" id="{FB5B5C8F-5A07-4676-85AD-058F4B2508FB}"/>
                </a:ext>
              </a:extLst>
            </p:cNvPr>
            <p:cNvSpPr/>
            <p:nvPr userDrawn="1"/>
          </p:nvSpPr>
          <p:spPr>
            <a:xfrm>
              <a:off x="10459487" y="7053492"/>
              <a:ext cx="894312" cy="1741127"/>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49" name="Rectangle 148">
              <a:extLst>
                <a:ext uri="{FF2B5EF4-FFF2-40B4-BE49-F238E27FC236}">
                  <a16:creationId xmlns:a16="http://schemas.microsoft.com/office/drawing/2014/main" id="{93EA897D-6D12-428E-99CD-C4641FE6A9B1}"/>
                </a:ext>
              </a:extLst>
            </p:cNvPr>
            <p:cNvSpPr/>
            <p:nvPr userDrawn="1"/>
          </p:nvSpPr>
          <p:spPr>
            <a:xfrm>
              <a:off x="10459487" y="7053492"/>
              <a:ext cx="894312" cy="1551307"/>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50" name="Rectangle 149">
              <a:extLst>
                <a:ext uri="{FF2B5EF4-FFF2-40B4-BE49-F238E27FC236}">
                  <a16:creationId xmlns:a16="http://schemas.microsoft.com/office/drawing/2014/main" id="{E0F03055-2678-4C56-9CA6-E415DB1C456F}"/>
                </a:ext>
              </a:extLst>
            </p:cNvPr>
            <p:cNvSpPr/>
            <p:nvPr userDrawn="1"/>
          </p:nvSpPr>
          <p:spPr>
            <a:xfrm>
              <a:off x="10459487" y="7053492"/>
              <a:ext cx="894312" cy="1361486"/>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51" name="Rectangle 150">
              <a:extLst>
                <a:ext uri="{FF2B5EF4-FFF2-40B4-BE49-F238E27FC236}">
                  <a16:creationId xmlns:a16="http://schemas.microsoft.com/office/drawing/2014/main" id="{05993BBE-E2CD-4A55-ACC3-462D2012CAD9}"/>
                </a:ext>
              </a:extLst>
            </p:cNvPr>
            <p:cNvSpPr/>
            <p:nvPr userDrawn="1"/>
          </p:nvSpPr>
          <p:spPr>
            <a:xfrm>
              <a:off x="10459487" y="7053492"/>
              <a:ext cx="894312" cy="1171666"/>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52" name="Rectangle 151">
              <a:extLst>
                <a:ext uri="{FF2B5EF4-FFF2-40B4-BE49-F238E27FC236}">
                  <a16:creationId xmlns:a16="http://schemas.microsoft.com/office/drawing/2014/main" id="{A97AE83F-807D-43E3-BD35-B007687B5B05}"/>
                </a:ext>
              </a:extLst>
            </p:cNvPr>
            <p:cNvSpPr/>
            <p:nvPr userDrawn="1"/>
          </p:nvSpPr>
          <p:spPr>
            <a:xfrm>
              <a:off x="10459487" y="7053492"/>
              <a:ext cx="894312" cy="981846"/>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53" name="Rectangle 152">
              <a:extLst>
                <a:ext uri="{FF2B5EF4-FFF2-40B4-BE49-F238E27FC236}">
                  <a16:creationId xmlns:a16="http://schemas.microsoft.com/office/drawing/2014/main" id="{D9256E02-2C01-46BF-8239-1ECE8D7C7714}"/>
                </a:ext>
              </a:extLst>
            </p:cNvPr>
            <p:cNvSpPr/>
            <p:nvPr userDrawn="1"/>
          </p:nvSpPr>
          <p:spPr>
            <a:xfrm>
              <a:off x="10459488" y="7057259"/>
              <a:ext cx="894312" cy="788259"/>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grpSp>
    </p:spTree>
    <p:extLst>
      <p:ext uri="{BB962C8B-B14F-4D97-AF65-F5344CB8AC3E}">
        <p14:creationId xmlns:p14="http://schemas.microsoft.com/office/powerpoint/2010/main" val="39351626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811465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6"/>
            <a:ext cx="12192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731912" y="3071723"/>
            <a:ext cx="6728177"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 name="TextBox 1"/>
          <p:cNvSpPr txBox="1"/>
          <p:nvPr userDrawn="1"/>
        </p:nvSpPr>
        <p:spPr>
          <a:xfrm>
            <a:off x="4123473" y="5982900"/>
            <a:ext cx="3945053" cy="646331"/>
          </a:xfrm>
          <a:prstGeom prst="rect">
            <a:avLst/>
          </a:prstGeom>
          <a:noFill/>
        </p:spPr>
        <p:txBody>
          <a:bodyPr wrap="square" rtlCol="0" anchor="ctr">
            <a:spAutoFit/>
          </a:bodyPr>
          <a:lstStyle/>
          <a:p>
            <a:pPr algn="ctr"/>
            <a:r>
              <a:rPr lang="en-US" sz="1800" dirty="0">
                <a:solidFill>
                  <a:srgbClr val="A5CD00"/>
                </a:solidFill>
              </a:rPr>
              <a:t>T</a:t>
            </a:r>
            <a:r>
              <a:rPr lang="en-US" sz="1800" baseline="0" dirty="0">
                <a:solidFill>
                  <a:srgbClr val="A5CD00"/>
                </a:solidFill>
              </a:rPr>
              <a:t>he free PowerPoint and Google Slides template library</a:t>
            </a:r>
            <a:endParaRPr lang="en-US" sz="1800" dirty="0">
              <a:solidFill>
                <a:srgbClr val="A5CD00"/>
              </a:solidFill>
            </a:endParaRPr>
          </a:p>
        </p:txBody>
      </p:sp>
      <p:grpSp>
        <p:nvGrpSpPr>
          <p:cNvPr id="8" name="Group 7"/>
          <p:cNvGrpSpPr/>
          <p:nvPr userDrawn="1"/>
        </p:nvGrpSpPr>
        <p:grpSpPr>
          <a:xfrm>
            <a:off x="4983933" y="2633133"/>
            <a:ext cx="2224135" cy="369332"/>
            <a:chOff x="3459936" y="2633133"/>
            <a:chExt cx="2224135" cy="369332"/>
          </a:xfrm>
        </p:grpSpPr>
        <p:sp>
          <p:nvSpPr>
            <p:cNvPr id="9" name="TextBox 8"/>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10"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21539125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png"/><Relationship Id="rId5" Type="http://schemas.openxmlformats.org/officeDocument/2006/relationships/slideLayout" Target="../slideLayouts/slideLayout5.xml"/><Relationship Id="rId10" Type="http://schemas.openxmlformats.org/officeDocument/2006/relationships/hyperlink" Target="http://www.presentationgo.com/" TargetMode="Externa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D6C7F94-AC2B-4ABA-8168-9102B651ED5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C499E8B4-649E-4A8B-B6EE-CC6C44EF5A3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534133B5-720F-4407-9AAB-3B5E07088D3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a:extLst>
              <a:ext uri="{FF2B5EF4-FFF2-40B4-BE49-F238E27FC236}">
                <a16:creationId xmlns:a16="http://schemas.microsoft.com/office/drawing/2014/main" id="{2091AE36-FE6A-4E21-B178-40F00D0FF50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a:extLst>
              <a:ext uri="{FF2B5EF4-FFF2-40B4-BE49-F238E27FC236}">
                <a16:creationId xmlns:a16="http://schemas.microsoft.com/office/drawing/2014/main" id="{A6154408-120E-4EFA-AC50-C50B6469D22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72B7600-67E3-4D97-B453-880E2742B982}" type="slidenum">
              <a:rPr lang="en-US" smtClean="0"/>
              <a:t>‹#›</a:t>
            </a:fld>
            <a:endParaRPr lang="en-US"/>
          </a:p>
        </p:txBody>
      </p:sp>
      <p:sp>
        <p:nvSpPr>
          <p:cNvPr id="7" name="Rectangle 6">
            <a:extLst>
              <a:ext uri="{FF2B5EF4-FFF2-40B4-BE49-F238E27FC236}">
                <a16:creationId xmlns:a16="http://schemas.microsoft.com/office/drawing/2014/main" id="{9793780E-9A94-4D66-9FC2-734AC5AEF5F1}"/>
              </a:ext>
            </a:extLst>
          </p:cNvPr>
          <p:cNvSpPr/>
          <p:nvPr userDrawn="1"/>
        </p:nvSpPr>
        <p:spPr>
          <a:xfrm>
            <a:off x="-12701" y="7007226"/>
            <a:ext cx="1661032" cy="261610"/>
          </a:xfrm>
          <a:prstGeom prst="rect">
            <a:avLst/>
          </a:prstGeom>
        </p:spPr>
        <p:txBody>
          <a:bodyPr wrap="none">
            <a:spAutoFit/>
          </a:bodyPr>
          <a:lstStyle/>
          <a:p>
            <a:r>
              <a:rPr lang="en-US" sz="1100" b="0" i="0" dirty="0">
                <a:solidFill>
                  <a:schemeClr val="accent1"/>
                </a:solidFill>
                <a:effectLst/>
                <a:latin typeface="Open Sans" panose="020B0606030504020204" pitchFamily="34" charset="0"/>
              </a:rPr>
              <a:t>© </a:t>
            </a:r>
            <a:r>
              <a:rPr lang="en-US" sz="1100" b="0" i="0" u="none" strike="noStrike" dirty="0">
                <a:solidFill>
                  <a:schemeClr val="accent1"/>
                </a:solidFill>
                <a:effectLst/>
                <a:latin typeface="Open Sans" panose="020B0606030504020204" pitchFamily="34" charset="0"/>
                <a:hlinkClick r:id="rId10" tooltip="PresentationGo!">
                  <a:extLst>
                    <a:ext uri="{A12FA001-AC4F-418D-AE19-62706E023703}">
                      <ahyp:hlinkClr xmlns:ahyp="http://schemas.microsoft.com/office/drawing/2018/hyperlinkcolor" val="tx"/>
                    </a:ext>
                  </a:extLst>
                </a:hlinkClick>
              </a:rPr>
              <a:t>presentationgo.com</a:t>
            </a:r>
            <a:endParaRPr lang="en-US" sz="1100" dirty="0">
              <a:solidFill>
                <a:schemeClr val="accent1"/>
              </a:solidFill>
              <a:latin typeface="Calibri" panose="020F0502020204030204" pitchFamily="34" charset="0"/>
            </a:endParaRPr>
          </a:p>
        </p:txBody>
      </p:sp>
      <p:grpSp>
        <p:nvGrpSpPr>
          <p:cNvPr id="8" name="Group 7">
            <a:extLst>
              <a:ext uri="{FF2B5EF4-FFF2-40B4-BE49-F238E27FC236}">
                <a16:creationId xmlns:a16="http://schemas.microsoft.com/office/drawing/2014/main" id="{7432F9B4-C534-44E7-8E53-6B3CF87C8383}"/>
              </a:ext>
            </a:extLst>
          </p:cNvPr>
          <p:cNvGrpSpPr/>
          <p:nvPr userDrawn="1"/>
        </p:nvGrpSpPr>
        <p:grpSpPr>
          <a:xfrm>
            <a:off x="-1654908" y="-16654"/>
            <a:ext cx="1569183" cy="612144"/>
            <a:chOff x="-2096383" y="21447"/>
            <a:chExt cx="1569183" cy="612144"/>
          </a:xfrm>
        </p:grpSpPr>
        <p:sp>
          <p:nvSpPr>
            <p:cNvPr id="9" name="TextBox 8">
              <a:extLst>
                <a:ext uri="{FF2B5EF4-FFF2-40B4-BE49-F238E27FC236}">
                  <a16:creationId xmlns:a16="http://schemas.microsoft.com/office/drawing/2014/main" id="{86BD643E-9383-4DCE-97E0-18B6179C2E33}"/>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10" name="TextBox 9">
              <a:extLst>
                <a:ext uri="{FF2B5EF4-FFF2-40B4-BE49-F238E27FC236}">
                  <a16:creationId xmlns:a16="http://schemas.microsoft.com/office/drawing/2014/main" id="{3C47BF03-421F-44AE-8D61-516BA442BCFD}"/>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1" name="Picture 10">
              <a:extLst>
                <a:ext uri="{FF2B5EF4-FFF2-40B4-BE49-F238E27FC236}">
                  <a16:creationId xmlns:a16="http://schemas.microsoft.com/office/drawing/2014/main" id="{A25AF704-0297-4965-ABDA-DCACCBDEC43E}"/>
                </a:ext>
              </a:extLst>
            </p:cNvPr>
            <p:cNvPicPr>
              <a:picLocks noChangeAspect="1"/>
            </p:cNvPicPr>
            <p:nvPr userDrawn="1"/>
          </p:nvPicPr>
          <p:blipFill>
            <a:blip r:embed="rId11"/>
            <a:stretch>
              <a:fillRect/>
            </a:stretch>
          </p:blipFill>
          <p:spPr>
            <a:xfrm>
              <a:off x="-2018604" y="234547"/>
              <a:ext cx="1405251" cy="185944"/>
            </a:xfrm>
            <a:prstGeom prst="rect">
              <a:avLst/>
            </a:prstGeom>
          </p:spPr>
        </p:pic>
      </p:grpSp>
    </p:spTree>
    <p:extLst>
      <p:ext uri="{BB962C8B-B14F-4D97-AF65-F5344CB8AC3E}">
        <p14:creationId xmlns:p14="http://schemas.microsoft.com/office/powerpoint/2010/main" val="2263027695"/>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77" r:id="rId8"/>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spcAft>
          <a:spcPts val="1200"/>
        </a:spcAft>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spcAft>
          <a:spcPts val="1200"/>
        </a:spcAft>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spcAft>
          <a:spcPts val="1200"/>
        </a:spcAft>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005616584"/>
      </p:ext>
    </p:extLst>
  </p:cSld>
  <p:clrMap bg1="lt1" tx1="dk1" bg2="lt2" tx2="dk2" accent1="accent1" accent2="accent2" accent3="accent3" accent4="accent4" accent5="accent5" accent6="accent6" hlink="hlink" folHlink="folHlink"/>
  <p:sldLayoutIdLst>
    <p:sldLayoutId id="2147483669" r:id="rId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E96478-0438-4D0D-A7E9-EF6F93B41DA5}"/>
              </a:ext>
            </a:extLst>
          </p:cNvPr>
          <p:cNvSpPr>
            <a:spLocks noGrp="1"/>
          </p:cNvSpPr>
          <p:nvPr>
            <p:ph type="ctrTitle"/>
          </p:nvPr>
        </p:nvSpPr>
        <p:spPr/>
        <p:txBody>
          <a:bodyPr>
            <a:normAutofit/>
          </a:bodyPr>
          <a:lstStyle/>
          <a:p>
            <a:r>
              <a:rPr lang="en-US" dirty="0"/>
              <a:t>Title of your Presentation</a:t>
            </a:r>
          </a:p>
        </p:txBody>
      </p:sp>
      <p:sp>
        <p:nvSpPr>
          <p:cNvPr id="3" name="Subtitle 2">
            <a:extLst>
              <a:ext uri="{FF2B5EF4-FFF2-40B4-BE49-F238E27FC236}">
                <a16:creationId xmlns:a16="http://schemas.microsoft.com/office/drawing/2014/main" id="{2FD2917B-2853-4208-8FE6-72388B0C5BA7}"/>
              </a:ext>
            </a:extLst>
          </p:cNvPr>
          <p:cNvSpPr>
            <a:spLocks noGrp="1"/>
          </p:cNvSpPr>
          <p:nvPr>
            <p:ph type="subTitle" idx="1"/>
          </p:nvPr>
        </p:nvSpPr>
        <p:spPr/>
        <p:txBody>
          <a:bodyPr>
            <a:normAutofit/>
          </a:bodyPr>
          <a:lstStyle/>
          <a:p>
            <a:r>
              <a:rPr lang="en-US" dirty="0"/>
              <a:t>A Free Presentation Template</a:t>
            </a:r>
          </a:p>
        </p:txBody>
      </p:sp>
    </p:spTree>
    <p:extLst>
      <p:ext uri="{BB962C8B-B14F-4D97-AF65-F5344CB8AC3E}">
        <p14:creationId xmlns:p14="http://schemas.microsoft.com/office/powerpoint/2010/main" val="4174885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6" name="Date Placeholder 5">
            <a:extLst>
              <a:ext uri="{FF2B5EF4-FFF2-40B4-BE49-F238E27FC236}">
                <a16:creationId xmlns:a16="http://schemas.microsoft.com/office/drawing/2014/main" id="{CCD26F59-6975-4286-98FB-2D4E0045784D}"/>
              </a:ext>
            </a:extLst>
          </p:cNvPr>
          <p:cNvSpPr>
            <a:spLocks noGrp="1"/>
          </p:cNvSpPr>
          <p:nvPr>
            <p:ph type="dt" sz="half" idx="10"/>
          </p:nvPr>
        </p:nvSpPr>
        <p:spPr>
          <a:xfrm>
            <a:off x="695217" y="6356350"/>
            <a:ext cx="1254787" cy="365125"/>
          </a:xfrm>
        </p:spPr>
        <p:txBody>
          <a:bodyPr/>
          <a:lstStyle/>
          <a:p>
            <a:r>
              <a:rPr lang="en-US"/>
              <a:t>Date</a:t>
            </a:r>
          </a:p>
        </p:txBody>
      </p:sp>
      <p:sp>
        <p:nvSpPr>
          <p:cNvPr id="7" name="Footer Placeholder 6">
            <a:extLst>
              <a:ext uri="{FF2B5EF4-FFF2-40B4-BE49-F238E27FC236}">
                <a16:creationId xmlns:a16="http://schemas.microsoft.com/office/drawing/2014/main" id="{91337D04-F29E-4894-AA2C-9C669787F86E}"/>
              </a:ext>
            </a:extLst>
          </p:cNvPr>
          <p:cNvSpPr>
            <a:spLocks noGrp="1"/>
          </p:cNvSpPr>
          <p:nvPr>
            <p:ph type="ftr" sz="quarter" idx="11"/>
          </p:nvPr>
        </p:nvSpPr>
        <p:spPr>
          <a:xfrm>
            <a:off x="7516080" y="6356350"/>
            <a:ext cx="2444081" cy="365125"/>
          </a:xfrm>
        </p:spPr>
        <p:txBody>
          <a:bodyPr/>
          <a:lstStyle/>
          <a:p>
            <a:r>
              <a:rPr lang="en-US"/>
              <a:t>Your Footer Here</a:t>
            </a:r>
          </a:p>
        </p:txBody>
      </p:sp>
      <p:sp>
        <p:nvSpPr>
          <p:cNvPr id="8" name="Slide Number Placeholder 7">
            <a:extLst>
              <a:ext uri="{FF2B5EF4-FFF2-40B4-BE49-F238E27FC236}">
                <a16:creationId xmlns:a16="http://schemas.microsoft.com/office/drawing/2014/main" id="{8E294D89-4B92-4C25-93C3-28017F1DCBE7}"/>
              </a:ext>
            </a:extLst>
          </p:cNvPr>
          <p:cNvSpPr>
            <a:spLocks noGrp="1"/>
          </p:cNvSpPr>
          <p:nvPr>
            <p:ph type="sldNum" sz="quarter" idx="12"/>
          </p:nvPr>
        </p:nvSpPr>
        <p:spPr>
          <a:xfrm>
            <a:off x="10007180" y="6356350"/>
            <a:ext cx="1346619" cy="365125"/>
          </a:xfrm>
        </p:spPr>
        <p:txBody>
          <a:bodyPr/>
          <a:lstStyle/>
          <a:p>
            <a:fld id="{672B7600-67E3-4D97-B453-880E2742B982}" type="slidenum">
              <a:rPr lang="en-US" smtClean="0"/>
              <a:t>2</a:t>
            </a:fld>
            <a:endParaRPr lang="en-US"/>
          </a:p>
        </p:txBody>
      </p:sp>
    </p:spTree>
    <p:extLst>
      <p:ext uri="{BB962C8B-B14F-4D97-AF65-F5344CB8AC3E}">
        <p14:creationId xmlns:p14="http://schemas.microsoft.com/office/powerpoint/2010/main" val="2331497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2" name="Date Placeholder 1">
            <a:extLst>
              <a:ext uri="{FF2B5EF4-FFF2-40B4-BE49-F238E27FC236}">
                <a16:creationId xmlns:a16="http://schemas.microsoft.com/office/drawing/2014/main" id="{72B2E0B8-7E8C-4D5B-8720-7D6DF5745A86}"/>
              </a:ext>
            </a:extLst>
          </p:cNvPr>
          <p:cNvSpPr>
            <a:spLocks noGrp="1"/>
          </p:cNvSpPr>
          <p:nvPr>
            <p:ph type="dt" sz="half" idx="10"/>
          </p:nvPr>
        </p:nvSpPr>
        <p:spPr>
          <a:xfrm>
            <a:off x="838200" y="6356350"/>
            <a:ext cx="2743200" cy="365125"/>
          </a:xfrm>
        </p:spPr>
        <p:txBody>
          <a:bodyPr/>
          <a:lstStyle/>
          <a:p>
            <a:r>
              <a:rPr lang="en-US"/>
              <a:t>Date</a:t>
            </a:r>
          </a:p>
        </p:txBody>
      </p:sp>
      <p:sp>
        <p:nvSpPr>
          <p:cNvPr id="3" name="Footer Placeholder 2">
            <a:extLst>
              <a:ext uri="{FF2B5EF4-FFF2-40B4-BE49-F238E27FC236}">
                <a16:creationId xmlns:a16="http://schemas.microsoft.com/office/drawing/2014/main" id="{E508D2D0-7ED2-46AF-8889-FC3188626EE6}"/>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6" name="Slide Number Placeholder 5">
            <a:extLst>
              <a:ext uri="{FF2B5EF4-FFF2-40B4-BE49-F238E27FC236}">
                <a16:creationId xmlns:a16="http://schemas.microsoft.com/office/drawing/2014/main" id="{7E492738-5ABF-4B0E-8DE3-867BE4D42FC5}"/>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3</a:t>
            </a:fld>
            <a:endParaRPr lang="en-US"/>
          </a:p>
        </p:txBody>
      </p:sp>
    </p:spTree>
    <p:extLst>
      <p:ext uri="{BB962C8B-B14F-4D97-AF65-F5344CB8AC3E}">
        <p14:creationId xmlns:p14="http://schemas.microsoft.com/office/powerpoint/2010/main" val="12572213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p:txBody>
          <a:bodyPr>
            <a:normAutofit/>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p:txBody>
          <a:bodyPr/>
          <a:lstStyle/>
          <a:p>
            <a:r>
              <a:rPr lang="en-US" dirty="0"/>
              <a:t>Here goes the subtitle of your section</a:t>
            </a:r>
          </a:p>
        </p:txBody>
      </p:sp>
      <p:sp>
        <p:nvSpPr>
          <p:cNvPr id="6" name="Date Placeholder 5">
            <a:extLst>
              <a:ext uri="{FF2B5EF4-FFF2-40B4-BE49-F238E27FC236}">
                <a16:creationId xmlns:a16="http://schemas.microsoft.com/office/drawing/2014/main" id="{D3DC3FBB-70C8-4B6F-AF79-5136DB1FBA02}"/>
              </a:ext>
            </a:extLst>
          </p:cNvPr>
          <p:cNvSpPr>
            <a:spLocks noGrp="1"/>
          </p:cNvSpPr>
          <p:nvPr>
            <p:ph type="dt" sz="half" idx="10"/>
          </p:nvPr>
        </p:nvSpPr>
        <p:spPr/>
        <p:txBody>
          <a:bodyPr/>
          <a:lstStyle/>
          <a:p>
            <a:r>
              <a:rPr lang="en-US"/>
              <a:t>Date</a:t>
            </a:r>
          </a:p>
        </p:txBody>
      </p:sp>
      <p:sp>
        <p:nvSpPr>
          <p:cNvPr id="7" name="Footer Placeholder 6">
            <a:extLst>
              <a:ext uri="{FF2B5EF4-FFF2-40B4-BE49-F238E27FC236}">
                <a16:creationId xmlns:a16="http://schemas.microsoft.com/office/drawing/2014/main" id="{A23E8A3A-6FB3-4A01-980B-E2DB20DE2F5B}"/>
              </a:ext>
            </a:extLst>
          </p:cNvPr>
          <p:cNvSpPr>
            <a:spLocks noGrp="1"/>
          </p:cNvSpPr>
          <p:nvPr>
            <p:ph type="ftr" sz="quarter" idx="11"/>
          </p:nvPr>
        </p:nvSpPr>
        <p:spPr/>
        <p:txBody>
          <a:bodyPr/>
          <a:lstStyle/>
          <a:p>
            <a:r>
              <a:rPr lang="en-US"/>
              <a:t>Your Footer Here</a:t>
            </a:r>
          </a:p>
        </p:txBody>
      </p:sp>
      <p:sp>
        <p:nvSpPr>
          <p:cNvPr id="8" name="Slide Number Placeholder 7">
            <a:extLst>
              <a:ext uri="{FF2B5EF4-FFF2-40B4-BE49-F238E27FC236}">
                <a16:creationId xmlns:a16="http://schemas.microsoft.com/office/drawing/2014/main" id="{82ABB03D-568D-4321-8FC9-B6B10C349997}"/>
              </a:ext>
            </a:extLst>
          </p:cNvPr>
          <p:cNvSpPr>
            <a:spLocks noGrp="1"/>
          </p:cNvSpPr>
          <p:nvPr>
            <p:ph type="sldNum" sz="quarter" idx="12"/>
          </p:nvPr>
        </p:nvSpPr>
        <p:spPr/>
        <p:txBody>
          <a:bodyPr/>
          <a:lstStyle/>
          <a:p>
            <a:fld id="{672B7600-67E3-4D97-B453-880E2742B982}" type="slidenum">
              <a:rPr lang="en-US" smtClean="0"/>
              <a:t>4</a:t>
            </a:fld>
            <a:endParaRPr lang="en-US"/>
          </a:p>
        </p:txBody>
      </p:sp>
    </p:spTree>
    <p:extLst>
      <p:ext uri="{BB962C8B-B14F-4D97-AF65-F5344CB8AC3E}">
        <p14:creationId xmlns:p14="http://schemas.microsoft.com/office/powerpoint/2010/main" val="11212265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p:txBody>
          <a:bodyPr>
            <a:normAutofit/>
          </a:bodyPr>
          <a:lstStyle/>
          <a:p>
            <a:r>
              <a:rPr lang="en-US" dirty="0"/>
              <a:t>Here goes the subtitle of your section</a:t>
            </a:r>
          </a:p>
        </p:txBody>
      </p:sp>
      <p:sp>
        <p:nvSpPr>
          <p:cNvPr id="2" name="Date Placeholder 1">
            <a:extLst>
              <a:ext uri="{FF2B5EF4-FFF2-40B4-BE49-F238E27FC236}">
                <a16:creationId xmlns:a16="http://schemas.microsoft.com/office/drawing/2014/main" id="{B2290AD6-CF4F-40D6-93FA-5F998F8EE638}"/>
              </a:ext>
            </a:extLst>
          </p:cNvPr>
          <p:cNvSpPr>
            <a:spLocks noGrp="1"/>
          </p:cNvSpPr>
          <p:nvPr>
            <p:ph type="dt" sz="half" idx="10"/>
          </p:nvPr>
        </p:nvSpPr>
        <p:spPr>
          <a:xfrm>
            <a:off x="838200" y="6356350"/>
            <a:ext cx="2743200" cy="365125"/>
          </a:xfrm>
        </p:spPr>
        <p:txBody>
          <a:bodyPr/>
          <a:lstStyle/>
          <a:p>
            <a:r>
              <a:rPr lang="en-US"/>
              <a:t>Date</a:t>
            </a:r>
          </a:p>
        </p:txBody>
      </p:sp>
      <p:sp>
        <p:nvSpPr>
          <p:cNvPr id="3" name="Footer Placeholder 2">
            <a:extLst>
              <a:ext uri="{FF2B5EF4-FFF2-40B4-BE49-F238E27FC236}">
                <a16:creationId xmlns:a16="http://schemas.microsoft.com/office/drawing/2014/main" id="{EF2D6725-98B3-4236-A20D-B359CC0DFAE5}"/>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6" name="Slide Number Placeholder 5">
            <a:extLst>
              <a:ext uri="{FF2B5EF4-FFF2-40B4-BE49-F238E27FC236}">
                <a16:creationId xmlns:a16="http://schemas.microsoft.com/office/drawing/2014/main" id="{27CE8A21-3691-4C04-B978-15B30DA2E932}"/>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5</a:t>
            </a:fld>
            <a:endParaRPr lang="en-US"/>
          </a:p>
        </p:txBody>
      </p:sp>
    </p:spTree>
    <p:extLst>
      <p:ext uri="{BB962C8B-B14F-4D97-AF65-F5344CB8AC3E}">
        <p14:creationId xmlns:p14="http://schemas.microsoft.com/office/powerpoint/2010/main" val="25075025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ACB435-CC94-4A79-91D6-FFCD67E9C8AC}"/>
              </a:ext>
            </a:extLst>
          </p:cNvPr>
          <p:cNvSpPr>
            <a:spLocks noGrp="1"/>
          </p:cNvSpPr>
          <p:nvPr>
            <p:ph type="title"/>
          </p:nvPr>
        </p:nvSpPr>
        <p:spPr/>
        <p:txBody>
          <a:bodyPr/>
          <a:lstStyle/>
          <a:p>
            <a:r>
              <a:rPr lang="en-US" dirty="0"/>
              <a:t>Thank You!</a:t>
            </a:r>
          </a:p>
        </p:txBody>
      </p:sp>
      <p:sp>
        <p:nvSpPr>
          <p:cNvPr id="3" name="Text Placeholder 2">
            <a:extLst>
              <a:ext uri="{FF2B5EF4-FFF2-40B4-BE49-F238E27FC236}">
                <a16:creationId xmlns:a16="http://schemas.microsoft.com/office/drawing/2014/main" id="{143CB89D-0D9C-4549-AD4E-9811C01F9384}"/>
              </a:ext>
            </a:extLst>
          </p:cNvPr>
          <p:cNvSpPr>
            <a:spLocks noGrp="1"/>
          </p:cNvSpPr>
          <p:nvPr>
            <p:ph type="body" idx="1"/>
          </p:nvPr>
        </p:nvSpPr>
        <p:spPr/>
        <p:txBody>
          <a:bodyPr>
            <a:normAutofit fontScale="85000" lnSpcReduction="10000"/>
          </a:bodyPr>
          <a:lstStyle/>
          <a:p>
            <a:r>
              <a:rPr lang="en-US" noProof="1"/>
              <a:t>Lorem ipsum dolor sit amet, tollit epicuri est ex, exerci accumsan singulis ei mel.</a:t>
            </a:r>
          </a:p>
        </p:txBody>
      </p:sp>
      <p:sp>
        <p:nvSpPr>
          <p:cNvPr id="4" name="Date Placeholder 3">
            <a:extLst>
              <a:ext uri="{FF2B5EF4-FFF2-40B4-BE49-F238E27FC236}">
                <a16:creationId xmlns:a16="http://schemas.microsoft.com/office/drawing/2014/main" id="{2E7E543D-C5A6-4D43-B39E-5403AE6384FD}"/>
              </a:ext>
            </a:extLst>
          </p:cNvPr>
          <p:cNvSpPr>
            <a:spLocks noGrp="1"/>
          </p:cNvSpPr>
          <p:nvPr>
            <p:ph type="dt" sz="half" idx="10"/>
          </p:nvPr>
        </p:nvSpPr>
        <p:spPr>
          <a:xfrm>
            <a:off x="5677318" y="6356350"/>
            <a:ext cx="1650351" cy="365125"/>
          </a:xfrm>
        </p:spPr>
        <p:txBody>
          <a:bodyPr/>
          <a:lstStyle/>
          <a:p>
            <a:r>
              <a:rPr lang="en-US"/>
              <a:t>Date</a:t>
            </a:r>
          </a:p>
        </p:txBody>
      </p:sp>
      <p:sp>
        <p:nvSpPr>
          <p:cNvPr id="5" name="Footer Placeholder 4">
            <a:extLst>
              <a:ext uri="{FF2B5EF4-FFF2-40B4-BE49-F238E27FC236}">
                <a16:creationId xmlns:a16="http://schemas.microsoft.com/office/drawing/2014/main" id="{EEAECD98-5237-4EFB-ACE2-3AF54D228737}"/>
              </a:ext>
            </a:extLst>
          </p:cNvPr>
          <p:cNvSpPr>
            <a:spLocks noGrp="1"/>
          </p:cNvSpPr>
          <p:nvPr>
            <p:ph type="ftr" sz="quarter" idx="11"/>
          </p:nvPr>
        </p:nvSpPr>
        <p:spPr>
          <a:xfrm>
            <a:off x="7404552" y="6356350"/>
            <a:ext cx="2743200" cy="365125"/>
          </a:xfrm>
        </p:spPr>
        <p:txBody>
          <a:bodyPr/>
          <a:lstStyle/>
          <a:p>
            <a:r>
              <a:rPr lang="en-US"/>
              <a:t>Your Footer Here</a:t>
            </a:r>
          </a:p>
        </p:txBody>
      </p:sp>
      <p:sp>
        <p:nvSpPr>
          <p:cNvPr id="6" name="Slide Number Placeholder 5">
            <a:extLst>
              <a:ext uri="{FF2B5EF4-FFF2-40B4-BE49-F238E27FC236}">
                <a16:creationId xmlns:a16="http://schemas.microsoft.com/office/drawing/2014/main" id="{22978E58-1DFD-4153-BE18-AC20F7B49FCE}"/>
              </a:ext>
            </a:extLst>
          </p:cNvPr>
          <p:cNvSpPr>
            <a:spLocks noGrp="1"/>
          </p:cNvSpPr>
          <p:nvPr>
            <p:ph type="sldNum" sz="quarter" idx="12"/>
          </p:nvPr>
        </p:nvSpPr>
        <p:spPr>
          <a:xfrm>
            <a:off x="10224634" y="6356350"/>
            <a:ext cx="1129166" cy="365125"/>
          </a:xfrm>
        </p:spPr>
        <p:txBody>
          <a:bodyPr/>
          <a:lstStyle/>
          <a:p>
            <a:fld id="{672B7600-67E3-4D97-B453-880E2742B982}" type="slidenum">
              <a:rPr lang="en-US" smtClean="0"/>
              <a:t>6</a:t>
            </a:fld>
            <a:endParaRPr lang="en-US"/>
          </a:p>
        </p:txBody>
      </p:sp>
      <p:sp>
        <p:nvSpPr>
          <p:cNvPr id="10" name="Picture Placeholder 9">
            <a:extLst>
              <a:ext uri="{FF2B5EF4-FFF2-40B4-BE49-F238E27FC236}">
                <a16:creationId xmlns:a16="http://schemas.microsoft.com/office/drawing/2014/main" id="{6360B73D-DEC8-46DE-B49A-2222E5C18006}"/>
              </a:ext>
            </a:extLst>
          </p:cNvPr>
          <p:cNvSpPr>
            <a:spLocks noGrp="1"/>
          </p:cNvSpPr>
          <p:nvPr>
            <p:ph type="pic" sz="quarter" idx="13"/>
          </p:nvPr>
        </p:nvSpPr>
        <p:spPr/>
      </p:sp>
      <p:sp>
        <p:nvSpPr>
          <p:cNvPr id="8" name="Text Placeholder 7">
            <a:extLst>
              <a:ext uri="{FF2B5EF4-FFF2-40B4-BE49-F238E27FC236}">
                <a16:creationId xmlns:a16="http://schemas.microsoft.com/office/drawing/2014/main" id="{E706E319-CFF6-47B5-A20A-6B1263E9CFFA}"/>
              </a:ext>
            </a:extLst>
          </p:cNvPr>
          <p:cNvSpPr>
            <a:spLocks noGrp="1"/>
          </p:cNvSpPr>
          <p:nvPr>
            <p:ph type="body" sz="quarter" idx="14"/>
          </p:nvPr>
        </p:nvSpPr>
        <p:spPr/>
        <p:txBody>
          <a:bodyPr/>
          <a:lstStyle/>
          <a:p>
            <a:r>
              <a:rPr lang="en-US" dirty="0"/>
              <a:t>First / Last Name</a:t>
            </a:r>
          </a:p>
        </p:txBody>
      </p:sp>
      <p:sp>
        <p:nvSpPr>
          <p:cNvPr id="9" name="Text Placeholder 8">
            <a:extLst>
              <a:ext uri="{FF2B5EF4-FFF2-40B4-BE49-F238E27FC236}">
                <a16:creationId xmlns:a16="http://schemas.microsoft.com/office/drawing/2014/main" id="{498D2B60-6EBF-438D-ACDF-B187F7759195}"/>
              </a:ext>
            </a:extLst>
          </p:cNvPr>
          <p:cNvSpPr>
            <a:spLocks noGrp="1"/>
          </p:cNvSpPr>
          <p:nvPr>
            <p:ph type="body" sz="quarter" idx="15"/>
          </p:nvPr>
        </p:nvSpPr>
        <p:spPr/>
        <p:txBody>
          <a:bodyPr/>
          <a:lstStyle/>
          <a:p>
            <a:r>
              <a:rPr lang="en-US" dirty="0"/>
              <a:t>(123) 456-7890</a:t>
            </a:r>
          </a:p>
        </p:txBody>
      </p:sp>
      <p:sp>
        <p:nvSpPr>
          <p:cNvPr id="11" name="Text Placeholder 10">
            <a:extLst>
              <a:ext uri="{FF2B5EF4-FFF2-40B4-BE49-F238E27FC236}">
                <a16:creationId xmlns:a16="http://schemas.microsoft.com/office/drawing/2014/main" id="{CEAF7DC0-4335-4DB8-9A10-5BE769E70780}"/>
              </a:ext>
            </a:extLst>
          </p:cNvPr>
          <p:cNvSpPr>
            <a:spLocks noGrp="1"/>
          </p:cNvSpPr>
          <p:nvPr>
            <p:ph type="body" sz="quarter" idx="16"/>
          </p:nvPr>
        </p:nvSpPr>
        <p:spPr/>
        <p:txBody>
          <a:bodyPr/>
          <a:lstStyle/>
          <a:p>
            <a:r>
              <a:rPr lang="en-US" dirty="0"/>
              <a:t>Your Company</a:t>
            </a:r>
          </a:p>
        </p:txBody>
      </p:sp>
    </p:spTree>
    <p:extLst>
      <p:ext uri="{BB962C8B-B14F-4D97-AF65-F5344CB8AC3E}">
        <p14:creationId xmlns:p14="http://schemas.microsoft.com/office/powerpoint/2010/main" val="4803561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30BCEAC-9D2A-4F2E-911E-7147EC8657C0}"/>
              </a:ext>
            </a:extLst>
          </p:cNvPr>
          <p:cNvSpPr>
            <a:spLocks noGrp="1"/>
          </p:cNvSpPr>
          <p:nvPr>
            <p:ph type="title"/>
          </p:nvPr>
        </p:nvSpPr>
        <p:spPr/>
        <p:txBody>
          <a:bodyPr/>
          <a:lstStyle/>
          <a:p>
            <a:r>
              <a:rPr lang="en-US" dirty="0"/>
              <a:t>Color Theme</a:t>
            </a:r>
          </a:p>
        </p:txBody>
      </p:sp>
      <p:sp>
        <p:nvSpPr>
          <p:cNvPr id="10" name="Text Placeholder 9">
            <a:extLst>
              <a:ext uri="{FF2B5EF4-FFF2-40B4-BE49-F238E27FC236}">
                <a16:creationId xmlns:a16="http://schemas.microsoft.com/office/drawing/2014/main" id="{B0AC6566-81E8-42BE-A88A-2D036A429A35}"/>
              </a:ext>
            </a:extLst>
          </p:cNvPr>
          <p:cNvSpPr>
            <a:spLocks noGrp="1"/>
          </p:cNvSpPr>
          <p:nvPr>
            <p:ph type="body" sz="quarter" idx="10"/>
          </p:nvPr>
        </p:nvSpPr>
        <p:spPr/>
        <p:txBody>
          <a:bodyPr/>
          <a:lstStyle/>
          <a:p>
            <a:r>
              <a:rPr lang="en-US" dirty="0"/>
              <a:t>Typography</a:t>
            </a:r>
          </a:p>
        </p:txBody>
      </p:sp>
      <p:sp>
        <p:nvSpPr>
          <p:cNvPr id="11" name="Text Placeholder 10">
            <a:extLst>
              <a:ext uri="{FF2B5EF4-FFF2-40B4-BE49-F238E27FC236}">
                <a16:creationId xmlns:a16="http://schemas.microsoft.com/office/drawing/2014/main" id="{D38A80D6-0B80-42D9-A22D-0E8D2FA47308}"/>
              </a:ext>
            </a:extLst>
          </p:cNvPr>
          <p:cNvSpPr>
            <a:spLocks noGrp="1"/>
          </p:cNvSpPr>
          <p:nvPr>
            <p:ph type="body" sz="quarter" idx="11"/>
          </p:nvPr>
        </p:nvSpPr>
        <p:spPr/>
        <p:txBody>
          <a:bodyPr>
            <a:noAutofit/>
          </a:bodyPr>
          <a:lstStyle/>
          <a:p>
            <a:r>
              <a:rPr lang="en-US" dirty="0"/>
              <a:t>Calibri</a:t>
            </a:r>
          </a:p>
        </p:txBody>
      </p:sp>
      <p:sp>
        <p:nvSpPr>
          <p:cNvPr id="12" name="Text Placeholder 11">
            <a:extLst>
              <a:ext uri="{FF2B5EF4-FFF2-40B4-BE49-F238E27FC236}">
                <a16:creationId xmlns:a16="http://schemas.microsoft.com/office/drawing/2014/main" id="{E7B7AE20-4734-48F6-9B03-936A83AA8E0C}"/>
              </a:ext>
            </a:extLst>
          </p:cNvPr>
          <p:cNvSpPr>
            <a:spLocks noGrp="1"/>
          </p:cNvSpPr>
          <p:nvPr>
            <p:ph type="body" sz="quarter" idx="12"/>
          </p:nvPr>
        </p:nvSpPr>
        <p:spPr/>
        <p:txBody>
          <a:bodyPr>
            <a:noAutofit/>
          </a:bodyPr>
          <a:lstStyle/>
          <a:p>
            <a:r>
              <a:rPr lang="en-US" dirty="0"/>
              <a:t>Calibri Light</a:t>
            </a:r>
          </a:p>
        </p:txBody>
      </p:sp>
    </p:spTree>
    <p:extLst>
      <p:ext uri="{BB962C8B-B14F-4D97-AF65-F5344CB8AC3E}">
        <p14:creationId xmlns:p14="http://schemas.microsoft.com/office/powerpoint/2010/main" val="33282120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PresentationGO">
  <a:themeElements>
    <a:clrScheme name="FINANCIAL BLUE-RED">
      <a:dk1>
        <a:srgbClr val="000000"/>
      </a:dk1>
      <a:lt1>
        <a:srgbClr val="FFFFFF"/>
      </a:lt1>
      <a:dk2>
        <a:srgbClr val="242852"/>
      </a:dk2>
      <a:lt2>
        <a:srgbClr val="143961"/>
      </a:lt2>
      <a:accent1>
        <a:srgbClr val="244369"/>
      </a:accent1>
      <a:accent2>
        <a:srgbClr val="B84866"/>
      </a:accent2>
      <a:accent3>
        <a:srgbClr val="7D8B92"/>
      </a:accent3>
      <a:accent4>
        <a:srgbClr val="E17780"/>
      </a:accent4>
      <a:accent5>
        <a:srgbClr val="AEC2D9"/>
      </a:accent5>
      <a:accent6>
        <a:srgbClr val="982040"/>
      </a:accent6>
      <a:hlink>
        <a:srgbClr val="305077"/>
      </a:hlink>
      <a:folHlink>
        <a:srgbClr val="3EBBF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144_T_PGO_FINANCE-BUSINESS-16x9.pptx" id="{93627D24-94E6-4C17-A79D-8AAC054FB8EB}" vid="{C4247629-D74D-47BB-A993-AABEA491A653}"/>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144_T_PGO_FINANCE-BUSINESS-16x9.pptx" id="{93627D24-94E6-4C17-A79D-8AAC054FB8EB}" vid="{94FD3B88-9A1B-480F-833C-2C0681FEF992}"/>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430</TotalTime>
  <Words>363</Words>
  <Application>Microsoft Office PowerPoint</Application>
  <PresentationFormat>Widescreen</PresentationFormat>
  <Paragraphs>52</Paragraphs>
  <Slides>8</Slides>
  <Notes>8</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8</vt:i4>
      </vt:variant>
    </vt:vector>
  </HeadingPairs>
  <TitlesOfParts>
    <vt:vector size="14" baseType="lpstr">
      <vt:lpstr>Arial</vt:lpstr>
      <vt:lpstr>Calibri</vt:lpstr>
      <vt:lpstr>Calibri Light</vt:lpstr>
      <vt:lpstr>Open Sans</vt:lpstr>
      <vt:lpstr>PresentationGO</vt:lpstr>
      <vt:lpstr>Designed by PresentationGO</vt:lpstr>
      <vt:lpstr>Title of your Presentation</vt:lpstr>
      <vt:lpstr>Title of your Slide</vt:lpstr>
      <vt:lpstr>Title of your Slide</vt:lpstr>
      <vt:lpstr>Title of your Section</vt:lpstr>
      <vt:lpstr>Title of your Section</vt:lpstr>
      <vt:lpstr>Thank You!</vt:lpstr>
      <vt:lpstr>Color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FINANCE &amp; BUSINESS</dc:title>
  <dc:creator>PresentationGO.com</dc:creator>
  <dc:description>© Copyright PresentationGo.com</dc:description>
  <cp:lastModifiedBy>Christophe Barroche</cp:lastModifiedBy>
  <cp:revision>1</cp:revision>
  <dcterms:created xsi:type="dcterms:W3CDTF">2019-11-21T05:02:10Z</dcterms:created>
  <dcterms:modified xsi:type="dcterms:W3CDTF">2020-04-07T21:14:24Z</dcterms:modified>
  <cp:category>Templates</cp:category>
</cp:coreProperties>
</file>