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92" autoAdjust="0"/>
    <p:restoredTop sz="94560" autoAdjust="0"/>
  </p:normalViewPr>
  <p:slideViewPr>
    <p:cSldViewPr snapToGrid="0">
      <p:cViewPr varScale="1">
        <p:scale>
          <a:sx n="128" d="100"/>
          <a:sy n="128" d="100"/>
        </p:scale>
        <p:origin x="162"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4/7/2020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4105745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pic>
        <p:nvPicPr>
          <p:cNvPr id="3" name="Picture 2" descr="A picture containing building, clock, cage&#10;&#10;Description automatically generated">
            <a:extLst>
              <a:ext uri="{FF2B5EF4-FFF2-40B4-BE49-F238E27FC236}">
                <a16:creationId xmlns:a16="http://schemas.microsoft.com/office/drawing/2014/main" id="{2A31A43B-EE48-3C45-B763-0A7D438EF07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53"/>
            <a:ext cx="9144000" cy="6858000"/>
          </a:xfrm>
          <a:prstGeom prst="rect">
            <a:avLst/>
          </a:prstGeom>
        </p:spPr>
      </p:pic>
      <p:sp>
        <p:nvSpPr>
          <p:cNvPr id="11" name="Shape">
            <a:extLst>
              <a:ext uri="{FF2B5EF4-FFF2-40B4-BE49-F238E27FC236}">
                <a16:creationId xmlns:a16="http://schemas.microsoft.com/office/drawing/2014/main" id="{BBAC59D1-6E1C-6043-9FDA-5DF7F42ECCFA}"/>
              </a:ext>
            </a:extLst>
          </p:cNvPr>
          <p:cNvSpPr/>
          <p:nvPr userDrawn="1"/>
        </p:nvSpPr>
        <p:spPr>
          <a:xfrm>
            <a:off x="830318" y="846528"/>
            <a:ext cx="3300780" cy="3738895"/>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3">
              <a:alpha val="8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6D04D97A-1059-0E4D-B06D-0EA0209E457E}"/>
              </a:ext>
            </a:extLst>
          </p:cNvPr>
          <p:cNvSpPr/>
          <p:nvPr userDrawn="1"/>
        </p:nvSpPr>
        <p:spPr>
          <a:xfrm>
            <a:off x="0" y="2980062"/>
            <a:ext cx="3189986" cy="3600414"/>
          </a:xfrm>
          <a:custGeom>
            <a:avLst/>
            <a:gdLst/>
            <a:ahLst/>
            <a:cxnLst>
              <a:cxn ang="0">
                <a:pos x="wd2" y="hd2"/>
              </a:cxn>
              <a:cxn ang="5400000">
                <a:pos x="wd2" y="hd2"/>
              </a:cxn>
              <a:cxn ang="10800000">
                <a:pos x="wd2" y="hd2"/>
              </a:cxn>
              <a:cxn ang="16200000">
                <a:pos x="wd2" y="hd2"/>
              </a:cxn>
            </a:cxnLst>
            <a:rect l="0" t="0" r="r" b="b"/>
            <a:pathLst>
              <a:path w="21332" h="20909" extrusionOk="0">
                <a:moveTo>
                  <a:pt x="0" y="10487"/>
                </a:moveTo>
                <a:lnTo>
                  <a:pt x="0" y="1408"/>
                </a:lnTo>
                <a:cubicBezTo>
                  <a:pt x="0" y="320"/>
                  <a:pt x="1355" y="-346"/>
                  <a:pt x="2428" y="187"/>
                </a:cubicBezTo>
                <a:lnTo>
                  <a:pt x="11477" y="4715"/>
                </a:lnTo>
                <a:lnTo>
                  <a:pt x="20526" y="9244"/>
                </a:lnTo>
                <a:cubicBezTo>
                  <a:pt x="21600" y="9777"/>
                  <a:pt x="21600" y="11131"/>
                  <a:pt x="20526" y="11664"/>
                </a:cubicBezTo>
                <a:lnTo>
                  <a:pt x="11477" y="16193"/>
                </a:lnTo>
                <a:lnTo>
                  <a:pt x="2428" y="20721"/>
                </a:lnTo>
                <a:cubicBezTo>
                  <a:pt x="1355" y="21254"/>
                  <a:pt x="0" y="20588"/>
                  <a:pt x="0" y="19500"/>
                </a:cubicBezTo>
                <a:lnTo>
                  <a:pt x="0" y="10487"/>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FC6D9A5E-786B-D644-86E7-2FBC24FF7D5D}"/>
              </a:ext>
            </a:extLst>
          </p:cNvPr>
          <p:cNvSpPr/>
          <p:nvPr userDrawn="1"/>
        </p:nvSpPr>
        <p:spPr>
          <a:xfrm>
            <a:off x="3189986" y="1183425"/>
            <a:ext cx="1200734" cy="1315699"/>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1">
              <a:alpha val="85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133DE07F-9D92-3D46-8F6C-F0314FDDD6D5}"/>
              </a:ext>
            </a:extLst>
          </p:cNvPr>
          <p:cNvSpPr/>
          <p:nvPr userDrawn="1"/>
        </p:nvSpPr>
        <p:spPr>
          <a:xfrm>
            <a:off x="3609088" y="4847469"/>
            <a:ext cx="1183388" cy="1296691"/>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4">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3120639" y="3183430"/>
            <a:ext cx="3705830" cy="1364922"/>
          </a:xfrm>
          <a:prstGeom prst="rect">
            <a:avLst/>
          </a:prstGeom>
        </p:spPr>
        <p:txBody>
          <a:bodyPr anchor="b">
            <a:normAutofit/>
          </a:bodyPr>
          <a:lstStyle>
            <a:lvl1pPr algn="l">
              <a:defRPr sz="40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981902" y="5099796"/>
            <a:ext cx="3533447" cy="883933"/>
          </a:xfrm>
          <a:prstGeom prst="rect">
            <a:avLst/>
          </a:prstGeom>
        </p:spPr>
        <p:txBody>
          <a:bodyPr/>
          <a:lstStyle>
            <a:lvl1pPr marL="0" indent="0" algn="l">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3" name="Date Placeholder 3">
            <a:extLst>
              <a:ext uri="{FF2B5EF4-FFF2-40B4-BE49-F238E27FC236}">
                <a16:creationId xmlns:a16="http://schemas.microsoft.com/office/drawing/2014/main" id="{9F37359D-B66F-7A40-A9A0-D95E86AD2267}"/>
              </a:ext>
            </a:extLst>
          </p:cNvPr>
          <p:cNvSpPr>
            <a:spLocks noGrp="1"/>
          </p:cNvSpPr>
          <p:nvPr>
            <p:ph type="dt" sz="half" idx="10"/>
          </p:nvPr>
        </p:nvSpPr>
        <p:spPr>
          <a:xfrm>
            <a:off x="628650" y="6356350"/>
            <a:ext cx="1075426" cy="365125"/>
          </a:xfrm>
          <a:prstGeom prst="rect">
            <a:avLst/>
          </a:prstGeom>
        </p:spPr>
        <p:txBody>
          <a:bodyPr/>
          <a:lstStyle>
            <a:lvl1pPr>
              <a:defRPr>
                <a:solidFill>
                  <a:schemeClr val="bg2"/>
                </a:solidFill>
              </a:defRPr>
            </a:lvl1pPr>
          </a:lstStyle>
          <a:p>
            <a:r>
              <a:rPr lang="en-US" dirty="0"/>
              <a:t>Date</a:t>
            </a:r>
          </a:p>
        </p:txBody>
      </p:sp>
      <p:sp>
        <p:nvSpPr>
          <p:cNvPr id="14" name="Footer Placeholder 4">
            <a:extLst>
              <a:ext uri="{FF2B5EF4-FFF2-40B4-BE49-F238E27FC236}">
                <a16:creationId xmlns:a16="http://schemas.microsoft.com/office/drawing/2014/main" id="{BE5DE7DC-4E02-3441-8B03-19D43CCC3543}"/>
              </a:ext>
            </a:extLst>
          </p:cNvPr>
          <p:cNvSpPr>
            <a:spLocks noGrp="1"/>
          </p:cNvSpPr>
          <p:nvPr>
            <p:ph type="ftr" sz="quarter" idx="11"/>
          </p:nvPr>
        </p:nvSpPr>
        <p:spPr>
          <a:xfrm>
            <a:off x="1844566" y="6356350"/>
            <a:ext cx="5769018" cy="365125"/>
          </a:xfrm>
          <a:prstGeom prst="rect">
            <a:avLst/>
          </a:prstGeom>
        </p:spPr>
        <p:txBody>
          <a:bodyPr/>
          <a:lstStyle>
            <a:lvl1pPr>
              <a:defRPr>
                <a:solidFill>
                  <a:schemeClr val="bg2"/>
                </a:solidFill>
              </a:defRPr>
            </a:lvl1pPr>
          </a:lstStyle>
          <a:p>
            <a:r>
              <a:rPr lang="en-US" dirty="0"/>
              <a:t>Your Footer Here</a:t>
            </a:r>
          </a:p>
        </p:txBody>
      </p:sp>
      <p:sp>
        <p:nvSpPr>
          <p:cNvPr id="15" name="Slide Number Placeholder 5">
            <a:extLst>
              <a:ext uri="{FF2B5EF4-FFF2-40B4-BE49-F238E27FC236}">
                <a16:creationId xmlns:a16="http://schemas.microsoft.com/office/drawing/2014/main" id="{9D98EF26-9E6B-574A-9C20-68DAB6381591}"/>
              </a:ext>
            </a:extLst>
          </p:cNvPr>
          <p:cNvSpPr>
            <a:spLocks noGrp="1"/>
          </p:cNvSpPr>
          <p:nvPr>
            <p:ph type="sldNum" sz="quarter" idx="12"/>
          </p:nvPr>
        </p:nvSpPr>
        <p:spPr>
          <a:xfrm>
            <a:off x="7706150" y="6356350"/>
            <a:ext cx="809200" cy="365125"/>
          </a:xfrm>
          <a:prstGeom prst="rect">
            <a:avLst/>
          </a:prstGeom>
        </p:spPr>
        <p:txBody>
          <a:bodyPr/>
          <a:lstStyle>
            <a:lvl1pPr>
              <a:defRPr>
                <a:solidFill>
                  <a:schemeClr val="bg2"/>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6C63AD2-33EC-CC46-8411-1837B457CF9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Shape">
            <a:extLst>
              <a:ext uri="{FF2B5EF4-FFF2-40B4-BE49-F238E27FC236}">
                <a16:creationId xmlns:a16="http://schemas.microsoft.com/office/drawing/2014/main" id="{31AAE67A-FF7B-FD45-BCA4-241139F04A85}"/>
              </a:ext>
            </a:extLst>
          </p:cNvPr>
          <p:cNvSpPr/>
          <p:nvPr userDrawn="1"/>
        </p:nvSpPr>
        <p:spPr>
          <a:xfrm>
            <a:off x="441434" y="614855"/>
            <a:ext cx="1262642" cy="1387225"/>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19" name="Freeform: Shape 18">
            <a:extLst>
              <a:ext uri="{FF2B5EF4-FFF2-40B4-BE49-F238E27FC236}">
                <a16:creationId xmlns:a16="http://schemas.microsoft.com/office/drawing/2014/main" id="{EBAFED0C-5C08-4D03-B1BB-1310256B055C}"/>
              </a:ext>
            </a:extLst>
          </p:cNvPr>
          <p:cNvSpPr/>
          <p:nvPr userDrawn="1"/>
        </p:nvSpPr>
        <p:spPr>
          <a:xfrm>
            <a:off x="0" y="1"/>
            <a:ext cx="2004088" cy="1699548"/>
          </a:xfrm>
          <a:custGeom>
            <a:avLst/>
            <a:gdLst>
              <a:gd name="connsiteX0" fmla="*/ 0 w 2004088"/>
              <a:gd name="connsiteY0" fmla="*/ 0 h 1699548"/>
              <a:gd name="connsiteX1" fmla="*/ 1159354 w 2004088"/>
              <a:gd name="connsiteY1" fmla="*/ 0 h 1699548"/>
              <a:gd name="connsiteX2" fmla="*/ 1937246 w 2004088"/>
              <a:gd name="connsiteY2" fmla="*/ 448858 h 1699548"/>
              <a:gd name="connsiteX3" fmla="*/ 1937246 w 2004088"/>
              <a:gd name="connsiteY3" fmla="*/ 680101 h 1699548"/>
              <a:gd name="connsiteX4" fmla="*/ 1069379 w 2004088"/>
              <a:gd name="connsiteY4" fmla="*/ 1180877 h 1699548"/>
              <a:gd name="connsiteX5" fmla="*/ 201605 w 2004088"/>
              <a:gd name="connsiteY5" fmla="*/ 1681652 h 1699548"/>
              <a:gd name="connsiteX6" fmla="*/ 0 w 2004088"/>
              <a:gd name="connsiteY6" fmla="*/ 1564949 h 1699548"/>
              <a:gd name="connsiteX7" fmla="*/ 0 w 2004088"/>
              <a:gd name="connsiteY7" fmla="*/ 565561 h 169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04088" h="1699548">
                <a:moveTo>
                  <a:pt x="0" y="0"/>
                </a:moveTo>
                <a:lnTo>
                  <a:pt x="1159354" y="0"/>
                </a:lnTo>
                <a:lnTo>
                  <a:pt x="1937246" y="448858"/>
                </a:lnTo>
                <a:cubicBezTo>
                  <a:pt x="2026369" y="499801"/>
                  <a:pt x="2026369" y="629159"/>
                  <a:pt x="1937246" y="680101"/>
                </a:cubicBezTo>
                <a:lnTo>
                  <a:pt x="1069379" y="1180877"/>
                </a:lnTo>
                <a:lnTo>
                  <a:pt x="201605" y="1681652"/>
                </a:lnTo>
                <a:cubicBezTo>
                  <a:pt x="112482" y="1732595"/>
                  <a:pt x="0" y="1668889"/>
                  <a:pt x="0" y="1564949"/>
                </a:cubicBezTo>
                <a:lnTo>
                  <a:pt x="0" y="565561"/>
                </a:lnTo>
                <a:close/>
              </a:path>
            </a:pathLst>
          </a:custGeom>
          <a:solidFill>
            <a:schemeClr val="accent3">
              <a:alpha val="8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2081048" y="365125"/>
            <a:ext cx="6434302" cy="1325563"/>
          </a:xfrm>
        </p:spPr>
        <p:txBody>
          <a:bodyPr>
            <a:normAutofit/>
          </a:bodyPr>
          <a:lstStyle>
            <a:lvl1pPr>
              <a:defRPr sz="4000">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174530" y="1825625"/>
            <a:ext cx="7340819" cy="4351338"/>
          </a:xfrm>
          <a:prstGeom prst="rect">
            <a:avLst/>
          </a:prstGeo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Date Placeholder 3">
            <a:extLst>
              <a:ext uri="{FF2B5EF4-FFF2-40B4-BE49-F238E27FC236}">
                <a16:creationId xmlns:a16="http://schemas.microsoft.com/office/drawing/2014/main" id="{E2D6F0B2-3B08-EE42-9240-3E8589D4EA31}"/>
              </a:ext>
            </a:extLst>
          </p:cNvPr>
          <p:cNvSpPr>
            <a:spLocks noGrp="1"/>
          </p:cNvSpPr>
          <p:nvPr>
            <p:ph type="dt" sz="half" idx="10"/>
          </p:nvPr>
        </p:nvSpPr>
        <p:spPr>
          <a:xfrm>
            <a:off x="628650" y="6356350"/>
            <a:ext cx="1075426" cy="365125"/>
          </a:xfrm>
          <a:prstGeom prst="rect">
            <a:avLst/>
          </a:prstGeom>
        </p:spPr>
        <p:txBody>
          <a:bodyPr/>
          <a:lstStyle>
            <a:lvl1pPr>
              <a:defRPr>
                <a:solidFill>
                  <a:schemeClr val="bg2"/>
                </a:solidFill>
              </a:defRPr>
            </a:lvl1pPr>
          </a:lstStyle>
          <a:p>
            <a:r>
              <a:rPr lang="en-US" dirty="0"/>
              <a:t>Date</a:t>
            </a:r>
          </a:p>
        </p:txBody>
      </p:sp>
      <p:sp>
        <p:nvSpPr>
          <p:cNvPr id="16" name="Footer Placeholder 4">
            <a:extLst>
              <a:ext uri="{FF2B5EF4-FFF2-40B4-BE49-F238E27FC236}">
                <a16:creationId xmlns:a16="http://schemas.microsoft.com/office/drawing/2014/main" id="{3985F679-E729-4344-BFAA-802A5CCABEF2}"/>
              </a:ext>
            </a:extLst>
          </p:cNvPr>
          <p:cNvSpPr>
            <a:spLocks noGrp="1"/>
          </p:cNvSpPr>
          <p:nvPr>
            <p:ph type="ftr" sz="quarter" idx="11"/>
          </p:nvPr>
        </p:nvSpPr>
        <p:spPr>
          <a:xfrm>
            <a:off x="1844566" y="6356350"/>
            <a:ext cx="5769018" cy="365125"/>
          </a:xfrm>
          <a:prstGeom prst="rect">
            <a:avLst/>
          </a:prstGeom>
        </p:spPr>
        <p:txBody>
          <a:bodyPr/>
          <a:lstStyle>
            <a:lvl1pPr>
              <a:defRPr>
                <a:solidFill>
                  <a:schemeClr val="bg2"/>
                </a:solidFill>
              </a:defRPr>
            </a:lvl1pPr>
          </a:lstStyle>
          <a:p>
            <a:r>
              <a:rPr lang="en-US" dirty="0"/>
              <a:t>Your Footer Here</a:t>
            </a:r>
          </a:p>
        </p:txBody>
      </p:sp>
      <p:sp>
        <p:nvSpPr>
          <p:cNvPr id="18" name="Slide Number Placeholder 5">
            <a:extLst>
              <a:ext uri="{FF2B5EF4-FFF2-40B4-BE49-F238E27FC236}">
                <a16:creationId xmlns:a16="http://schemas.microsoft.com/office/drawing/2014/main" id="{1A61DE88-CA83-D341-8412-376C6E5BDDE0}"/>
              </a:ext>
            </a:extLst>
          </p:cNvPr>
          <p:cNvSpPr>
            <a:spLocks noGrp="1"/>
          </p:cNvSpPr>
          <p:nvPr>
            <p:ph type="sldNum" sz="quarter" idx="12"/>
          </p:nvPr>
        </p:nvSpPr>
        <p:spPr>
          <a:xfrm>
            <a:off x="7706150" y="6356350"/>
            <a:ext cx="809200" cy="365125"/>
          </a:xfrm>
          <a:prstGeom prst="rect">
            <a:avLst/>
          </a:prstGeom>
        </p:spPr>
        <p:txBody>
          <a:bodyPr/>
          <a:lstStyle>
            <a:lvl1pPr>
              <a:defRPr>
                <a:solidFill>
                  <a:schemeClr val="bg2"/>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14" name="Picture 13" descr="A close up of a logo&#10;&#10;Description automatically generated">
            <a:extLst>
              <a:ext uri="{FF2B5EF4-FFF2-40B4-BE49-F238E27FC236}">
                <a16:creationId xmlns:a16="http://schemas.microsoft.com/office/drawing/2014/main" id="{CE216CC6-3119-B348-949E-449E7316F31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Shape">
            <a:extLst>
              <a:ext uri="{FF2B5EF4-FFF2-40B4-BE49-F238E27FC236}">
                <a16:creationId xmlns:a16="http://schemas.microsoft.com/office/drawing/2014/main" id="{B4DE2C98-11FC-824A-BB5E-ADD5790CE24E}"/>
              </a:ext>
            </a:extLst>
          </p:cNvPr>
          <p:cNvSpPr/>
          <p:nvPr userDrawn="1"/>
        </p:nvSpPr>
        <p:spPr>
          <a:xfrm flipH="1" flipV="1">
            <a:off x="7108849" y="4208100"/>
            <a:ext cx="2040555" cy="2311400"/>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3">
              <a:alpha val="85000"/>
            </a:schemeClr>
          </a:solidFill>
          <a:ln w="12700">
            <a:miter lim="400000"/>
          </a:ln>
        </p:spPr>
        <p:txBody>
          <a:bodyPr lIns="38100" tIns="38100" rIns="38100" bIns="38100" anchor="ctr"/>
          <a:lstStyle/>
          <a:p>
            <a:pPr>
              <a:defRPr sz="3000">
                <a:solidFill>
                  <a:srgbClr val="FFFFFF"/>
                </a:solidFill>
              </a:defRPr>
            </a:pPr>
            <a:endParaRPr/>
          </a:p>
        </p:txBody>
      </p:sp>
      <p:sp>
        <p:nvSpPr>
          <p:cNvPr id="20" name="Freeform: Shape 19">
            <a:extLst>
              <a:ext uri="{FF2B5EF4-FFF2-40B4-BE49-F238E27FC236}">
                <a16:creationId xmlns:a16="http://schemas.microsoft.com/office/drawing/2014/main" id="{CCD36893-1D36-46A0-BB88-49E1390CFECC}"/>
              </a:ext>
            </a:extLst>
          </p:cNvPr>
          <p:cNvSpPr/>
          <p:nvPr userDrawn="1"/>
        </p:nvSpPr>
        <p:spPr>
          <a:xfrm flipH="1" flipV="1">
            <a:off x="6298037" y="5987981"/>
            <a:ext cx="972846" cy="870019"/>
          </a:xfrm>
          <a:custGeom>
            <a:avLst/>
            <a:gdLst>
              <a:gd name="connsiteX0" fmla="*/ 174301 w 972846"/>
              <a:gd name="connsiteY0" fmla="*/ 869989 h 870019"/>
              <a:gd name="connsiteX1" fmla="*/ 0 w 972846"/>
              <a:gd name="connsiteY1" fmla="*/ 692458 h 870019"/>
              <a:gd name="connsiteX2" fmla="*/ 0 w 972846"/>
              <a:gd name="connsiteY2" fmla="*/ 337005 h 870019"/>
              <a:gd name="connsiteX3" fmla="*/ 0 w 972846"/>
              <a:gd name="connsiteY3" fmla="*/ 0 h 870019"/>
              <a:gd name="connsiteX4" fmla="*/ 568252 w 972846"/>
              <a:gd name="connsiteY4" fmla="*/ 0 h 870019"/>
              <a:gd name="connsiteX5" fmla="*/ 575034 w 972846"/>
              <a:gd name="connsiteY5" fmla="*/ 3921 h 870019"/>
              <a:gd name="connsiteX6" fmla="*/ 884914 w 972846"/>
              <a:gd name="connsiteY6" fmla="*/ 183093 h 870019"/>
              <a:gd name="connsiteX7" fmla="*/ 884914 w 972846"/>
              <a:gd name="connsiteY7" fmla="*/ 488134 h 870019"/>
              <a:gd name="connsiteX8" fmla="*/ 575034 w 972846"/>
              <a:gd name="connsiteY8" fmla="*/ 667306 h 870019"/>
              <a:gd name="connsiteX9" fmla="*/ 265200 w 972846"/>
              <a:gd name="connsiteY9" fmla="*/ 846424 h 870019"/>
              <a:gd name="connsiteX10" fmla="*/ 174301 w 972846"/>
              <a:gd name="connsiteY10" fmla="*/ 869989 h 87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72846" h="870019">
                <a:moveTo>
                  <a:pt x="174301" y="869989"/>
                </a:moveTo>
                <a:cubicBezTo>
                  <a:pt x="83226" y="868278"/>
                  <a:pt x="0" y="795329"/>
                  <a:pt x="0" y="692458"/>
                </a:cubicBezTo>
                <a:lnTo>
                  <a:pt x="0" y="337005"/>
                </a:lnTo>
                <a:lnTo>
                  <a:pt x="0" y="0"/>
                </a:lnTo>
                <a:lnTo>
                  <a:pt x="568252" y="0"/>
                </a:lnTo>
                <a:lnTo>
                  <a:pt x="575034" y="3921"/>
                </a:lnTo>
                <a:lnTo>
                  <a:pt x="884914" y="183093"/>
                </a:lnTo>
                <a:cubicBezTo>
                  <a:pt x="1002157" y="250255"/>
                  <a:pt x="1002157" y="420971"/>
                  <a:pt x="884914" y="488134"/>
                </a:cubicBezTo>
                <a:lnTo>
                  <a:pt x="575034" y="667306"/>
                </a:lnTo>
                <a:lnTo>
                  <a:pt x="265200" y="846424"/>
                </a:lnTo>
                <a:cubicBezTo>
                  <a:pt x="235889" y="863214"/>
                  <a:pt x="204659" y="870559"/>
                  <a:pt x="174301" y="869989"/>
                </a:cubicBezTo>
                <a:close/>
              </a:path>
            </a:pathLst>
          </a:custGeom>
          <a:solidFill>
            <a:schemeClr val="accent6">
              <a:alpha val="8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13" name="Shape">
            <a:extLst>
              <a:ext uri="{FF2B5EF4-FFF2-40B4-BE49-F238E27FC236}">
                <a16:creationId xmlns:a16="http://schemas.microsoft.com/office/drawing/2014/main" id="{913B8094-B35F-FB47-8149-A07D782A4659}"/>
              </a:ext>
            </a:extLst>
          </p:cNvPr>
          <p:cNvSpPr/>
          <p:nvPr userDrawn="1"/>
        </p:nvSpPr>
        <p:spPr>
          <a:xfrm flipH="1" flipV="1">
            <a:off x="7311274" y="3889011"/>
            <a:ext cx="1206518" cy="1325563"/>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normAutofit/>
          </a:bodyPr>
          <a:lstStyle>
            <a:lvl1pPr>
              <a:defRPr sz="4000">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6339709" cy="4351338"/>
          </a:xfrm>
          <a:prstGeom prst="rect">
            <a:avLst/>
          </a:prstGeo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Date Placeholder 3">
            <a:extLst>
              <a:ext uri="{FF2B5EF4-FFF2-40B4-BE49-F238E27FC236}">
                <a16:creationId xmlns:a16="http://schemas.microsoft.com/office/drawing/2014/main" id="{B5DBA632-946A-7B48-BB14-8C0C53F68610}"/>
              </a:ext>
            </a:extLst>
          </p:cNvPr>
          <p:cNvSpPr>
            <a:spLocks noGrp="1"/>
          </p:cNvSpPr>
          <p:nvPr>
            <p:ph type="dt" sz="half" idx="10"/>
          </p:nvPr>
        </p:nvSpPr>
        <p:spPr>
          <a:xfrm>
            <a:off x="628650" y="6356350"/>
            <a:ext cx="1075426" cy="365125"/>
          </a:xfrm>
          <a:prstGeom prst="rect">
            <a:avLst/>
          </a:prstGeom>
        </p:spPr>
        <p:txBody>
          <a:bodyPr/>
          <a:lstStyle>
            <a:lvl1pPr>
              <a:defRPr>
                <a:solidFill>
                  <a:schemeClr val="bg2"/>
                </a:solidFill>
              </a:defRPr>
            </a:lvl1pPr>
          </a:lstStyle>
          <a:p>
            <a:r>
              <a:rPr lang="en-US" dirty="0"/>
              <a:t>Date</a:t>
            </a:r>
          </a:p>
        </p:txBody>
      </p:sp>
      <p:sp>
        <p:nvSpPr>
          <p:cNvPr id="16" name="Footer Placeholder 4">
            <a:extLst>
              <a:ext uri="{FF2B5EF4-FFF2-40B4-BE49-F238E27FC236}">
                <a16:creationId xmlns:a16="http://schemas.microsoft.com/office/drawing/2014/main" id="{814E5D4C-9555-194A-9B2A-0991718EA8F9}"/>
              </a:ext>
            </a:extLst>
          </p:cNvPr>
          <p:cNvSpPr>
            <a:spLocks noGrp="1"/>
          </p:cNvSpPr>
          <p:nvPr>
            <p:ph type="ftr" sz="quarter" idx="11"/>
          </p:nvPr>
        </p:nvSpPr>
        <p:spPr>
          <a:xfrm>
            <a:off x="1844566" y="6356350"/>
            <a:ext cx="5769018" cy="365125"/>
          </a:xfrm>
          <a:prstGeom prst="rect">
            <a:avLst/>
          </a:prstGeom>
        </p:spPr>
        <p:txBody>
          <a:bodyPr/>
          <a:lstStyle>
            <a:lvl1pPr>
              <a:defRPr>
                <a:solidFill>
                  <a:schemeClr val="bg2"/>
                </a:solidFill>
              </a:defRPr>
            </a:lvl1pPr>
          </a:lstStyle>
          <a:p>
            <a:r>
              <a:rPr lang="en-US" dirty="0"/>
              <a:t>Your Footer Here</a:t>
            </a:r>
          </a:p>
        </p:txBody>
      </p:sp>
      <p:sp>
        <p:nvSpPr>
          <p:cNvPr id="18" name="Slide Number Placeholder 5">
            <a:extLst>
              <a:ext uri="{FF2B5EF4-FFF2-40B4-BE49-F238E27FC236}">
                <a16:creationId xmlns:a16="http://schemas.microsoft.com/office/drawing/2014/main" id="{0A7CC4B2-2E4C-944B-8FFA-9E897A930F13}"/>
              </a:ext>
            </a:extLst>
          </p:cNvPr>
          <p:cNvSpPr>
            <a:spLocks noGrp="1"/>
          </p:cNvSpPr>
          <p:nvPr>
            <p:ph type="sldNum" sz="quarter" idx="12"/>
          </p:nvPr>
        </p:nvSpPr>
        <p:spPr>
          <a:xfrm>
            <a:off x="7706150" y="6356350"/>
            <a:ext cx="809200" cy="365125"/>
          </a:xfrm>
          <a:prstGeom prst="rect">
            <a:avLst/>
          </a:prstGeom>
        </p:spPr>
        <p:txBody>
          <a:bodyPr/>
          <a:lstStyle>
            <a:lvl1pPr>
              <a:defRPr>
                <a:solidFill>
                  <a:schemeClr val="bg2"/>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pic>
        <p:nvPicPr>
          <p:cNvPr id="3" name="Picture 2" descr="A picture containing indoor, white, man, black&#10;&#10;Description automatically generated">
            <a:extLst>
              <a:ext uri="{FF2B5EF4-FFF2-40B4-BE49-F238E27FC236}">
                <a16:creationId xmlns:a16="http://schemas.microsoft.com/office/drawing/2014/main" id="{E62E53F7-6DFA-634B-A1E4-D634A0D466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9143997" cy="6857998"/>
          </a:xfrm>
          <a:prstGeom prst="rect">
            <a:avLst/>
          </a:prstGeom>
        </p:spPr>
      </p:pic>
      <p:sp>
        <p:nvSpPr>
          <p:cNvPr id="18" name="Shape">
            <a:extLst>
              <a:ext uri="{FF2B5EF4-FFF2-40B4-BE49-F238E27FC236}">
                <a16:creationId xmlns:a16="http://schemas.microsoft.com/office/drawing/2014/main" id="{B334DBAE-7FC9-784F-BC09-BAD526E371A8}"/>
              </a:ext>
            </a:extLst>
          </p:cNvPr>
          <p:cNvSpPr/>
          <p:nvPr userDrawn="1"/>
        </p:nvSpPr>
        <p:spPr>
          <a:xfrm flipH="1" flipV="1">
            <a:off x="5119063" y="4115091"/>
            <a:ext cx="2251315" cy="2550134"/>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3">
              <a:alpha val="8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0CD3DE14-F002-304C-A382-16CD2B4FCBA7}"/>
              </a:ext>
            </a:extLst>
          </p:cNvPr>
          <p:cNvSpPr/>
          <p:nvPr userDrawn="1"/>
        </p:nvSpPr>
        <p:spPr>
          <a:xfrm flipH="1" flipV="1">
            <a:off x="4633513" y="1499809"/>
            <a:ext cx="4510484" cy="5109165"/>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F934959-476A-1141-84E7-4284A71DF3FF}"/>
              </a:ext>
            </a:extLst>
          </p:cNvPr>
          <p:cNvSpPr/>
          <p:nvPr userDrawn="1"/>
        </p:nvSpPr>
        <p:spPr>
          <a:xfrm flipH="1" flipV="1">
            <a:off x="7038879" y="1119918"/>
            <a:ext cx="1324727" cy="1455436"/>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4">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7" y="3813302"/>
            <a:ext cx="3563101" cy="1607519"/>
          </a:xfrm>
          <a:prstGeom prst="rect">
            <a:avLst/>
          </a:prstGeom>
        </p:spPr>
        <p:txBody>
          <a:bodyPr anchor="b">
            <a:noAutofit/>
          </a:bodyPr>
          <a:lstStyle>
            <a:lvl1pPr>
              <a:defRPr sz="4000">
                <a:solidFill>
                  <a:schemeClr val="accent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557344"/>
            <a:ext cx="4564129" cy="662483"/>
          </a:xfrm>
          <a:prstGeom prst="rect">
            <a:avLst/>
          </a:prstGeo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Date Placeholder 3">
            <a:extLst>
              <a:ext uri="{FF2B5EF4-FFF2-40B4-BE49-F238E27FC236}">
                <a16:creationId xmlns:a16="http://schemas.microsoft.com/office/drawing/2014/main" id="{3B8C43F9-1D36-C54A-A3F3-9D5F27A6519E}"/>
              </a:ext>
            </a:extLst>
          </p:cNvPr>
          <p:cNvSpPr>
            <a:spLocks noGrp="1"/>
          </p:cNvSpPr>
          <p:nvPr>
            <p:ph type="dt" sz="half" idx="10"/>
          </p:nvPr>
        </p:nvSpPr>
        <p:spPr>
          <a:xfrm>
            <a:off x="628650" y="6356350"/>
            <a:ext cx="1075426" cy="365125"/>
          </a:xfrm>
          <a:prstGeom prst="rect">
            <a:avLst/>
          </a:prstGeom>
        </p:spPr>
        <p:txBody>
          <a:bodyPr/>
          <a:lstStyle>
            <a:lvl1pPr>
              <a:defRPr>
                <a:solidFill>
                  <a:schemeClr val="bg2"/>
                </a:solidFill>
              </a:defRPr>
            </a:lvl1pPr>
          </a:lstStyle>
          <a:p>
            <a:r>
              <a:rPr lang="en-US" dirty="0"/>
              <a:t>Date</a:t>
            </a:r>
          </a:p>
        </p:txBody>
      </p:sp>
      <p:sp>
        <p:nvSpPr>
          <p:cNvPr id="16" name="Footer Placeholder 4">
            <a:extLst>
              <a:ext uri="{FF2B5EF4-FFF2-40B4-BE49-F238E27FC236}">
                <a16:creationId xmlns:a16="http://schemas.microsoft.com/office/drawing/2014/main" id="{53445F1E-80EC-444B-A15C-167649DA29DE}"/>
              </a:ext>
            </a:extLst>
          </p:cNvPr>
          <p:cNvSpPr>
            <a:spLocks noGrp="1"/>
          </p:cNvSpPr>
          <p:nvPr>
            <p:ph type="ftr" sz="quarter" idx="11"/>
          </p:nvPr>
        </p:nvSpPr>
        <p:spPr>
          <a:xfrm>
            <a:off x="1844566" y="6356350"/>
            <a:ext cx="5769018" cy="365125"/>
          </a:xfrm>
          <a:prstGeom prst="rect">
            <a:avLst/>
          </a:prstGeom>
        </p:spPr>
        <p:txBody>
          <a:bodyPr/>
          <a:lstStyle>
            <a:lvl1pPr>
              <a:defRPr>
                <a:solidFill>
                  <a:schemeClr val="bg2"/>
                </a:solidFill>
              </a:defRPr>
            </a:lvl1pPr>
          </a:lstStyle>
          <a:p>
            <a:r>
              <a:rPr lang="en-US" dirty="0"/>
              <a:t>Your Footer Here</a:t>
            </a:r>
          </a:p>
        </p:txBody>
      </p:sp>
      <p:sp>
        <p:nvSpPr>
          <p:cNvPr id="17" name="Slide Number Placeholder 5">
            <a:extLst>
              <a:ext uri="{FF2B5EF4-FFF2-40B4-BE49-F238E27FC236}">
                <a16:creationId xmlns:a16="http://schemas.microsoft.com/office/drawing/2014/main" id="{F85C6973-3A70-C14B-942D-B8B9B795E462}"/>
              </a:ext>
            </a:extLst>
          </p:cNvPr>
          <p:cNvSpPr>
            <a:spLocks noGrp="1"/>
          </p:cNvSpPr>
          <p:nvPr>
            <p:ph type="sldNum" sz="quarter" idx="12"/>
          </p:nvPr>
        </p:nvSpPr>
        <p:spPr>
          <a:xfrm>
            <a:off x="7706150" y="6356350"/>
            <a:ext cx="809200" cy="365125"/>
          </a:xfrm>
          <a:prstGeom prst="rect">
            <a:avLst/>
          </a:prstGeom>
        </p:spPr>
        <p:txBody>
          <a:bodyPr/>
          <a:lstStyle>
            <a:lvl1pPr>
              <a:defRPr>
                <a:solidFill>
                  <a:schemeClr val="bg1"/>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pic>
        <p:nvPicPr>
          <p:cNvPr id="3" name="Picture 2" descr="A picture containing person, table, cutting, sitting&#10;&#10;Description automatically generated">
            <a:extLst>
              <a:ext uri="{FF2B5EF4-FFF2-40B4-BE49-F238E27FC236}">
                <a16:creationId xmlns:a16="http://schemas.microsoft.com/office/drawing/2014/main" id="{14EBB233-03FD-1D49-A905-9179074D090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 y="-1"/>
            <a:ext cx="9144001" cy="6858001"/>
          </a:xfrm>
          <a:prstGeom prst="rect">
            <a:avLst/>
          </a:prstGeom>
        </p:spPr>
      </p:pic>
      <p:sp>
        <p:nvSpPr>
          <p:cNvPr id="12" name="Shape">
            <a:extLst>
              <a:ext uri="{FF2B5EF4-FFF2-40B4-BE49-F238E27FC236}">
                <a16:creationId xmlns:a16="http://schemas.microsoft.com/office/drawing/2014/main" id="{C3E01427-8F6D-7F40-8511-956A935E3E28}"/>
              </a:ext>
            </a:extLst>
          </p:cNvPr>
          <p:cNvSpPr/>
          <p:nvPr userDrawn="1"/>
        </p:nvSpPr>
        <p:spPr>
          <a:xfrm>
            <a:off x="1539596" y="3210791"/>
            <a:ext cx="3035960" cy="3438925"/>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3">
              <a:alpha val="8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C56BF1A3-14FF-0E4A-BC3E-89D0676C2359}"/>
              </a:ext>
            </a:extLst>
          </p:cNvPr>
          <p:cNvSpPr/>
          <p:nvPr userDrawn="1"/>
        </p:nvSpPr>
        <p:spPr>
          <a:xfrm>
            <a:off x="-1" y="270910"/>
            <a:ext cx="5590309" cy="6309566"/>
          </a:xfrm>
          <a:custGeom>
            <a:avLst/>
            <a:gdLst/>
            <a:ahLst/>
            <a:cxnLst>
              <a:cxn ang="0">
                <a:pos x="wd2" y="hd2"/>
              </a:cxn>
              <a:cxn ang="5400000">
                <a:pos x="wd2" y="hd2"/>
              </a:cxn>
              <a:cxn ang="10800000">
                <a:pos x="wd2" y="hd2"/>
              </a:cxn>
              <a:cxn ang="16200000">
                <a:pos x="wd2" y="hd2"/>
              </a:cxn>
            </a:cxnLst>
            <a:rect l="0" t="0" r="r" b="b"/>
            <a:pathLst>
              <a:path w="21332" h="20909" extrusionOk="0">
                <a:moveTo>
                  <a:pt x="0" y="10487"/>
                </a:moveTo>
                <a:lnTo>
                  <a:pt x="0" y="1408"/>
                </a:lnTo>
                <a:cubicBezTo>
                  <a:pt x="0" y="320"/>
                  <a:pt x="1355" y="-346"/>
                  <a:pt x="2428" y="187"/>
                </a:cubicBezTo>
                <a:lnTo>
                  <a:pt x="11477" y="4715"/>
                </a:lnTo>
                <a:lnTo>
                  <a:pt x="20526" y="9244"/>
                </a:lnTo>
                <a:cubicBezTo>
                  <a:pt x="21600" y="9777"/>
                  <a:pt x="21600" y="11131"/>
                  <a:pt x="20526" y="11664"/>
                </a:cubicBezTo>
                <a:lnTo>
                  <a:pt x="11477" y="16193"/>
                </a:lnTo>
                <a:lnTo>
                  <a:pt x="2428" y="20721"/>
                </a:lnTo>
                <a:cubicBezTo>
                  <a:pt x="1355" y="21254"/>
                  <a:pt x="0" y="20588"/>
                  <a:pt x="0" y="19500"/>
                </a:cubicBezTo>
                <a:lnTo>
                  <a:pt x="0" y="10487"/>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EBF7F5EC-EC59-8648-911A-DC4DACA5119E}"/>
              </a:ext>
            </a:extLst>
          </p:cNvPr>
          <p:cNvSpPr/>
          <p:nvPr userDrawn="1"/>
        </p:nvSpPr>
        <p:spPr>
          <a:xfrm>
            <a:off x="1754177" y="609758"/>
            <a:ext cx="1183388" cy="1296691"/>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4">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501135"/>
            <a:ext cx="3794108" cy="1431173"/>
          </a:xfrm>
          <a:prstGeom prst="rect">
            <a:avLst/>
          </a:prstGeom>
        </p:spPr>
        <p:txBody>
          <a:bodyPr anchor="b">
            <a:normAutofit/>
          </a:bodyPr>
          <a:lstStyle>
            <a:lvl1pPr>
              <a:defRPr sz="4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098243"/>
            <a:ext cx="2898958" cy="1283226"/>
          </a:xfrm>
          <a:prstGeom prst="rect">
            <a:avLst/>
          </a:prstGeom>
        </p:spPr>
        <p:txBody>
          <a:bodyPr/>
          <a:lstStyle>
            <a:lvl1pPr marL="0" indent="0">
              <a:buNone/>
              <a:defRPr sz="2400">
                <a:solidFill>
                  <a:schemeClr val="accent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Date Placeholder 3">
            <a:extLst>
              <a:ext uri="{FF2B5EF4-FFF2-40B4-BE49-F238E27FC236}">
                <a16:creationId xmlns:a16="http://schemas.microsoft.com/office/drawing/2014/main" id="{9AC55898-42E6-4E48-B130-D0AB592A974F}"/>
              </a:ext>
            </a:extLst>
          </p:cNvPr>
          <p:cNvSpPr>
            <a:spLocks noGrp="1"/>
          </p:cNvSpPr>
          <p:nvPr>
            <p:ph type="dt" sz="half" idx="10"/>
          </p:nvPr>
        </p:nvSpPr>
        <p:spPr>
          <a:xfrm>
            <a:off x="628650" y="6356350"/>
            <a:ext cx="1075426" cy="365125"/>
          </a:xfrm>
          <a:prstGeom prst="rect">
            <a:avLst/>
          </a:prstGeom>
        </p:spPr>
        <p:txBody>
          <a:bodyPr/>
          <a:lstStyle>
            <a:lvl1pPr>
              <a:defRPr>
                <a:solidFill>
                  <a:schemeClr val="bg1"/>
                </a:solidFill>
              </a:defRPr>
            </a:lvl1pPr>
          </a:lstStyle>
          <a:p>
            <a:r>
              <a:rPr lang="en-US"/>
              <a:t>Date</a:t>
            </a:r>
            <a:endParaRPr lang="en-US" dirty="0"/>
          </a:p>
        </p:txBody>
      </p:sp>
      <p:sp>
        <p:nvSpPr>
          <p:cNvPr id="16" name="Footer Placeholder 4">
            <a:extLst>
              <a:ext uri="{FF2B5EF4-FFF2-40B4-BE49-F238E27FC236}">
                <a16:creationId xmlns:a16="http://schemas.microsoft.com/office/drawing/2014/main" id="{E149A301-D656-094A-B97D-EA881BEACC81}"/>
              </a:ext>
            </a:extLst>
          </p:cNvPr>
          <p:cNvSpPr>
            <a:spLocks noGrp="1"/>
          </p:cNvSpPr>
          <p:nvPr>
            <p:ph type="ftr" sz="quarter" idx="11"/>
          </p:nvPr>
        </p:nvSpPr>
        <p:spPr>
          <a:xfrm>
            <a:off x="1844566" y="6356350"/>
            <a:ext cx="5769018" cy="365125"/>
          </a:xfrm>
          <a:prstGeom prst="rect">
            <a:avLst/>
          </a:prstGeom>
        </p:spPr>
        <p:txBody>
          <a:bodyPr/>
          <a:lstStyle>
            <a:lvl1pPr>
              <a:defRPr>
                <a:solidFill>
                  <a:schemeClr val="bg2"/>
                </a:solidFill>
              </a:defRPr>
            </a:lvl1pPr>
          </a:lstStyle>
          <a:p>
            <a:r>
              <a:rPr lang="en-US" dirty="0"/>
              <a:t>Your Footer Here</a:t>
            </a:r>
          </a:p>
        </p:txBody>
      </p:sp>
      <p:sp>
        <p:nvSpPr>
          <p:cNvPr id="17" name="Slide Number Placeholder 5">
            <a:extLst>
              <a:ext uri="{FF2B5EF4-FFF2-40B4-BE49-F238E27FC236}">
                <a16:creationId xmlns:a16="http://schemas.microsoft.com/office/drawing/2014/main" id="{827297B5-7BA7-2B43-B6E6-70B86773F66C}"/>
              </a:ext>
            </a:extLst>
          </p:cNvPr>
          <p:cNvSpPr>
            <a:spLocks noGrp="1"/>
          </p:cNvSpPr>
          <p:nvPr>
            <p:ph type="sldNum" sz="quarter" idx="12"/>
          </p:nvPr>
        </p:nvSpPr>
        <p:spPr>
          <a:xfrm>
            <a:off x="7706150" y="6356350"/>
            <a:ext cx="809200" cy="365125"/>
          </a:xfrm>
          <a:prstGeom prst="rect">
            <a:avLst/>
          </a:prstGeom>
        </p:spPr>
        <p:txBody>
          <a:bodyPr/>
          <a:lstStyle>
            <a:lvl1pPr>
              <a:defRPr>
                <a:solidFill>
                  <a:schemeClr val="bg2"/>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pic>
        <p:nvPicPr>
          <p:cNvPr id="3" name="Picture 2" descr="A computer sitting on top of a bed&#10;&#10;Description automatically generated">
            <a:extLst>
              <a:ext uri="{FF2B5EF4-FFF2-40B4-BE49-F238E27FC236}">
                <a16:creationId xmlns:a16="http://schemas.microsoft.com/office/drawing/2014/main" id="{DF401785-740A-424A-8CAC-A99E8CF508E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01" y="0"/>
            <a:ext cx="9144000" cy="6858000"/>
          </a:xfrm>
          <a:prstGeom prst="rect">
            <a:avLst/>
          </a:prstGeom>
        </p:spPr>
      </p:pic>
      <p:sp>
        <p:nvSpPr>
          <p:cNvPr id="27" name="Freeform: Shape 26">
            <a:extLst>
              <a:ext uri="{FF2B5EF4-FFF2-40B4-BE49-F238E27FC236}">
                <a16:creationId xmlns:a16="http://schemas.microsoft.com/office/drawing/2014/main" id="{2168B26A-2659-41EE-9E57-3426135C9231}"/>
              </a:ext>
            </a:extLst>
          </p:cNvPr>
          <p:cNvSpPr/>
          <p:nvPr userDrawn="1"/>
        </p:nvSpPr>
        <p:spPr>
          <a:xfrm>
            <a:off x="0" y="4497713"/>
            <a:ext cx="2735992" cy="2360286"/>
          </a:xfrm>
          <a:custGeom>
            <a:avLst/>
            <a:gdLst>
              <a:gd name="connsiteX0" fmla="*/ 204698 w 2735992"/>
              <a:gd name="connsiteY0" fmla="*/ 35 h 2360286"/>
              <a:gd name="connsiteX1" fmla="*/ 311417 w 2735992"/>
              <a:gd name="connsiteY1" fmla="*/ 27665 h 2360286"/>
              <a:gd name="connsiteX2" fmla="*/ 1472048 w 2735992"/>
              <a:gd name="connsiteY2" fmla="*/ 696412 h 2360286"/>
              <a:gd name="connsiteX3" fmla="*/ 2632678 w 2735992"/>
              <a:gd name="connsiteY3" fmla="*/ 1365306 h 2360286"/>
              <a:gd name="connsiteX4" fmla="*/ 2632678 w 2735992"/>
              <a:gd name="connsiteY4" fmla="*/ 1722720 h 2360286"/>
              <a:gd name="connsiteX5" fmla="*/ 1526406 w 2735992"/>
              <a:gd name="connsiteY5" fmla="*/ 2360286 h 2360286"/>
              <a:gd name="connsiteX6" fmla="*/ 0 w 2735992"/>
              <a:gd name="connsiteY6" fmla="*/ 2360286 h 2360286"/>
              <a:gd name="connsiteX7" fmla="*/ 0 w 2735992"/>
              <a:gd name="connsiteY7" fmla="*/ 1548887 h 2360286"/>
              <a:gd name="connsiteX8" fmla="*/ 0 w 2735992"/>
              <a:gd name="connsiteY8" fmla="*/ 207996 h 2360286"/>
              <a:gd name="connsiteX9" fmla="*/ 204698 w 2735992"/>
              <a:gd name="connsiteY9" fmla="*/ 35 h 2360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5992" h="2360286">
                <a:moveTo>
                  <a:pt x="204698" y="35"/>
                </a:moveTo>
                <a:cubicBezTo>
                  <a:pt x="240345" y="-628"/>
                  <a:pt x="277011" y="7985"/>
                  <a:pt x="311417" y="27665"/>
                </a:cubicBezTo>
                <a:lnTo>
                  <a:pt x="1472048" y="696412"/>
                </a:lnTo>
                <a:lnTo>
                  <a:pt x="2632678" y="1365306"/>
                </a:lnTo>
                <a:cubicBezTo>
                  <a:pt x="2770430" y="1444026"/>
                  <a:pt x="2770430" y="1644000"/>
                  <a:pt x="2632678" y="1722720"/>
                </a:cubicBezTo>
                <a:lnTo>
                  <a:pt x="1526406" y="2360286"/>
                </a:lnTo>
                <a:lnTo>
                  <a:pt x="0" y="2360286"/>
                </a:lnTo>
                <a:lnTo>
                  <a:pt x="0" y="1548887"/>
                </a:lnTo>
                <a:lnTo>
                  <a:pt x="0" y="207996"/>
                </a:lnTo>
                <a:cubicBezTo>
                  <a:pt x="0" y="87480"/>
                  <a:pt x="97759" y="2022"/>
                  <a:pt x="204698" y="35"/>
                </a:cubicBezTo>
                <a:close/>
              </a:path>
            </a:pathLst>
          </a:custGeom>
          <a:solidFill>
            <a:schemeClr val="accent6">
              <a:alpha val="8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Shape">
            <a:extLst>
              <a:ext uri="{FF2B5EF4-FFF2-40B4-BE49-F238E27FC236}">
                <a16:creationId xmlns:a16="http://schemas.microsoft.com/office/drawing/2014/main" id="{1BC18E17-A267-724D-B06E-7BD89985A5E5}"/>
              </a:ext>
            </a:extLst>
          </p:cNvPr>
          <p:cNvSpPr/>
          <p:nvPr userDrawn="1"/>
        </p:nvSpPr>
        <p:spPr>
          <a:xfrm>
            <a:off x="3724350" y="741321"/>
            <a:ext cx="1265435" cy="1386594"/>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4">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29" name="Freeform: Shape 28">
            <a:extLst>
              <a:ext uri="{FF2B5EF4-FFF2-40B4-BE49-F238E27FC236}">
                <a16:creationId xmlns:a16="http://schemas.microsoft.com/office/drawing/2014/main" id="{799617CC-D343-4C99-8F69-441FAC364FF8}"/>
              </a:ext>
            </a:extLst>
          </p:cNvPr>
          <p:cNvSpPr/>
          <p:nvPr userDrawn="1"/>
        </p:nvSpPr>
        <p:spPr>
          <a:xfrm>
            <a:off x="6168005" y="5139907"/>
            <a:ext cx="1919727" cy="1718092"/>
          </a:xfrm>
          <a:custGeom>
            <a:avLst/>
            <a:gdLst>
              <a:gd name="connsiteX0" fmla="*/ 343950 w 1919727"/>
              <a:gd name="connsiteY0" fmla="*/ 61 h 1718092"/>
              <a:gd name="connsiteX1" fmla="*/ 523323 w 1919727"/>
              <a:gd name="connsiteY1" fmla="*/ 46440 h 1718092"/>
              <a:gd name="connsiteX2" fmla="*/ 1134721 w 1919727"/>
              <a:gd name="connsiteY2" fmla="*/ 398955 h 1718092"/>
              <a:gd name="connsiteX3" fmla="*/ 1746210 w 1919727"/>
              <a:gd name="connsiteY3" fmla="*/ 751576 h 1718092"/>
              <a:gd name="connsiteX4" fmla="*/ 1746210 w 1919727"/>
              <a:gd name="connsiteY4" fmla="*/ 1351916 h 1718092"/>
              <a:gd name="connsiteX5" fmla="*/ 1134721 w 1919727"/>
              <a:gd name="connsiteY5" fmla="*/ 1704536 h 1718092"/>
              <a:gd name="connsiteX6" fmla="*/ 1111210 w 1919727"/>
              <a:gd name="connsiteY6" fmla="*/ 1718092 h 1718092"/>
              <a:gd name="connsiteX7" fmla="*/ 0 w 1919727"/>
              <a:gd name="connsiteY7" fmla="*/ 1718092 h 1718092"/>
              <a:gd name="connsiteX8" fmla="*/ 0 w 1919727"/>
              <a:gd name="connsiteY8" fmla="*/ 1054484 h 1718092"/>
              <a:gd name="connsiteX9" fmla="*/ 0 w 1919727"/>
              <a:gd name="connsiteY9" fmla="*/ 349453 h 1718092"/>
              <a:gd name="connsiteX10" fmla="*/ 343950 w 1919727"/>
              <a:gd name="connsiteY10" fmla="*/ 61 h 171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19727" h="1718092">
                <a:moveTo>
                  <a:pt x="343950" y="61"/>
                </a:moveTo>
                <a:cubicBezTo>
                  <a:pt x="403857" y="-1061"/>
                  <a:pt x="465484" y="13395"/>
                  <a:pt x="523323" y="46440"/>
                </a:cubicBezTo>
                <a:lnTo>
                  <a:pt x="1134721" y="398955"/>
                </a:lnTo>
                <a:lnTo>
                  <a:pt x="1746210" y="751576"/>
                </a:lnTo>
                <a:cubicBezTo>
                  <a:pt x="1977567" y="883756"/>
                  <a:pt x="1977567" y="1219736"/>
                  <a:pt x="1746210" y="1351916"/>
                </a:cubicBezTo>
                <a:lnTo>
                  <a:pt x="1134721" y="1704536"/>
                </a:lnTo>
                <a:lnTo>
                  <a:pt x="1111210" y="1718092"/>
                </a:lnTo>
                <a:lnTo>
                  <a:pt x="0" y="1718092"/>
                </a:lnTo>
                <a:lnTo>
                  <a:pt x="0" y="1054484"/>
                </a:lnTo>
                <a:lnTo>
                  <a:pt x="0" y="349453"/>
                </a:lnTo>
                <a:cubicBezTo>
                  <a:pt x="0" y="146996"/>
                  <a:pt x="164231" y="3428"/>
                  <a:pt x="343950" y="61"/>
                </a:cubicBezTo>
                <a:close/>
              </a:path>
            </a:pathLst>
          </a:custGeom>
          <a:solidFill>
            <a:schemeClr val="accent1">
              <a:alpha val="8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1446776" y="1960239"/>
            <a:ext cx="4698984" cy="2034861"/>
          </a:xfrm>
          <a:prstGeom prst="rect">
            <a:avLst/>
          </a:prstGeom>
        </p:spPr>
        <p:txBody>
          <a:bodyPr anchor="b">
            <a:normAutofit/>
          </a:bodyPr>
          <a:lstStyle>
            <a:lvl1pPr>
              <a:defRPr sz="4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1446776" y="4148375"/>
            <a:ext cx="4698984" cy="1070085"/>
          </a:xfrm>
          <a:prstGeom prst="rect">
            <a:avLst/>
          </a:prstGeom>
        </p:spPr>
        <p:txBody>
          <a:bodyPr/>
          <a:lstStyle>
            <a:lvl1pPr marL="0" indent="0">
              <a:buNone/>
              <a:defRPr sz="2400">
                <a:solidFill>
                  <a:schemeClr val="accent4">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0069"/>
            <a:ext cx="1701800" cy="228600"/>
          </a:xfrm>
        </p:spPr>
        <p:txBody>
          <a:bodyPr anchor="ctr">
            <a:noAutofit/>
          </a:bodyPr>
          <a:lstStyle>
            <a:lvl1pPr marL="0" indent="0" algn="ctr">
              <a:buNone/>
              <a:defRPr sz="1200">
                <a:solidFill>
                  <a:schemeClr val="accent6"/>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64541"/>
            <a:ext cx="1701800" cy="228600"/>
          </a:xfrm>
        </p:spPr>
        <p:txBody>
          <a:bodyPr anchor="ctr">
            <a:noAutofit/>
          </a:bodyPr>
          <a:lstStyle>
            <a:lvl1pPr marL="0" indent="0" algn="ctr">
              <a:buNone/>
              <a:defRPr sz="1200">
                <a:solidFill>
                  <a:schemeClr val="accent6"/>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299014"/>
            <a:ext cx="1701800" cy="228600"/>
          </a:xfrm>
        </p:spPr>
        <p:txBody>
          <a:bodyPr anchor="ctr">
            <a:noAutofit/>
          </a:bodyPr>
          <a:lstStyle>
            <a:lvl1pPr marL="0" indent="0" algn="ctr">
              <a:buNone/>
              <a:defRPr sz="1200">
                <a:solidFill>
                  <a:schemeClr val="accent6"/>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3" name="Date Placeholder 3">
            <a:extLst>
              <a:ext uri="{FF2B5EF4-FFF2-40B4-BE49-F238E27FC236}">
                <a16:creationId xmlns:a16="http://schemas.microsoft.com/office/drawing/2014/main" id="{0DC080E4-599E-F041-A2ED-E6496721A9B7}"/>
              </a:ext>
            </a:extLst>
          </p:cNvPr>
          <p:cNvSpPr>
            <a:spLocks noGrp="1"/>
          </p:cNvSpPr>
          <p:nvPr>
            <p:ph type="dt" sz="half" idx="10"/>
          </p:nvPr>
        </p:nvSpPr>
        <p:spPr>
          <a:xfrm>
            <a:off x="628650" y="6356350"/>
            <a:ext cx="1075426" cy="365125"/>
          </a:xfrm>
          <a:prstGeom prst="rect">
            <a:avLst/>
          </a:prstGeom>
        </p:spPr>
        <p:txBody>
          <a:bodyPr/>
          <a:lstStyle>
            <a:lvl1pPr>
              <a:defRPr>
                <a:solidFill>
                  <a:schemeClr val="bg1"/>
                </a:solidFill>
              </a:defRPr>
            </a:lvl1pPr>
          </a:lstStyle>
          <a:p>
            <a:r>
              <a:rPr lang="en-US"/>
              <a:t>Date</a:t>
            </a:r>
            <a:endParaRPr lang="en-US" dirty="0"/>
          </a:p>
        </p:txBody>
      </p:sp>
      <p:sp>
        <p:nvSpPr>
          <p:cNvPr id="24" name="Footer Placeholder 4">
            <a:extLst>
              <a:ext uri="{FF2B5EF4-FFF2-40B4-BE49-F238E27FC236}">
                <a16:creationId xmlns:a16="http://schemas.microsoft.com/office/drawing/2014/main" id="{014B7E00-05EB-5B42-B09A-55F5654A1552}"/>
              </a:ext>
            </a:extLst>
          </p:cNvPr>
          <p:cNvSpPr>
            <a:spLocks noGrp="1"/>
          </p:cNvSpPr>
          <p:nvPr>
            <p:ph type="ftr" sz="quarter" idx="11"/>
          </p:nvPr>
        </p:nvSpPr>
        <p:spPr>
          <a:xfrm>
            <a:off x="1844566" y="6356350"/>
            <a:ext cx="5769018" cy="365125"/>
          </a:xfrm>
          <a:prstGeom prst="rect">
            <a:avLst/>
          </a:prstGeom>
        </p:spPr>
        <p:txBody>
          <a:bodyPr/>
          <a:lstStyle>
            <a:lvl1pPr>
              <a:defRPr>
                <a:solidFill>
                  <a:schemeClr val="bg1"/>
                </a:solidFill>
              </a:defRPr>
            </a:lvl1pPr>
          </a:lstStyle>
          <a:p>
            <a:r>
              <a:rPr lang="en-US"/>
              <a:t>Your Footer Here</a:t>
            </a:r>
            <a:endParaRPr lang="en-US" dirty="0"/>
          </a:p>
        </p:txBody>
      </p:sp>
      <p:sp>
        <p:nvSpPr>
          <p:cNvPr id="25" name="Slide Number Placeholder 5">
            <a:extLst>
              <a:ext uri="{FF2B5EF4-FFF2-40B4-BE49-F238E27FC236}">
                <a16:creationId xmlns:a16="http://schemas.microsoft.com/office/drawing/2014/main" id="{AC194EF1-D623-D649-B5FF-5B72F35219EE}"/>
              </a:ext>
            </a:extLst>
          </p:cNvPr>
          <p:cNvSpPr>
            <a:spLocks noGrp="1"/>
          </p:cNvSpPr>
          <p:nvPr>
            <p:ph type="sldNum" sz="quarter" idx="12"/>
          </p:nvPr>
        </p:nvSpPr>
        <p:spPr>
          <a:xfrm>
            <a:off x="7706150" y="6356350"/>
            <a:ext cx="809200" cy="365125"/>
          </a:xfrm>
          <a:prstGeom prst="rect">
            <a:avLst/>
          </a:prstGeom>
        </p:spPr>
        <p:txBody>
          <a:bodyPr/>
          <a:lstStyle>
            <a:lvl1pPr>
              <a:defRPr>
                <a:solidFill>
                  <a:schemeClr val="bg1"/>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53206"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40716"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82" name="Group 81">
            <a:extLst>
              <a:ext uri="{FF2B5EF4-FFF2-40B4-BE49-F238E27FC236}">
                <a16:creationId xmlns:a16="http://schemas.microsoft.com/office/drawing/2014/main" id="{E57DF3E2-85C0-4B92-8C2C-2DCBF3ACFBF3}"/>
              </a:ext>
            </a:extLst>
          </p:cNvPr>
          <p:cNvGrpSpPr/>
          <p:nvPr userDrawn="1"/>
        </p:nvGrpSpPr>
        <p:grpSpPr>
          <a:xfrm>
            <a:off x="628650" y="1946104"/>
            <a:ext cx="7891272" cy="1481328"/>
            <a:chOff x="838198" y="7053492"/>
            <a:chExt cx="10515602" cy="1741127"/>
          </a:xfrm>
        </p:grpSpPr>
        <p:sp>
          <p:nvSpPr>
            <p:cNvPr id="83" name="Rectangle 82">
              <a:extLst>
                <a:ext uri="{FF2B5EF4-FFF2-40B4-BE49-F238E27FC236}">
                  <a16:creationId xmlns:a16="http://schemas.microsoft.com/office/drawing/2014/main" id="{8071DF13-7FB2-4B75-B723-7A7C3FB0DCB9}"/>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28E4FA6C-DBAD-4DF9-B4E9-426852664453}"/>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CE8DAE5A-4931-41C1-8A19-C2EF5567D945}"/>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1252EC14-30B6-4B8F-BDEA-3DB034168560}"/>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E2519393-5B74-4DC3-B74C-51F80C488454}"/>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200500E3-C84E-4A37-83A7-0AC719533B04}"/>
                </a:ext>
              </a:extLst>
            </p:cNvPr>
            <p:cNvSpPr/>
            <p:nvPr userDrawn="1"/>
          </p:nvSpPr>
          <p:spPr>
            <a:xfrm>
              <a:off x="838199" y="7057259"/>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7717EB60-59E7-4820-99A5-75C83477A296}"/>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7D44C5F6-4C68-4D84-87D9-4C597574C19A}"/>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1B74E3E8-B41D-4C73-91F9-0A9136B038D4}"/>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B7BE9D54-1D58-43F1-973C-981C9A14E5B4}"/>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94052193-0844-4305-82CC-98A217FD4E17}"/>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FFD00A63-95EE-4651-88B7-BE74169B07E4}"/>
                </a:ext>
              </a:extLst>
            </p:cNvPr>
            <p:cNvSpPr/>
            <p:nvPr userDrawn="1"/>
          </p:nvSpPr>
          <p:spPr>
            <a:xfrm>
              <a:off x="1907231" y="7057259"/>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EC67E701-8F65-489F-BAC9-D96745E1BB57}"/>
                </a:ext>
              </a:extLst>
            </p:cNvPr>
            <p:cNvSpPr/>
            <p:nvPr userDrawn="1"/>
          </p:nvSpPr>
          <p:spPr>
            <a:xfrm>
              <a:off x="2976262" y="7053492"/>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0E52B398-E48B-4976-B2CF-A493C01E0BE6}"/>
                </a:ext>
              </a:extLst>
            </p:cNvPr>
            <p:cNvSpPr/>
            <p:nvPr userDrawn="1"/>
          </p:nvSpPr>
          <p:spPr>
            <a:xfrm>
              <a:off x="2976262" y="7053492"/>
              <a:ext cx="894312" cy="155130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18DFAB70-3A03-4FF2-9EAC-CD11420CB853}"/>
                </a:ext>
              </a:extLst>
            </p:cNvPr>
            <p:cNvSpPr/>
            <p:nvPr userDrawn="1"/>
          </p:nvSpPr>
          <p:spPr>
            <a:xfrm>
              <a:off x="2976262" y="7053492"/>
              <a:ext cx="894312" cy="1361486"/>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BF890BC2-CB2F-4859-B3E8-1A2FC17353F6}"/>
                </a:ext>
              </a:extLst>
            </p:cNvPr>
            <p:cNvSpPr/>
            <p:nvPr userDrawn="1"/>
          </p:nvSpPr>
          <p:spPr>
            <a:xfrm>
              <a:off x="2976262" y="7053492"/>
              <a:ext cx="894312" cy="1171666"/>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5F637B9A-8C78-4E48-A827-B71E2B339C33}"/>
                </a:ext>
              </a:extLst>
            </p:cNvPr>
            <p:cNvSpPr/>
            <p:nvPr userDrawn="1"/>
          </p:nvSpPr>
          <p:spPr>
            <a:xfrm>
              <a:off x="2976262" y="7053492"/>
              <a:ext cx="894312" cy="981846"/>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0A892A8C-20D5-441D-80A5-FDFF52A4311F}"/>
                </a:ext>
              </a:extLst>
            </p:cNvPr>
            <p:cNvSpPr/>
            <p:nvPr userDrawn="1"/>
          </p:nvSpPr>
          <p:spPr>
            <a:xfrm>
              <a:off x="2976263" y="7057259"/>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A1801DAD-1212-420D-8E0F-A6DA3F11D294}"/>
                </a:ext>
              </a:extLst>
            </p:cNvPr>
            <p:cNvSpPr/>
            <p:nvPr userDrawn="1"/>
          </p:nvSpPr>
          <p:spPr>
            <a:xfrm>
              <a:off x="4045294" y="7053492"/>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B55439B-DF9B-40CF-A248-AF61AB397695}"/>
                </a:ext>
              </a:extLst>
            </p:cNvPr>
            <p:cNvSpPr/>
            <p:nvPr userDrawn="1"/>
          </p:nvSpPr>
          <p:spPr>
            <a:xfrm>
              <a:off x="4045294" y="7053492"/>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73ABF572-0EB3-4CE5-A5D5-E47A0215EABA}"/>
                </a:ext>
              </a:extLst>
            </p:cNvPr>
            <p:cNvSpPr/>
            <p:nvPr userDrawn="1"/>
          </p:nvSpPr>
          <p:spPr>
            <a:xfrm>
              <a:off x="4045294" y="7053492"/>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131AAB4F-4F66-4EAB-A934-D99E9CC60B97}"/>
                </a:ext>
              </a:extLst>
            </p:cNvPr>
            <p:cNvSpPr/>
            <p:nvPr userDrawn="1"/>
          </p:nvSpPr>
          <p:spPr>
            <a:xfrm>
              <a:off x="4045294" y="7053492"/>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7F2A2951-60E2-4D65-8F6F-80D2764F1ECB}"/>
                </a:ext>
              </a:extLst>
            </p:cNvPr>
            <p:cNvSpPr/>
            <p:nvPr userDrawn="1"/>
          </p:nvSpPr>
          <p:spPr>
            <a:xfrm>
              <a:off x="4045294" y="7053492"/>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A22BE007-F0E6-4083-BF64-95F05A59FA69}"/>
                </a:ext>
              </a:extLst>
            </p:cNvPr>
            <p:cNvSpPr/>
            <p:nvPr userDrawn="1"/>
          </p:nvSpPr>
          <p:spPr>
            <a:xfrm>
              <a:off x="4045295" y="7057259"/>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5E5FB2DD-3722-42FF-BBFE-C42D663A9719}"/>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A6E9827-4AAD-4F90-A73B-1B362D787441}"/>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5CFAB886-7E2A-4577-9C29-004B0ED8A59B}"/>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CD5FDDCA-3804-41F9-B6A9-46F51003F452}"/>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255B185F-78B8-440E-B7E8-8B57434C8709}"/>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2568D77E-8580-4291-A7AC-76E5BABE7F64}"/>
                </a:ext>
              </a:extLst>
            </p:cNvPr>
            <p:cNvSpPr/>
            <p:nvPr userDrawn="1"/>
          </p:nvSpPr>
          <p:spPr>
            <a:xfrm>
              <a:off x="5114327" y="7057259"/>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1CC6D43A-683D-473B-BA40-A7C338FDFE9C}"/>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71C8624-323C-41F6-BF8D-A3A0C4B2DE47}"/>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0A0BD85C-2629-4A28-BEA2-4EC803DF23FB}"/>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28B9AE32-0E9F-4847-9AA7-122B9A89210D}"/>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4FADACC0-2D7C-49A7-AC4C-CDB9D2779827}"/>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9BFB79A2-4EF7-4944-863F-539C6B5A3994}"/>
                </a:ext>
              </a:extLst>
            </p:cNvPr>
            <p:cNvSpPr/>
            <p:nvPr userDrawn="1"/>
          </p:nvSpPr>
          <p:spPr>
            <a:xfrm>
              <a:off x="6183359" y="7057259"/>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1AB3904C-5A6C-4445-9765-E90130C87489}"/>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1EE71B4F-C91D-4376-9394-21F2C044937A}"/>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D775F06E-A13B-41F5-8C07-CD3D472735AB}"/>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1EA756BD-41E3-416D-9884-C82A0EF3DA02}"/>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A74ACDCA-05AC-47B3-A318-A0C0174F4EFA}"/>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42C72FCA-40E0-4A48-BB23-7096A586C76A}"/>
                </a:ext>
              </a:extLst>
            </p:cNvPr>
            <p:cNvSpPr/>
            <p:nvPr userDrawn="1"/>
          </p:nvSpPr>
          <p:spPr>
            <a:xfrm>
              <a:off x="7252391" y="7057259"/>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209C45F9-95C4-40B5-AD62-8365E9477BB8}"/>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8E48D113-6869-4428-A8A3-975F55261255}"/>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56A0054-4D6B-418E-85BE-BBE20BA1B3C4}"/>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72E900AB-261B-4965-A04C-A046B17B5E85}"/>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547D702-5181-4592-94B6-8EC946B28CDD}"/>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D9021B3-1D52-4553-87F5-CB742B5DB61C}"/>
                </a:ext>
              </a:extLst>
            </p:cNvPr>
            <p:cNvSpPr/>
            <p:nvPr userDrawn="1"/>
          </p:nvSpPr>
          <p:spPr>
            <a:xfrm>
              <a:off x="8321423" y="7057259"/>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610576FF-E81A-4883-8173-885742F8EC8A}"/>
                </a:ext>
              </a:extLst>
            </p:cNvPr>
            <p:cNvSpPr/>
            <p:nvPr userDrawn="1"/>
          </p:nvSpPr>
          <p:spPr>
            <a:xfrm>
              <a:off x="9390454" y="7053492"/>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27982D28-B416-484A-912A-73A4282473DE}"/>
                </a:ext>
              </a:extLst>
            </p:cNvPr>
            <p:cNvSpPr/>
            <p:nvPr userDrawn="1"/>
          </p:nvSpPr>
          <p:spPr>
            <a:xfrm>
              <a:off x="9390454" y="7053492"/>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2B10DAEF-464D-412C-86B2-73CE32D04BAE}"/>
                </a:ext>
              </a:extLst>
            </p:cNvPr>
            <p:cNvSpPr/>
            <p:nvPr userDrawn="1"/>
          </p:nvSpPr>
          <p:spPr>
            <a:xfrm>
              <a:off x="9390454" y="7053492"/>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67180889-4982-4F8F-ABA5-90874FB92AA7}"/>
                </a:ext>
              </a:extLst>
            </p:cNvPr>
            <p:cNvSpPr/>
            <p:nvPr userDrawn="1"/>
          </p:nvSpPr>
          <p:spPr>
            <a:xfrm>
              <a:off x="9390454" y="7053492"/>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50860E85-4BCB-42E7-9E1D-24FCDB492511}"/>
                </a:ext>
              </a:extLst>
            </p:cNvPr>
            <p:cNvSpPr/>
            <p:nvPr userDrawn="1"/>
          </p:nvSpPr>
          <p:spPr>
            <a:xfrm>
              <a:off x="9390454" y="7053492"/>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5F608C39-C6B8-491B-9D42-C17B917B1991}"/>
                </a:ext>
              </a:extLst>
            </p:cNvPr>
            <p:cNvSpPr/>
            <p:nvPr userDrawn="1"/>
          </p:nvSpPr>
          <p:spPr>
            <a:xfrm>
              <a:off x="9390455" y="7057259"/>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3981A4FD-B858-422E-AD93-40C9DEAB8593}"/>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0FBCB73C-0D17-43C3-A3D3-88BCE44F968C}"/>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C3A5176A-8662-4E8E-9707-7770F65AE390}"/>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843EE66F-E33D-4EB7-87FE-FC07230339D0}"/>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A78998F3-785D-479B-BCF0-A814133CABD1}"/>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C316F987-1A6A-4B1A-B75E-ED58DE646FF5}"/>
                </a:ext>
              </a:extLst>
            </p:cNvPr>
            <p:cNvSpPr/>
            <p:nvPr userDrawn="1"/>
          </p:nvSpPr>
          <p:spPr>
            <a:xfrm>
              <a:off x="10459488" y="7057259"/>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4/7/2020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4/7/2020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4460708" y="6356350"/>
            <a:ext cx="1044943"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5633185" y="6356350"/>
            <a:ext cx="1980398"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7729086" y="6356350"/>
            <a:ext cx="786263" cy="365125"/>
          </a:xfrm>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4460708" y="6356350"/>
            <a:ext cx="1044943"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5633185" y="6356350"/>
            <a:ext cx="1980398"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7729086" y="6356350"/>
            <a:ext cx="786263" cy="365125"/>
          </a:xfrm>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92500"/>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t>6</a:t>
            </a:fld>
            <a:endParaRPr lang="en-US"/>
          </a:p>
        </p:txBody>
      </p:sp>
      <p:sp>
        <p:nvSpPr>
          <p:cNvPr id="13" name="Picture Placeholder 12">
            <a:extLst>
              <a:ext uri="{FF2B5EF4-FFF2-40B4-BE49-F238E27FC236}">
                <a16:creationId xmlns:a16="http://schemas.microsoft.com/office/drawing/2014/main" id="{32A207D8-EB5F-4F5C-971D-29A51AC17CC4}"/>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FINANCIAL BLUE-RED">
      <a:dk1>
        <a:srgbClr val="000000"/>
      </a:dk1>
      <a:lt1>
        <a:srgbClr val="FFFFFF"/>
      </a:lt1>
      <a:dk2>
        <a:srgbClr val="242852"/>
      </a:dk2>
      <a:lt2>
        <a:srgbClr val="143961"/>
      </a:lt2>
      <a:accent1>
        <a:srgbClr val="244369"/>
      </a:accent1>
      <a:accent2>
        <a:srgbClr val="B84866"/>
      </a:accent2>
      <a:accent3>
        <a:srgbClr val="7D8B92"/>
      </a:accent3>
      <a:accent4>
        <a:srgbClr val="E17780"/>
      </a:accent4>
      <a:accent5>
        <a:srgbClr val="AEC2D9"/>
      </a:accent5>
      <a:accent6>
        <a:srgbClr val="982040"/>
      </a:accent6>
      <a:hlink>
        <a:srgbClr val="305077"/>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4_T_PGO_FINANCE-BUSINESS-4x3.pptx" id="{C33B34CB-4023-4BC8-A706-554468A6A8BB}" vid="{35FDD0A9-4C40-469F-BCD4-878DB07E992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4_T_PGO_FINANCE-BUSINESS-4x3.pptx" id="{C33B34CB-4023-4BC8-A706-554468A6A8BB}" vid="{6DE4176B-6010-4BF9-940E-CAC2F62910C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425</TotalTime>
  <Words>362</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FINANCE &amp; BUSINESS</dc:title>
  <dc:creator>PresentationGO.com</dc:creator>
  <dc:description>© Copyright PresentationGo.com</dc:description>
  <cp:lastModifiedBy>Christophe Barroche</cp:lastModifiedBy>
  <cp:revision>1</cp:revision>
  <dcterms:created xsi:type="dcterms:W3CDTF">2019-11-21T05:08:20Z</dcterms:created>
  <dcterms:modified xsi:type="dcterms:W3CDTF">2020-04-07T21:14:51Z</dcterms:modified>
  <cp:category>Templates</cp:category>
</cp:coreProperties>
</file>