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F5EE"/>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09" autoAdjust="0"/>
    <p:restoredTop sz="94558" autoAdjust="0"/>
  </p:normalViewPr>
  <p:slideViewPr>
    <p:cSldViewPr snapToGrid="0">
      <p:cViewPr varScale="1">
        <p:scale>
          <a:sx n="150" d="100"/>
          <a:sy n="150" d="100"/>
        </p:scale>
        <p:origin x="191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4/17/2020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rgbClr val="F5F5EE"/>
        </a:solidFill>
        <a:effectLst/>
      </p:bgPr>
    </p:bg>
    <p:spTree>
      <p:nvGrpSpPr>
        <p:cNvPr id="1" name=""/>
        <p:cNvGrpSpPr/>
        <p:nvPr/>
      </p:nvGrpSpPr>
      <p:grpSpPr>
        <a:xfrm>
          <a:off x="0" y="0"/>
          <a:ext cx="0" cy="0"/>
          <a:chOff x="0" y="0"/>
          <a:chExt cx="0" cy="0"/>
        </a:xfrm>
      </p:grpSpPr>
      <p:pic>
        <p:nvPicPr>
          <p:cNvPr id="5" name="Picture 4" descr="A picture containing plane, sitting, airplane, light&#10;&#10;Description automatically generated">
            <a:extLst>
              <a:ext uri="{FF2B5EF4-FFF2-40B4-BE49-F238E27FC236}">
                <a16:creationId xmlns:a16="http://schemas.microsoft.com/office/drawing/2014/main" id="{99CC8EAB-12E8-4942-AF21-03110842758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5648960" y="1920240"/>
            <a:ext cx="3287776" cy="2406214"/>
          </a:xfrm>
          <a:prstGeom prst="rect">
            <a:avLst/>
          </a:prstGeom>
        </p:spPr>
        <p:txBody>
          <a:bodyPr anchor="b">
            <a:noAutofit/>
          </a:bodyPr>
          <a:lstStyle>
            <a:lvl1pPr algn="ctr">
              <a:defRPr sz="4400">
                <a:solidFill>
                  <a:schemeClr val="accent1"/>
                </a:solidFill>
              </a:defRPr>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5648960" y="4424706"/>
            <a:ext cx="3287776" cy="833093"/>
          </a:xfrm>
          <a:prstGeom prst="rect">
            <a:avLst/>
          </a:prstGeom>
        </p:spPr>
        <p:txBody>
          <a:bodyPr/>
          <a:lstStyle>
            <a:lvl1pPr marL="0" indent="0" algn="ctr">
              <a:buNone/>
              <a:defRPr sz="2400">
                <a:solidFill>
                  <a:schemeClr val="accent3"/>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9" name="Date Placeholder 3">
            <a:extLst>
              <a:ext uri="{FF2B5EF4-FFF2-40B4-BE49-F238E27FC236}">
                <a16:creationId xmlns:a16="http://schemas.microsoft.com/office/drawing/2014/main" id="{3AE9C9B9-B31C-1C45-AB81-A956A0E65F57}"/>
              </a:ext>
            </a:extLst>
          </p:cNvPr>
          <p:cNvSpPr>
            <a:spLocks noGrp="1"/>
          </p:cNvSpPr>
          <p:nvPr>
            <p:ph type="dt" sz="half" idx="10"/>
          </p:nvPr>
        </p:nvSpPr>
        <p:spPr>
          <a:xfrm>
            <a:off x="628650" y="6356350"/>
            <a:ext cx="2057400" cy="365125"/>
          </a:xfrm>
          <a:prstGeom prst="rect">
            <a:avLst/>
          </a:prstGeom>
        </p:spPr>
        <p:txBody>
          <a:bodyPr/>
          <a:lstStyle>
            <a:lvl1pPr>
              <a:defRPr>
                <a:solidFill>
                  <a:schemeClr val="bg1"/>
                </a:solidFill>
              </a:defRPr>
            </a:lvl1pPr>
          </a:lstStyle>
          <a:p>
            <a:r>
              <a:rPr lang="en-US"/>
              <a:t>Date</a:t>
            </a:r>
            <a:endParaRPr lang="en-US" dirty="0"/>
          </a:p>
        </p:txBody>
      </p:sp>
      <p:sp>
        <p:nvSpPr>
          <p:cNvPr id="25" name="Footer Placeholder 4">
            <a:extLst>
              <a:ext uri="{FF2B5EF4-FFF2-40B4-BE49-F238E27FC236}">
                <a16:creationId xmlns:a16="http://schemas.microsoft.com/office/drawing/2014/main" id="{32942E5D-6EE2-2744-882E-5DE7A99D9611}"/>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1"/>
                </a:solidFill>
              </a:defRPr>
            </a:lvl1pPr>
          </a:lstStyle>
          <a:p>
            <a:r>
              <a:rPr lang="en-US"/>
              <a:t>Your Footer Here</a:t>
            </a:r>
          </a:p>
        </p:txBody>
      </p:sp>
      <p:sp>
        <p:nvSpPr>
          <p:cNvPr id="26" name="Slide Number Placeholder 5">
            <a:extLst>
              <a:ext uri="{FF2B5EF4-FFF2-40B4-BE49-F238E27FC236}">
                <a16:creationId xmlns:a16="http://schemas.microsoft.com/office/drawing/2014/main" id="{AFE1D565-783B-7B42-915B-D9E38F9D57E2}"/>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1"/>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rgbClr val="F5F5EE"/>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4149BAA-9D3E-E84E-9DF5-08609286C0E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1" y="69979"/>
            <a:ext cx="6188710" cy="1298448"/>
          </a:xfrm>
        </p:spPr>
        <p:txBody>
          <a:bodyPr/>
          <a:lstStyle>
            <a:lvl1pPr>
              <a:defRPr>
                <a:solidFill>
                  <a:schemeClr val="accent3"/>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615441"/>
            <a:ext cx="7886700" cy="4246880"/>
          </a:xfrm>
          <a:prstGeom prst="rect">
            <a:avLst/>
          </a:prstGeom>
        </p:spPr>
        <p:txBody>
          <a:bodyPr/>
          <a:lstStyle>
            <a:lvl1pPr>
              <a:defRPr>
                <a:solidFill>
                  <a:schemeClr val="accent1"/>
                </a:solidFill>
              </a:defRPr>
            </a:lvl1pPr>
            <a:lvl2pPr>
              <a:defRPr>
                <a:solidFill>
                  <a:schemeClr val="accent1"/>
                </a:solidFill>
              </a:defRPr>
            </a:lvl2pPr>
            <a:lvl3pPr>
              <a:defRPr>
                <a:solidFill>
                  <a:schemeClr val="accent1"/>
                </a:solidFill>
              </a:defRPr>
            </a:lvl3pPr>
            <a:lvl4pPr>
              <a:defRPr>
                <a:solidFill>
                  <a:schemeClr val="accent1"/>
                </a:solidFill>
              </a:defRPr>
            </a:lvl4pPr>
            <a:lvl5pPr>
              <a:defRPr>
                <a:solidFill>
                  <a:schemeClr val="accent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Date Placeholder 3">
            <a:extLst>
              <a:ext uri="{FF2B5EF4-FFF2-40B4-BE49-F238E27FC236}">
                <a16:creationId xmlns:a16="http://schemas.microsoft.com/office/drawing/2014/main" id="{16D2487F-AF90-6843-9B1C-627EC3B4ABB6}"/>
              </a:ext>
            </a:extLst>
          </p:cNvPr>
          <p:cNvSpPr>
            <a:spLocks noGrp="1"/>
          </p:cNvSpPr>
          <p:nvPr>
            <p:ph type="dt" sz="half" idx="10"/>
          </p:nvPr>
        </p:nvSpPr>
        <p:spPr>
          <a:xfrm>
            <a:off x="628650" y="6356350"/>
            <a:ext cx="2057400" cy="365125"/>
          </a:xfrm>
          <a:prstGeom prst="rect">
            <a:avLst/>
          </a:prstGeom>
        </p:spPr>
        <p:txBody>
          <a:bodyPr/>
          <a:lstStyle>
            <a:lvl1pPr>
              <a:defRPr>
                <a:solidFill>
                  <a:schemeClr val="bg1"/>
                </a:solidFill>
              </a:defRPr>
            </a:lvl1pPr>
          </a:lstStyle>
          <a:p>
            <a:r>
              <a:rPr lang="en-US"/>
              <a:t>Date</a:t>
            </a:r>
            <a:endParaRPr lang="en-US" dirty="0"/>
          </a:p>
        </p:txBody>
      </p:sp>
      <p:sp>
        <p:nvSpPr>
          <p:cNvPr id="15" name="Footer Placeholder 4">
            <a:extLst>
              <a:ext uri="{FF2B5EF4-FFF2-40B4-BE49-F238E27FC236}">
                <a16:creationId xmlns:a16="http://schemas.microsoft.com/office/drawing/2014/main" id="{72BFA253-DF8C-FC42-9A37-506C41BA043A}"/>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1"/>
                </a:solidFill>
              </a:defRPr>
            </a:lvl1pPr>
          </a:lstStyle>
          <a:p>
            <a:r>
              <a:rPr lang="en-US"/>
              <a:t>Your Footer Here</a:t>
            </a:r>
          </a:p>
        </p:txBody>
      </p:sp>
      <p:sp>
        <p:nvSpPr>
          <p:cNvPr id="16" name="Slide Number Placeholder 5">
            <a:extLst>
              <a:ext uri="{FF2B5EF4-FFF2-40B4-BE49-F238E27FC236}">
                <a16:creationId xmlns:a16="http://schemas.microsoft.com/office/drawing/2014/main" id="{B4907449-EA1B-AB44-957E-C7DCA056DD3E}"/>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1"/>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rgbClr val="F5F5EE"/>
        </a:solidFill>
        <a:effectLst/>
      </p:bgPr>
    </p:bg>
    <p:spTree>
      <p:nvGrpSpPr>
        <p:cNvPr id="1" name=""/>
        <p:cNvGrpSpPr/>
        <p:nvPr/>
      </p:nvGrpSpPr>
      <p:grpSpPr>
        <a:xfrm>
          <a:off x="0" y="0"/>
          <a:ext cx="0" cy="0"/>
          <a:chOff x="0" y="0"/>
          <a:chExt cx="0" cy="0"/>
        </a:xfrm>
      </p:grpSpPr>
      <p:pic>
        <p:nvPicPr>
          <p:cNvPr id="6" name="Picture 5" descr="A close up of a logo&#10;&#10;Description automatically generated">
            <a:extLst>
              <a:ext uri="{FF2B5EF4-FFF2-40B4-BE49-F238E27FC236}">
                <a16:creationId xmlns:a16="http://schemas.microsoft.com/office/drawing/2014/main" id="{48A55287-05CC-C24A-9F6F-C7BD7F3098F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73152"/>
            <a:ext cx="7886700" cy="1294448"/>
          </a:xfrm>
        </p:spPr>
        <p:txBody>
          <a:bodyPr/>
          <a:lstStyle>
            <a:lvl1pPr>
              <a:defRPr>
                <a:solidFill>
                  <a:schemeClr val="accent2"/>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618488"/>
            <a:ext cx="7886700" cy="3721735"/>
          </a:xfrm>
          <a:prstGeom prst="rect">
            <a:avLst/>
          </a:prstGeom>
        </p:spPr>
        <p:txBody>
          <a:bodyPr/>
          <a:lstStyle>
            <a:lvl1pPr>
              <a:defRPr>
                <a:solidFill>
                  <a:schemeClr val="accent3"/>
                </a:solidFill>
              </a:defRPr>
            </a:lvl1pPr>
            <a:lvl2pPr>
              <a:defRPr>
                <a:solidFill>
                  <a:schemeClr val="accent3"/>
                </a:solidFill>
              </a:defRPr>
            </a:lvl2pPr>
            <a:lvl3pPr>
              <a:defRPr>
                <a:solidFill>
                  <a:schemeClr val="accent3"/>
                </a:solidFill>
              </a:defRPr>
            </a:lvl3pPr>
            <a:lvl4pPr>
              <a:defRPr>
                <a:solidFill>
                  <a:schemeClr val="accent3"/>
                </a:solidFill>
              </a:defRPr>
            </a:lvl4pPr>
            <a:lvl5pPr>
              <a:defRPr>
                <a:solidFill>
                  <a:schemeClr val="accent3"/>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Date Placeholder 3">
            <a:extLst>
              <a:ext uri="{FF2B5EF4-FFF2-40B4-BE49-F238E27FC236}">
                <a16:creationId xmlns:a16="http://schemas.microsoft.com/office/drawing/2014/main" id="{88F9E85E-EDAE-4749-A364-965E371D49E7}"/>
              </a:ext>
            </a:extLst>
          </p:cNvPr>
          <p:cNvSpPr>
            <a:spLocks noGrp="1"/>
          </p:cNvSpPr>
          <p:nvPr>
            <p:ph type="dt" sz="half" idx="10"/>
          </p:nvPr>
        </p:nvSpPr>
        <p:spPr>
          <a:xfrm>
            <a:off x="628650" y="6356350"/>
            <a:ext cx="2057400" cy="365125"/>
          </a:xfrm>
          <a:prstGeom prst="rect">
            <a:avLst/>
          </a:prstGeom>
        </p:spPr>
        <p:txBody>
          <a:bodyPr/>
          <a:lstStyle>
            <a:lvl1pPr>
              <a:defRPr>
                <a:solidFill>
                  <a:schemeClr val="bg1"/>
                </a:solidFill>
              </a:defRPr>
            </a:lvl1pPr>
          </a:lstStyle>
          <a:p>
            <a:r>
              <a:rPr lang="en-US"/>
              <a:t>Date</a:t>
            </a:r>
            <a:endParaRPr lang="en-US" dirty="0"/>
          </a:p>
        </p:txBody>
      </p:sp>
      <p:sp>
        <p:nvSpPr>
          <p:cNvPr id="18" name="Footer Placeholder 4">
            <a:extLst>
              <a:ext uri="{FF2B5EF4-FFF2-40B4-BE49-F238E27FC236}">
                <a16:creationId xmlns:a16="http://schemas.microsoft.com/office/drawing/2014/main" id="{E2074898-A83D-B34D-8303-3C94BE0642A5}"/>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1"/>
                </a:solidFill>
              </a:defRPr>
            </a:lvl1pPr>
          </a:lstStyle>
          <a:p>
            <a:r>
              <a:rPr lang="en-US"/>
              <a:t>Your Footer Here</a:t>
            </a:r>
          </a:p>
        </p:txBody>
      </p:sp>
      <p:sp>
        <p:nvSpPr>
          <p:cNvPr id="19" name="Slide Number Placeholder 5">
            <a:extLst>
              <a:ext uri="{FF2B5EF4-FFF2-40B4-BE49-F238E27FC236}">
                <a16:creationId xmlns:a16="http://schemas.microsoft.com/office/drawing/2014/main" id="{B735D027-C074-1844-AF28-804D3F659BFF}"/>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1"/>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rgbClr val="F5F5EE"/>
        </a:solidFill>
        <a:effectLst/>
      </p:bgPr>
    </p:bg>
    <p:spTree>
      <p:nvGrpSpPr>
        <p:cNvPr id="1" name=""/>
        <p:cNvGrpSpPr/>
        <p:nvPr/>
      </p:nvGrpSpPr>
      <p:grpSpPr>
        <a:xfrm>
          <a:off x="0" y="0"/>
          <a:ext cx="0" cy="0"/>
          <a:chOff x="0" y="0"/>
          <a:chExt cx="0" cy="0"/>
        </a:xfrm>
      </p:grpSpPr>
      <p:pic>
        <p:nvPicPr>
          <p:cNvPr id="3" name="Picture 2" descr="A picture containing object, table, large&#10;&#10;Description automatically generated">
            <a:extLst>
              <a:ext uri="{FF2B5EF4-FFF2-40B4-BE49-F238E27FC236}">
                <a16:creationId xmlns:a16="http://schemas.microsoft.com/office/drawing/2014/main" id="{061220EE-3796-014F-B8F5-161048ECBCC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0" name="Title 1">
            <a:extLst>
              <a:ext uri="{FF2B5EF4-FFF2-40B4-BE49-F238E27FC236}">
                <a16:creationId xmlns:a16="http://schemas.microsoft.com/office/drawing/2014/main" id="{17C3195D-1724-4A88-BD6D-9DFE6FCDC235}"/>
              </a:ext>
            </a:extLst>
          </p:cNvPr>
          <p:cNvSpPr>
            <a:spLocks noGrp="1"/>
          </p:cNvSpPr>
          <p:nvPr userDrawn="1">
            <p:ph type="title"/>
          </p:nvPr>
        </p:nvSpPr>
        <p:spPr>
          <a:xfrm>
            <a:off x="623888" y="2651760"/>
            <a:ext cx="7891462" cy="2304703"/>
          </a:xfrm>
          <a:prstGeom prst="rect">
            <a:avLst/>
          </a:prstGeom>
        </p:spPr>
        <p:txBody>
          <a:bodyPr anchor="b"/>
          <a:lstStyle>
            <a:lvl1pPr>
              <a:defRPr sz="6000">
                <a:solidFill>
                  <a:schemeClr val="accent2"/>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userDrawn="1">
            <p:ph type="body" idx="1"/>
          </p:nvPr>
        </p:nvSpPr>
        <p:spPr>
          <a:xfrm>
            <a:off x="623888" y="4983452"/>
            <a:ext cx="7891462" cy="786824"/>
          </a:xfrm>
          <a:prstGeom prst="rect">
            <a:avLst/>
          </a:prstGeo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8" name="Date Placeholder 3">
            <a:extLst>
              <a:ext uri="{FF2B5EF4-FFF2-40B4-BE49-F238E27FC236}">
                <a16:creationId xmlns:a16="http://schemas.microsoft.com/office/drawing/2014/main" id="{93905740-8DC0-4749-8F52-E8F97BCAF2FA}"/>
              </a:ext>
            </a:extLst>
          </p:cNvPr>
          <p:cNvSpPr>
            <a:spLocks noGrp="1"/>
          </p:cNvSpPr>
          <p:nvPr>
            <p:ph type="dt" sz="half" idx="10"/>
          </p:nvPr>
        </p:nvSpPr>
        <p:spPr>
          <a:xfrm>
            <a:off x="628650" y="6356350"/>
            <a:ext cx="2057400" cy="365125"/>
          </a:xfrm>
          <a:prstGeom prst="rect">
            <a:avLst/>
          </a:prstGeom>
        </p:spPr>
        <p:txBody>
          <a:bodyPr/>
          <a:lstStyle>
            <a:lvl1pPr>
              <a:defRPr>
                <a:solidFill>
                  <a:schemeClr val="bg1"/>
                </a:solidFill>
              </a:defRPr>
            </a:lvl1pPr>
          </a:lstStyle>
          <a:p>
            <a:r>
              <a:rPr lang="en-US"/>
              <a:t>Date</a:t>
            </a:r>
            <a:endParaRPr lang="en-US" dirty="0"/>
          </a:p>
        </p:txBody>
      </p:sp>
      <p:sp>
        <p:nvSpPr>
          <p:cNvPr id="19" name="Footer Placeholder 4">
            <a:extLst>
              <a:ext uri="{FF2B5EF4-FFF2-40B4-BE49-F238E27FC236}">
                <a16:creationId xmlns:a16="http://schemas.microsoft.com/office/drawing/2014/main" id="{41788796-71A6-EE4C-BBC3-AA911C9D2B23}"/>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1"/>
                </a:solidFill>
              </a:defRPr>
            </a:lvl1pPr>
          </a:lstStyle>
          <a:p>
            <a:r>
              <a:rPr lang="en-US"/>
              <a:t>Your Footer Here</a:t>
            </a:r>
          </a:p>
        </p:txBody>
      </p:sp>
      <p:sp>
        <p:nvSpPr>
          <p:cNvPr id="20" name="Slide Number Placeholder 5">
            <a:extLst>
              <a:ext uri="{FF2B5EF4-FFF2-40B4-BE49-F238E27FC236}">
                <a16:creationId xmlns:a16="http://schemas.microsoft.com/office/drawing/2014/main" id="{5D8CBCB1-CF39-4F4F-8816-5A528F2A92C3}"/>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1"/>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rgbClr val="F5F5EE"/>
        </a:solidFill>
        <a:effectLst/>
      </p:bgPr>
    </p:bg>
    <p:spTree>
      <p:nvGrpSpPr>
        <p:cNvPr id="1" name=""/>
        <p:cNvGrpSpPr/>
        <p:nvPr/>
      </p:nvGrpSpPr>
      <p:grpSpPr>
        <a:xfrm>
          <a:off x="0" y="0"/>
          <a:ext cx="0" cy="0"/>
          <a:chOff x="0" y="0"/>
          <a:chExt cx="0" cy="0"/>
        </a:xfrm>
      </p:grpSpPr>
      <p:pic>
        <p:nvPicPr>
          <p:cNvPr id="4" name="Picture 3" descr="A close up of a tree&#10;&#10;Description automatically generated">
            <a:extLst>
              <a:ext uri="{FF2B5EF4-FFF2-40B4-BE49-F238E27FC236}">
                <a16:creationId xmlns:a16="http://schemas.microsoft.com/office/drawing/2014/main" id="{70D47C62-F185-964E-BBAF-F54850E798B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lvl1pPr>
              <a:defRPr>
                <a:solidFill>
                  <a:schemeClr val="bg1"/>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lvl1pPr>
              <a:defRPr>
                <a:solidFill>
                  <a:schemeClr val="bg1"/>
                </a:solidFill>
              </a:defRPr>
            </a:lvl1p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bg1"/>
                </a:solidFill>
              </a:defRPr>
            </a:lvl1pPr>
          </a:lstStyle>
          <a:p>
            <a:fld id="{9319E888-69DF-4A19-BF5D-F6CF70DE7D06}" type="slidenum">
              <a:rPr lang="en-US" smtClean="0"/>
              <a:pPr/>
              <a:t>‹#›</a:t>
            </a:fld>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8651" y="1149928"/>
            <a:ext cx="3191510" cy="3412548"/>
          </a:xfrm>
          <a:prstGeom prst="rect">
            <a:avLst/>
          </a:prstGeom>
        </p:spPr>
        <p:txBody>
          <a:bodyPr anchor="b"/>
          <a:lstStyle>
            <a:lvl1pPr>
              <a:defRPr sz="6000">
                <a:solidFill>
                  <a:schemeClr val="accent2"/>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8650" y="4589463"/>
            <a:ext cx="3191511" cy="1500187"/>
          </a:xfrm>
          <a:prstGeom prst="rect">
            <a:avLst/>
          </a:prstGeo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rgbClr val="F5F5EE"/>
        </a:solidFill>
        <a:effectLst/>
      </p:bgPr>
    </p:bg>
    <p:spTree>
      <p:nvGrpSpPr>
        <p:cNvPr id="1" name=""/>
        <p:cNvGrpSpPr/>
        <p:nvPr/>
      </p:nvGrpSpPr>
      <p:grpSpPr>
        <a:xfrm>
          <a:off x="0" y="0"/>
          <a:ext cx="0" cy="0"/>
          <a:chOff x="0" y="0"/>
          <a:chExt cx="0" cy="0"/>
        </a:xfrm>
      </p:grpSpPr>
      <p:pic>
        <p:nvPicPr>
          <p:cNvPr id="3" name="Picture 2" descr="A close up of a tree&#10;&#10;Description automatically generated">
            <a:extLst>
              <a:ext uri="{FF2B5EF4-FFF2-40B4-BE49-F238E27FC236}">
                <a16:creationId xmlns:a16="http://schemas.microsoft.com/office/drawing/2014/main" id="{82693226-706D-D740-AC0E-58D96E23D99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0" name="Title 1">
            <a:extLst>
              <a:ext uri="{FF2B5EF4-FFF2-40B4-BE49-F238E27FC236}">
                <a16:creationId xmlns:a16="http://schemas.microsoft.com/office/drawing/2014/main" id="{1E401285-0A6E-4F70-86DB-227CB70FE112}"/>
              </a:ext>
            </a:extLst>
          </p:cNvPr>
          <p:cNvSpPr>
            <a:spLocks noGrp="1"/>
          </p:cNvSpPr>
          <p:nvPr userDrawn="1">
            <p:ph type="title"/>
          </p:nvPr>
        </p:nvSpPr>
        <p:spPr>
          <a:xfrm>
            <a:off x="623888" y="568683"/>
            <a:ext cx="6183312" cy="1902959"/>
          </a:xfrm>
          <a:prstGeom prst="rect">
            <a:avLst/>
          </a:prstGeom>
        </p:spPr>
        <p:txBody>
          <a:bodyPr anchor="b"/>
          <a:lstStyle>
            <a:lvl1pPr>
              <a:defRPr sz="6000">
                <a:solidFill>
                  <a:schemeClr val="accent2"/>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userDrawn="1">
            <p:ph type="body" idx="1"/>
          </p:nvPr>
        </p:nvSpPr>
        <p:spPr>
          <a:xfrm>
            <a:off x="623888" y="2532289"/>
            <a:ext cx="6183312" cy="645886"/>
          </a:xfrm>
          <a:prstGeom prst="rect">
            <a:avLst/>
          </a:prstGeom>
        </p:spPr>
        <p:txBody>
          <a:bodyPr/>
          <a:lstStyle>
            <a:lvl1pPr marL="0" indent="0">
              <a:buNone/>
              <a:defRPr sz="2400">
                <a:solidFill>
                  <a:schemeClr val="accent3"/>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userDrawn="1">
            <p:ph type="dt" sz="half" idx="10"/>
          </p:nvPr>
        </p:nvSpPr>
        <p:spPr>
          <a:xfrm>
            <a:off x="1201782" y="6356350"/>
            <a:ext cx="1484267" cy="365125"/>
          </a:xfrm>
          <a:prstGeom prst="rect">
            <a:avLst/>
          </a:prstGeom>
        </p:spPr>
        <p:txBody>
          <a:bodyPr/>
          <a:lstStyle>
            <a:lvl1pPr>
              <a:defRPr>
                <a:solidFill>
                  <a:schemeClr val="bg1"/>
                </a:solidFill>
              </a:defRPr>
            </a:lvl1pPr>
          </a:lstStyle>
          <a:p>
            <a:r>
              <a:rPr lang="en-US"/>
              <a:t>Date</a:t>
            </a:r>
            <a:endParaRPr lang="en-US" dirty="0"/>
          </a:p>
        </p:txBody>
      </p:sp>
      <p:sp>
        <p:nvSpPr>
          <p:cNvPr id="13" name="Footer Placeholder 4">
            <a:extLst>
              <a:ext uri="{FF2B5EF4-FFF2-40B4-BE49-F238E27FC236}">
                <a16:creationId xmlns:a16="http://schemas.microsoft.com/office/drawing/2014/main" id="{D7E377AD-FE2F-4ACD-975A-1CA31E6EAF7F}"/>
              </a:ext>
            </a:extLst>
          </p:cNvPr>
          <p:cNvSpPr>
            <a:spLocks noGrp="1"/>
          </p:cNvSpPr>
          <p:nvPr userDrawn="1">
            <p:ph type="ftr" sz="quarter" idx="11"/>
          </p:nvPr>
        </p:nvSpPr>
        <p:spPr>
          <a:xfrm>
            <a:off x="3028950" y="6356350"/>
            <a:ext cx="3086100" cy="365125"/>
          </a:xfrm>
          <a:prstGeom prst="rect">
            <a:avLst/>
          </a:prstGeom>
        </p:spPr>
        <p:txBody>
          <a:bodyPr/>
          <a:lstStyle>
            <a:lvl1pPr>
              <a:defRPr>
                <a:solidFill>
                  <a:schemeClr val="bg1"/>
                </a:solidFill>
              </a:defRPr>
            </a:lvl1p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userDrawn="1">
            <p:ph type="sldNum" sz="quarter" idx="12"/>
          </p:nvPr>
        </p:nvSpPr>
        <p:spPr>
          <a:xfrm>
            <a:off x="6457950" y="6356350"/>
            <a:ext cx="1040130" cy="365125"/>
          </a:xfrm>
          <a:prstGeom prst="rect">
            <a:avLst/>
          </a:prstGeom>
        </p:spPr>
        <p:txBody>
          <a:bodyPr/>
          <a:lstStyle>
            <a:lvl1pPr>
              <a:defRPr>
                <a:solidFill>
                  <a:schemeClr val="bg1"/>
                </a:solidFill>
              </a:defRPr>
            </a:lvl1pPr>
          </a:lstStyle>
          <a:p>
            <a:fld id="{9319E888-69DF-4A19-BF5D-F6CF70DE7D06}" type="slidenum">
              <a:rPr lang="en-US" smtClean="0"/>
              <a:pPr/>
              <a:t>‹#›</a:t>
            </a:fld>
            <a:endParaRPr lang="en-US" dirty="0"/>
          </a:p>
        </p:txBody>
      </p:sp>
      <p:sp>
        <p:nvSpPr>
          <p:cNvPr id="16" name="Picture Placeholder 15">
            <a:extLst>
              <a:ext uri="{FF2B5EF4-FFF2-40B4-BE49-F238E27FC236}">
                <a16:creationId xmlns:a16="http://schemas.microsoft.com/office/drawing/2014/main" id="{F0164269-1ADE-434F-A924-48F5CBB7B3CB}"/>
              </a:ext>
            </a:extLst>
          </p:cNvPr>
          <p:cNvSpPr>
            <a:spLocks noGrp="1"/>
          </p:cNvSpPr>
          <p:nvPr userDrawn="1">
            <p:ph type="pic" sz="quarter" idx="13"/>
          </p:nvPr>
        </p:nvSpPr>
        <p:spPr>
          <a:xfrm>
            <a:off x="7186612" y="433069"/>
            <a:ext cx="1333500" cy="1333500"/>
          </a:xfrm>
          <a:prstGeom prst="ellipse">
            <a:avLst/>
          </a:prstGeom>
          <a:solidFill>
            <a:schemeClr val="accent5"/>
          </a:solidFill>
        </p:spPr>
        <p:txBody>
          <a:bodyPr>
            <a:normAutofit/>
          </a:bodyPr>
          <a:lstStyle>
            <a:lvl1pPr>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userDrawn="1">
            <p:ph type="body" sz="quarter" idx="14" hasCustomPrompt="1"/>
          </p:nvPr>
        </p:nvSpPr>
        <p:spPr>
          <a:xfrm>
            <a:off x="7002462" y="1830069"/>
            <a:ext cx="1701800" cy="228600"/>
          </a:xfrm>
        </p:spPr>
        <p:txBody>
          <a:bodyPr anchor="ctr">
            <a:noAutofit/>
          </a:bodyPr>
          <a:lstStyle>
            <a:lvl1pPr marL="0" indent="0" algn="ctr">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userDrawn="1">
            <p:ph type="body" sz="quarter" idx="15" hasCustomPrompt="1"/>
          </p:nvPr>
        </p:nvSpPr>
        <p:spPr>
          <a:xfrm>
            <a:off x="7002462" y="2064541"/>
            <a:ext cx="1701800" cy="228600"/>
          </a:xfrm>
        </p:spPr>
        <p:txBody>
          <a:bodyPr anchor="ctr">
            <a:noAutofit/>
          </a:bodyPr>
          <a:lstStyle>
            <a:lvl1pPr marL="0" indent="0" algn="ctr">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userDrawn="1">
            <p:ph type="body" sz="quarter" idx="16" hasCustomPrompt="1"/>
          </p:nvPr>
        </p:nvSpPr>
        <p:spPr>
          <a:xfrm>
            <a:off x="7002462" y="2299014"/>
            <a:ext cx="1701800" cy="228600"/>
          </a:xfrm>
        </p:spPr>
        <p:txBody>
          <a:bodyPr anchor="ctr">
            <a:noAutofit/>
          </a:bodyPr>
          <a:lstStyle>
            <a:lvl1pPr marL="0" indent="0" algn="ctr">
              <a:buNone/>
              <a:defRPr sz="1200">
                <a:solidFill>
                  <a:schemeClr val="accent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solidFill>
          <a:srgbClr val="F5F5EE"/>
        </a:solidFill>
        <a:effectLst/>
      </p:bgPr>
    </p:bg>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53206"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40716"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82" name="Group 81">
            <a:extLst>
              <a:ext uri="{FF2B5EF4-FFF2-40B4-BE49-F238E27FC236}">
                <a16:creationId xmlns:a16="http://schemas.microsoft.com/office/drawing/2014/main" id="{677C8EE8-03F6-4883-A759-E11A3CC463BB}"/>
              </a:ext>
            </a:extLst>
          </p:cNvPr>
          <p:cNvGrpSpPr/>
          <p:nvPr userDrawn="1"/>
        </p:nvGrpSpPr>
        <p:grpSpPr>
          <a:xfrm>
            <a:off x="628650" y="1946104"/>
            <a:ext cx="7891272" cy="1481328"/>
            <a:chOff x="838198" y="7053492"/>
            <a:chExt cx="10515602" cy="1741127"/>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838198" y="7053492"/>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838198" y="7053492"/>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838198" y="7053492"/>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838198" y="7053492"/>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838198" y="7053492"/>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838199" y="7057259"/>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907230" y="7053492"/>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907230" y="7053492"/>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907230" y="7053492"/>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907230" y="7053492"/>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907230" y="7053492"/>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907231" y="7057259"/>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976262" y="7053492"/>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976262" y="7053492"/>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976262" y="7053492"/>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976262" y="7053492"/>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976262" y="7053492"/>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976263" y="7057259"/>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4045294" y="7053492"/>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4045294" y="7053492"/>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4045294" y="7053492"/>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4045294" y="7053492"/>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4045294" y="7053492"/>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4045295" y="7057259"/>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5114326" y="7053492"/>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5114326" y="7053492"/>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5114326" y="7053492"/>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5114326" y="7053492"/>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5114326" y="7053492"/>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5114327" y="7057259"/>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6183358" y="7053492"/>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6183358" y="7053492"/>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6183358" y="7053492"/>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6183358" y="7053492"/>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6183358" y="7053492"/>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6183359" y="7057259"/>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7252390" y="7053492"/>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7252390" y="7053492"/>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7252390" y="7053492"/>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7252390" y="7053492"/>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7252390" y="7053492"/>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7252391" y="7057259"/>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8321422" y="7053492"/>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8321422" y="7053492"/>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8321422" y="7053492"/>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8321422" y="7053492"/>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8321422" y="7053492"/>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8321423" y="7057259"/>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9390454" y="7053492"/>
              <a:ext cx="894312" cy="1741127"/>
            </a:xfrm>
            <a:prstGeom prst="rect">
              <a:avLst/>
            </a:prstGeom>
            <a:solidFill>
              <a:schemeClr val="accent5">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9390454" y="7053492"/>
              <a:ext cx="894312" cy="1551307"/>
            </a:xfrm>
            <a:prstGeom prst="rect">
              <a:avLst/>
            </a:prstGeom>
            <a:solidFill>
              <a:schemeClr val="accent5">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9390454" y="7053492"/>
              <a:ext cx="894312" cy="1361486"/>
            </a:xfrm>
            <a:prstGeom prst="rect">
              <a:avLst/>
            </a:prstGeom>
            <a:solidFill>
              <a:schemeClr val="accent5">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9390454" y="7053492"/>
              <a:ext cx="894312" cy="1171666"/>
            </a:xfrm>
            <a:prstGeom prst="rect">
              <a:avLst/>
            </a:prstGeom>
            <a:solidFill>
              <a:schemeClr val="accent5">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9390454" y="7053492"/>
              <a:ext cx="894312" cy="981846"/>
            </a:xfrm>
            <a:prstGeom prst="rect">
              <a:avLst/>
            </a:prstGeom>
            <a:solidFill>
              <a:schemeClr val="accent5">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9390455" y="7057259"/>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10459487" y="7053492"/>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10459487" y="7053492"/>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10459487" y="7053492"/>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10459487" y="7053492"/>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10459487" y="7053492"/>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10459488" y="7057259"/>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bg>
      <p:bgPr>
        <a:solidFill>
          <a:srgbClr val="F5F5EE"/>
        </a:solid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4/17/2020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5F5EE"/>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B086EF-1F45-4ECD-8D5C-3F0C3828F6FB}" type="datetimeFigureOut">
              <a:rPr lang="en-US" smtClean="0"/>
              <a:t>4/17/2020</a:t>
            </a:fld>
            <a:endParaRPr lang="en-US"/>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prstGeom prst="rect">
            <a:avLst/>
          </a:prstGeo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fontScale="92500" lnSpcReduction="1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t>6</a:t>
            </a:fld>
            <a:endParaRPr lang="en-US"/>
          </a:p>
        </p:txBody>
      </p:sp>
      <p:sp>
        <p:nvSpPr>
          <p:cNvPr id="7" name="Picture Placeholder 6">
            <a:extLst>
              <a:ext uri="{FF2B5EF4-FFF2-40B4-BE49-F238E27FC236}">
                <a16:creationId xmlns:a16="http://schemas.microsoft.com/office/drawing/2014/main" id="{9E65158D-D52F-A444-B0D7-BBB409CB0E8E}"/>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5_T_PGO_ECOLOGY-4x3.pptx" id="{9E50CA43-298F-4D14-87FC-86F72C6F603E}" vid="{2DD4D90D-2000-42A6-BEF0-6B1C49F89CCD}"/>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5_T_PGO_ECOLOGY-4x3.pptx" id="{9E50CA43-298F-4D14-87FC-86F72C6F603E}" vid="{2FE27A7B-1C7B-431F-984F-6A3A2F73A1A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348</TotalTime>
  <Words>362</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ECOLOGY</dc:title>
  <dc:creator>PresentationGO.com</dc:creator>
  <dc:description>© Copyright PresentationGo.com</dc:description>
  <dcterms:created xsi:type="dcterms:W3CDTF">2019-11-21T05:08:20Z</dcterms:created>
  <dcterms:modified xsi:type="dcterms:W3CDTF">2020-04-17T18:51:01Z</dcterms:modified>
  <cp:category>Templates</cp:category>
</cp:coreProperties>
</file>