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70" autoAdjust="0"/>
    <p:restoredTop sz="97358" autoAdjust="0"/>
  </p:normalViewPr>
  <p:slideViewPr>
    <p:cSldViewPr snapToGrid="0">
      <p:cViewPr varScale="1">
        <p:scale>
          <a:sx n="110" d="100"/>
          <a:sy n="110" d="100"/>
        </p:scale>
        <p:origin x="120" y="7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4/8/2020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accent1"/>
        </a:solidFill>
        <a:effectLst/>
      </p:bgPr>
    </p:bg>
    <p:spTree>
      <p:nvGrpSpPr>
        <p:cNvPr id="1" name=""/>
        <p:cNvGrpSpPr/>
        <p:nvPr/>
      </p:nvGrpSpPr>
      <p:grpSpPr>
        <a:xfrm>
          <a:off x="0" y="0"/>
          <a:ext cx="0" cy="0"/>
          <a:chOff x="0" y="0"/>
          <a:chExt cx="0" cy="0"/>
        </a:xfrm>
      </p:grpSpPr>
      <p:pic>
        <p:nvPicPr>
          <p:cNvPr id="4" name="Picture 3" descr="A person using a computer&#10;&#10;Description automatically generated">
            <a:extLst>
              <a:ext uri="{FF2B5EF4-FFF2-40B4-BE49-F238E27FC236}">
                <a16:creationId xmlns:a16="http://schemas.microsoft.com/office/drawing/2014/main" id="{8CDB2122-5CBD-E941-812C-EAB1A938575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 name="Group 1">
            <a:extLst>
              <a:ext uri="{FF2B5EF4-FFF2-40B4-BE49-F238E27FC236}">
                <a16:creationId xmlns:a16="http://schemas.microsoft.com/office/drawing/2014/main" id="{A3BE5CDD-8F8E-834E-8520-40B7FE9CC060}"/>
              </a:ext>
            </a:extLst>
          </p:cNvPr>
          <p:cNvGrpSpPr/>
          <p:nvPr userDrawn="1"/>
        </p:nvGrpSpPr>
        <p:grpSpPr>
          <a:xfrm>
            <a:off x="2574235" y="0"/>
            <a:ext cx="6569765" cy="5993296"/>
            <a:chOff x="1033759" y="0"/>
            <a:chExt cx="8110241" cy="6656714"/>
          </a:xfrm>
        </p:grpSpPr>
        <p:sp>
          <p:nvSpPr>
            <p:cNvPr id="10" name="Shape">
              <a:extLst>
                <a:ext uri="{FF2B5EF4-FFF2-40B4-BE49-F238E27FC236}">
                  <a16:creationId xmlns:a16="http://schemas.microsoft.com/office/drawing/2014/main" id="{371811B8-B75F-A64F-A1CC-00978F88C58A}"/>
                </a:ext>
              </a:extLst>
            </p:cNvPr>
            <p:cNvSpPr/>
            <p:nvPr userDrawn="1"/>
          </p:nvSpPr>
          <p:spPr>
            <a:xfrm>
              <a:off x="1033759" y="0"/>
              <a:ext cx="8110241" cy="5410360"/>
            </a:xfrm>
            <a:custGeom>
              <a:avLst/>
              <a:gdLst/>
              <a:ahLst/>
              <a:cxnLst>
                <a:cxn ang="0">
                  <a:pos x="wd2" y="hd2"/>
                </a:cxn>
                <a:cxn ang="5400000">
                  <a:pos x="wd2" y="hd2"/>
                </a:cxn>
                <a:cxn ang="10800000">
                  <a:pos x="wd2" y="hd2"/>
                </a:cxn>
                <a:cxn ang="16200000">
                  <a:pos x="wd2" y="hd2"/>
                </a:cxn>
              </a:cxnLst>
              <a:rect l="0" t="0" r="r" b="b"/>
              <a:pathLst>
                <a:path w="21202" h="21375" extrusionOk="0">
                  <a:moveTo>
                    <a:pt x="21202" y="20812"/>
                  </a:moveTo>
                  <a:cubicBezTo>
                    <a:pt x="20243" y="21600"/>
                    <a:pt x="18978" y="21485"/>
                    <a:pt x="17928" y="20933"/>
                  </a:cubicBezTo>
                  <a:cubicBezTo>
                    <a:pt x="16876" y="20376"/>
                    <a:pt x="15976" y="19437"/>
                    <a:pt x="15043" y="18595"/>
                  </a:cubicBezTo>
                  <a:cubicBezTo>
                    <a:pt x="14110" y="17747"/>
                    <a:pt x="13098" y="16964"/>
                    <a:pt x="11969" y="16798"/>
                  </a:cubicBezTo>
                  <a:cubicBezTo>
                    <a:pt x="10369" y="16563"/>
                    <a:pt x="8842" y="17591"/>
                    <a:pt x="7381" y="18479"/>
                  </a:cubicBezTo>
                  <a:cubicBezTo>
                    <a:pt x="5920" y="19367"/>
                    <a:pt x="4250" y="20150"/>
                    <a:pt x="2736" y="19427"/>
                  </a:cubicBezTo>
                  <a:cubicBezTo>
                    <a:pt x="2122" y="19131"/>
                    <a:pt x="1584" y="18605"/>
                    <a:pt x="1149" y="17967"/>
                  </a:cubicBezTo>
                  <a:cubicBezTo>
                    <a:pt x="-63" y="16181"/>
                    <a:pt x="-398" y="13371"/>
                    <a:pt x="542" y="11324"/>
                  </a:cubicBezTo>
                  <a:cubicBezTo>
                    <a:pt x="1979" y="8188"/>
                    <a:pt x="5565" y="7797"/>
                    <a:pt x="7142" y="4777"/>
                  </a:cubicBezTo>
                  <a:cubicBezTo>
                    <a:pt x="7942" y="3246"/>
                    <a:pt x="8144" y="1169"/>
                    <a:pt x="9243" y="0"/>
                  </a:cubicBezTo>
                  <a:lnTo>
                    <a:pt x="21202" y="0"/>
                  </a:lnTo>
                  <a:lnTo>
                    <a:pt x="21202" y="20812"/>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EACC4CB1-ACCE-5843-90BD-62B9822D5ED5}"/>
                </a:ext>
              </a:extLst>
            </p:cNvPr>
            <p:cNvSpPr/>
            <p:nvPr userDrawn="1"/>
          </p:nvSpPr>
          <p:spPr>
            <a:xfrm>
              <a:off x="1357656" y="0"/>
              <a:ext cx="7786344" cy="5291774"/>
            </a:xfrm>
            <a:custGeom>
              <a:avLst/>
              <a:gdLst/>
              <a:ahLst/>
              <a:cxnLst>
                <a:cxn ang="0">
                  <a:pos x="wd2" y="hd2"/>
                </a:cxn>
                <a:cxn ang="5400000">
                  <a:pos x="wd2" y="hd2"/>
                </a:cxn>
                <a:cxn ang="10800000">
                  <a:pos x="wd2" y="hd2"/>
                </a:cxn>
                <a:cxn ang="16200000">
                  <a:pos x="wd2" y="hd2"/>
                </a:cxn>
              </a:cxnLst>
              <a:rect l="0" t="0" r="r" b="b"/>
              <a:pathLst>
                <a:path w="21202" h="21373" extrusionOk="0">
                  <a:moveTo>
                    <a:pt x="21202" y="20810"/>
                  </a:moveTo>
                  <a:cubicBezTo>
                    <a:pt x="20241" y="21600"/>
                    <a:pt x="18978" y="21482"/>
                    <a:pt x="17927" y="20928"/>
                  </a:cubicBezTo>
                  <a:cubicBezTo>
                    <a:pt x="16876" y="20374"/>
                    <a:pt x="15973" y="19435"/>
                    <a:pt x="15043" y="18589"/>
                  </a:cubicBezTo>
                  <a:cubicBezTo>
                    <a:pt x="14113" y="17743"/>
                    <a:pt x="13096" y="16958"/>
                    <a:pt x="11969" y="16794"/>
                  </a:cubicBezTo>
                  <a:cubicBezTo>
                    <a:pt x="10367" y="16558"/>
                    <a:pt x="8842" y="17589"/>
                    <a:pt x="7380" y="18476"/>
                  </a:cubicBezTo>
                  <a:cubicBezTo>
                    <a:pt x="5920" y="19364"/>
                    <a:pt x="4246" y="20143"/>
                    <a:pt x="2735" y="19425"/>
                  </a:cubicBezTo>
                  <a:cubicBezTo>
                    <a:pt x="2120" y="19133"/>
                    <a:pt x="1580" y="18604"/>
                    <a:pt x="1148" y="17963"/>
                  </a:cubicBezTo>
                  <a:cubicBezTo>
                    <a:pt x="-63" y="16178"/>
                    <a:pt x="-398" y="13367"/>
                    <a:pt x="539" y="11321"/>
                  </a:cubicBezTo>
                  <a:cubicBezTo>
                    <a:pt x="1978" y="8181"/>
                    <a:pt x="5564" y="7797"/>
                    <a:pt x="7141" y="4775"/>
                  </a:cubicBezTo>
                  <a:cubicBezTo>
                    <a:pt x="7940" y="3247"/>
                    <a:pt x="8144" y="1164"/>
                    <a:pt x="9240" y="0"/>
                  </a:cubicBezTo>
                  <a:lnTo>
                    <a:pt x="21202" y="0"/>
                  </a:lnTo>
                  <a:lnTo>
                    <a:pt x="21202" y="2081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7BEBE2F5-74F1-9D49-AB04-56310BC269BD}"/>
                </a:ext>
              </a:extLst>
            </p:cNvPr>
            <p:cNvSpPr/>
            <p:nvPr userDrawn="1"/>
          </p:nvSpPr>
          <p:spPr>
            <a:xfrm>
              <a:off x="2868956" y="850901"/>
              <a:ext cx="5117539" cy="5805813"/>
            </a:xfrm>
            <a:custGeom>
              <a:avLst/>
              <a:gdLst/>
              <a:ahLst/>
              <a:cxnLst>
                <a:cxn ang="0">
                  <a:pos x="wd2" y="hd2"/>
                </a:cxn>
                <a:cxn ang="5400000">
                  <a:pos x="wd2" y="hd2"/>
                </a:cxn>
                <a:cxn ang="10800000">
                  <a:pos x="wd2" y="hd2"/>
                </a:cxn>
                <a:cxn ang="16200000">
                  <a:pos x="wd2" y="hd2"/>
                </a:cxn>
              </a:cxnLst>
              <a:rect l="0" t="0" r="r" b="b"/>
              <a:pathLst>
                <a:path w="21014" h="21373" extrusionOk="0">
                  <a:moveTo>
                    <a:pt x="20732" y="1768"/>
                  </a:moveTo>
                  <a:cubicBezTo>
                    <a:pt x="20320" y="1038"/>
                    <a:pt x="19454" y="515"/>
                    <a:pt x="18489" y="253"/>
                  </a:cubicBezTo>
                  <a:cubicBezTo>
                    <a:pt x="17525" y="-9"/>
                    <a:pt x="16466" y="-37"/>
                    <a:pt x="15428" y="33"/>
                  </a:cubicBezTo>
                  <a:cubicBezTo>
                    <a:pt x="9681" y="417"/>
                    <a:pt x="4367" y="3829"/>
                    <a:pt x="1734" y="7794"/>
                  </a:cubicBezTo>
                  <a:cubicBezTo>
                    <a:pt x="237" y="10052"/>
                    <a:pt x="-399" y="12671"/>
                    <a:pt x="258" y="15092"/>
                  </a:cubicBezTo>
                  <a:cubicBezTo>
                    <a:pt x="915" y="17514"/>
                    <a:pt x="2933" y="19698"/>
                    <a:pt x="5801" y="20712"/>
                  </a:cubicBezTo>
                  <a:cubicBezTo>
                    <a:pt x="8122" y="21535"/>
                    <a:pt x="10881" y="21563"/>
                    <a:pt x="13379" y="20946"/>
                  </a:cubicBezTo>
                  <a:cubicBezTo>
                    <a:pt x="16017" y="20291"/>
                    <a:pt x="18541" y="18762"/>
                    <a:pt x="19204" y="16668"/>
                  </a:cubicBezTo>
                  <a:cubicBezTo>
                    <a:pt x="19840" y="14658"/>
                    <a:pt x="18672" y="12647"/>
                    <a:pt x="18494" y="10604"/>
                  </a:cubicBezTo>
                  <a:cubicBezTo>
                    <a:pt x="18390" y="9421"/>
                    <a:pt x="18625" y="8210"/>
                    <a:pt x="19172" y="7084"/>
                  </a:cubicBezTo>
                  <a:cubicBezTo>
                    <a:pt x="19600" y="6205"/>
                    <a:pt x="20221" y="5377"/>
                    <a:pt x="20622" y="4493"/>
                  </a:cubicBezTo>
                  <a:cubicBezTo>
                    <a:pt x="21029" y="3605"/>
                    <a:pt x="21201" y="2609"/>
                    <a:pt x="20732" y="1768"/>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57389EB-8B52-9840-8C0F-B922409AEF72}"/>
                </a:ext>
              </a:extLst>
            </p:cNvPr>
            <p:cNvSpPr/>
            <p:nvPr userDrawn="1"/>
          </p:nvSpPr>
          <p:spPr>
            <a:xfrm>
              <a:off x="2792756" y="1016000"/>
              <a:ext cx="5314124" cy="5528588"/>
            </a:xfrm>
            <a:custGeom>
              <a:avLst/>
              <a:gdLst/>
              <a:ahLst/>
              <a:cxnLst>
                <a:cxn ang="0">
                  <a:pos x="wd2" y="hd2"/>
                </a:cxn>
                <a:cxn ang="5400000">
                  <a:pos x="wd2" y="hd2"/>
                </a:cxn>
                <a:cxn ang="10800000">
                  <a:pos x="wd2" y="hd2"/>
                </a:cxn>
                <a:cxn ang="16200000">
                  <a:pos x="wd2" y="hd2"/>
                </a:cxn>
              </a:cxnLst>
              <a:rect l="0" t="0" r="r" b="b"/>
              <a:pathLst>
                <a:path w="21157" h="21187" extrusionOk="0">
                  <a:moveTo>
                    <a:pt x="21013" y="2321"/>
                  </a:moveTo>
                  <a:cubicBezTo>
                    <a:pt x="20720" y="1538"/>
                    <a:pt x="19967" y="920"/>
                    <a:pt x="19092" y="550"/>
                  </a:cubicBezTo>
                  <a:cubicBezTo>
                    <a:pt x="18217" y="185"/>
                    <a:pt x="17221" y="48"/>
                    <a:pt x="16240" y="10"/>
                  </a:cubicBezTo>
                  <a:cubicBezTo>
                    <a:pt x="10785" y="-190"/>
                    <a:pt x="5349" y="2735"/>
                    <a:pt x="2371" y="6492"/>
                  </a:cubicBezTo>
                  <a:cubicBezTo>
                    <a:pt x="677" y="8629"/>
                    <a:pt x="-253" y="11228"/>
                    <a:pt x="60" y="13754"/>
                  </a:cubicBezTo>
                  <a:cubicBezTo>
                    <a:pt x="374" y="16280"/>
                    <a:pt x="2002" y="18704"/>
                    <a:pt x="4576" y="20028"/>
                  </a:cubicBezTo>
                  <a:cubicBezTo>
                    <a:pt x="6659" y="21099"/>
                    <a:pt x="9248" y="21410"/>
                    <a:pt x="11680" y="21035"/>
                  </a:cubicBezTo>
                  <a:cubicBezTo>
                    <a:pt x="14248" y="20641"/>
                    <a:pt x="16817" y="19346"/>
                    <a:pt x="17701" y="17283"/>
                  </a:cubicBezTo>
                  <a:cubicBezTo>
                    <a:pt x="18551" y="15307"/>
                    <a:pt x="17707" y="13146"/>
                    <a:pt x="17793" y="11053"/>
                  </a:cubicBezTo>
                  <a:cubicBezTo>
                    <a:pt x="17843" y="9841"/>
                    <a:pt x="18212" y="8639"/>
                    <a:pt x="18875" y="7549"/>
                  </a:cubicBezTo>
                  <a:cubicBezTo>
                    <a:pt x="19390" y="6697"/>
                    <a:pt x="20073" y="5923"/>
                    <a:pt x="20568" y="5066"/>
                  </a:cubicBezTo>
                  <a:cubicBezTo>
                    <a:pt x="21059" y="4215"/>
                    <a:pt x="21347" y="3217"/>
                    <a:pt x="21013" y="232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gr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273826" y="2433294"/>
            <a:ext cx="3260035" cy="1893160"/>
          </a:xfrm>
          <a:prstGeom prst="rect">
            <a:avLst/>
          </a:prstGeom>
        </p:spPr>
        <p:txBody>
          <a:bodyPr anchor="b">
            <a:noAutofit/>
          </a:bodyPr>
          <a:lstStyle>
            <a:lvl1pPr algn="ctr">
              <a:defRPr sz="4400">
                <a:solidFill>
                  <a:schemeClr val="accent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273826" y="4424706"/>
            <a:ext cx="3260035" cy="833093"/>
          </a:xfrm>
          <a:prstGeom prst="rect">
            <a:avLst/>
          </a:prstGeom>
        </p:spPr>
        <p:txBody>
          <a:bodyPr/>
          <a:lstStyle>
            <a:lvl1pPr marL="0" indent="0" algn="ctr">
              <a:buNone/>
              <a:defRPr sz="2400">
                <a:solidFill>
                  <a:schemeClr val="accent3">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lvl1pPr>
              <a:defRPr>
                <a:solidFill>
                  <a:schemeClr val="accent2"/>
                </a:solidFill>
              </a:defRPr>
            </a:lvl1pPr>
          </a:lstStyle>
          <a:p>
            <a:r>
              <a:rPr lang="en-US"/>
              <a:t>Date</a:t>
            </a:r>
            <a:endParaRPr lang="en-US" dirty="0"/>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lvl1pPr>
              <a:defRPr>
                <a:solidFill>
                  <a:schemeClr val="accent2"/>
                </a:solidFill>
              </a:defRPr>
            </a:lvl1p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accent2"/>
                </a:solidFill>
              </a:defRPr>
            </a:lvl1pPr>
          </a:lstStyle>
          <a:p>
            <a:fld id="{E1D938BB-204F-405F-99D0-29E0C28153FC}" type="slidenum">
              <a:rPr lang="en-US" smtClean="0"/>
              <a:pPr/>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3"/>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584F092A-B571-B449-BA76-DC458A797A61}"/>
              </a:ext>
            </a:extLst>
          </p:cNvPr>
          <p:cNvSpPr/>
          <p:nvPr userDrawn="1"/>
        </p:nvSpPr>
        <p:spPr>
          <a:xfrm>
            <a:off x="2027582" y="4770782"/>
            <a:ext cx="7116417" cy="208721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1927" y="16221"/>
                  <a:pt x="6149" y="14249"/>
                </a:cubicBezTo>
                <a:cubicBezTo>
                  <a:pt x="8337" y="13233"/>
                  <a:pt x="10419" y="14010"/>
                  <a:pt x="12577" y="15587"/>
                </a:cubicBezTo>
                <a:cubicBezTo>
                  <a:pt x="13997" y="16627"/>
                  <a:pt x="15436" y="17572"/>
                  <a:pt x="16853" y="15946"/>
                </a:cubicBezTo>
                <a:cubicBezTo>
                  <a:pt x="18046" y="14583"/>
                  <a:pt x="19194" y="12049"/>
                  <a:pt x="20153" y="8642"/>
                </a:cubicBezTo>
                <a:cubicBezTo>
                  <a:pt x="20758" y="6503"/>
                  <a:pt x="21462" y="3550"/>
                  <a:pt x="21600" y="0"/>
                </a:cubicBezTo>
                <a:lnTo>
                  <a:pt x="21600" y="21600"/>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F54D10ED-0B80-4342-A632-BE1A4E8D8BB2}"/>
              </a:ext>
            </a:extLst>
          </p:cNvPr>
          <p:cNvSpPr/>
          <p:nvPr userDrawn="1"/>
        </p:nvSpPr>
        <p:spPr>
          <a:xfrm>
            <a:off x="3518397" y="5208555"/>
            <a:ext cx="5625603" cy="164944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1926" y="16215"/>
                  <a:pt x="6149" y="14249"/>
                </a:cubicBezTo>
                <a:cubicBezTo>
                  <a:pt x="8336" y="13235"/>
                  <a:pt x="10421" y="14007"/>
                  <a:pt x="12578" y="15595"/>
                </a:cubicBezTo>
                <a:cubicBezTo>
                  <a:pt x="13999" y="16639"/>
                  <a:pt x="15436" y="17576"/>
                  <a:pt x="16854" y="15958"/>
                </a:cubicBezTo>
                <a:cubicBezTo>
                  <a:pt x="18044" y="14597"/>
                  <a:pt x="19193" y="12071"/>
                  <a:pt x="20152" y="8652"/>
                </a:cubicBezTo>
                <a:cubicBezTo>
                  <a:pt x="20755" y="6504"/>
                  <a:pt x="21460" y="3555"/>
                  <a:pt x="21600" y="0"/>
                </a:cubicBezTo>
                <a:lnTo>
                  <a:pt x="21600" y="21600"/>
                </a:lnTo>
                <a:lnTo>
                  <a:pt x="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lvl1pPr>
              <a:defRPr>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lvl1pPr>
              <a:defRPr>
                <a:solidFill>
                  <a:schemeClr val="accent3">
                    <a:lumMod val="50000"/>
                  </a:schemeClr>
                </a:solidFill>
              </a:defRPr>
            </a:lvl1pPr>
          </a:lstStyle>
          <a:p>
            <a:fld id="{A1B086EF-1F45-4ECD-8D5C-3F0C3828F6FB}" type="datetimeFigureOut">
              <a:rPr lang="en-US" smtClean="0"/>
              <a:pPr/>
              <a:t>4/8/2020</a:t>
            </a:fld>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4176865" y="6356350"/>
            <a:ext cx="3086100" cy="365125"/>
          </a:xfrm>
        </p:spPr>
        <p:txBody>
          <a:bodyPr/>
          <a:lstStyle>
            <a:lvl1pPr>
              <a:defRPr>
                <a:solidFill>
                  <a:schemeClr val="accent2"/>
                </a:solidFill>
              </a:defRPr>
            </a:lvl1p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7396480" y="6356350"/>
            <a:ext cx="1118870" cy="365125"/>
          </a:xfrm>
        </p:spPr>
        <p:txBody>
          <a:bodyPr/>
          <a:lstStyle>
            <a:lvl1pPr>
              <a:defRPr>
                <a:solidFill>
                  <a:schemeClr val="accent2"/>
                </a:solidFill>
              </a:defRPr>
            </a:lvl1pPr>
          </a:lstStyle>
          <a:p>
            <a:fld id="{83A218E8-C0C8-4525-BD5F-99356FF4A842}" type="slidenum">
              <a:rPr lang="en-US" smtClean="0"/>
              <a:pPr/>
              <a:t>‹#›</a:t>
            </a:fld>
            <a:endParaRPr lang="en-US" dirty="0"/>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1"/>
        </a:soli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1412240" y="843280"/>
            <a:ext cx="7103110" cy="847408"/>
          </a:xfrm>
        </p:spPr>
        <p:txBody>
          <a:bodyPr/>
          <a:lstStyle>
            <a:lvl1pPr>
              <a:defRPr>
                <a:solidFill>
                  <a:schemeClr val="accent2"/>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solidFill>
                  <a:schemeClr val="accent2"/>
                </a:solidFill>
              </a:defRPr>
            </a:lvl1pPr>
          </a:lstStyle>
          <a:p>
            <a:fld id="{A1B086EF-1F45-4ECD-8D5C-3F0C3828F6FB}" type="datetimeFigureOut">
              <a:rPr lang="en-US" smtClean="0"/>
              <a:pPr/>
              <a:t>4/8/2020</a:t>
            </a:fld>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accent2"/>
                </a:solidFill>
              </a:defRPr>
            </a:lvl1p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lvl1pPr>
              <a:defRPr>
                <a:solidFill>
                  <a:schemeClr val="accent2"/>
                </a:solidFill>
              </a:defRPr>
            </a:lvl1pPr>
          </a:lstStyle>
          <a:p>
            <a:fld id="{83A218E8-C0C8-4525-BD5F-99356FF4A842}" type="slidenum">
              <a:rPr lang="en-US" smtClean="0"/>
              <a:pPr/>
              <a:t>‹#›</a:t>
            </a:fld>
            <a:endParaRPr lang="en-US"/>
          </a:p>
        </p:txBody>
      </p:sp>
      <p:sp>
        <p:nvSpPr>
          <p:cNvPr id="10" name="Shape">
            <a:extLst>
              <a:ext uri="{FF2B5EF4-FFF2-40B4-BE49-F238E27FC236}">
                <a16:creationId xmlns:a16="http://schemas.microsoft.com/office/drawing/2014/main" id="{4BD4BD89-C4EA-4648-81EA-403A8D29C611}"/>
              </a:ext>
            </a:extLst>
          </p:cNvPr>
          <p:cNvSpPr/>
          <p:nvPr userDrawn="1"/>
        </p:nvSpPr>
        <p:spPr>
          <a:xfrm>
            <a:off x="0" y="0"/>
            <a:ext cx="7016752" cy="190119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540" y="20590"/>
                  <a:pt x="2440" y="14443"/>
                  <a:pt x="3683" y="10749"/>
                </a:cubicBezTo>
                <a:cubicBezTo>
                  <a:pt x="5071" y="6637"/>
                  <a:pt x="6900" y="5671"/>
                  <a:pt x="8636" y="5598"/>
                </a:cubicBezTo>
                <a:cubicBezTo>
                  <a:pt x="9797" y="5555"/>
                  <a:pt x="10958" y="5829"/>
                  <a:pt x="12108" y="6450"/>
                </a:cubicBezTo>
                <a:cubicBezTo>
                  <a:pt x="13804" y="7359"/>
                  <a:pt x="15489" y="9004"/>
                  <a:pt x="17202" y="8701"/>
                </a:cubicBezTo>
                <a:cubicBezTo>
                  <a:pt x="18910" y="8398"/>
                  <a:pt x="20713" y="5728"/>
                  <a:pt x="21600" y="0"/>
                </a:cubicBezTo>
                <a:lnTo>
                  <a:pt x="0" y="0"/>
                </a:lnTo>
                <a:lnTo>
                  <a:pt x="0" y="216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23D981D6-8B56-D24F-9B65-FD2DC406583C}"/>
              </a:ext>
            </a:extLst>
          </p:cNvPr>
          <p:cNvSpPr/>
          <p:nvPr userDrawn="1"/>
        </p:nvSpPr>
        <p:spPr>
          <a:xfrm>
            <a:off x="0" y="0"/>
            <a:ext cx="6283961" cy="165608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537" y="20590"/>
                  <a:pt x="2436" y="14428"/>
                  <a:pt x="3680" y="10750"/>
                </a:cubicBezTo>
                <a:cubicBezTo>
                  <a:pt x="5068" y="6642"/>
                  <a:pt x="6897" y="5665"/>
                  <a:pt x="8635" y="5599"/>
                </a:cubicBezTo>
                <a:cubicBezTo>
                  <a:pt x="9796" y="5549"/>
                  <a:pt x="10957" y="5831"/>
                  <a:pt x="12105" y="6460"/>
                </a:cubicBezTo>
                <a:cubicBezTo>
                  <a:pt x="13799" y="7371"/>
                  <a:pt x="15488" y="9011"/>
                  <a:pt x="17200" y="8713"/>
                </a:cubicBezTo>
                <a:cubicBezTo>
                  <a:pt x="18911" y="8415"/>
                  <a:pt x="20714" y="5731"/>
                  <a:pt x="21600" y="0"/>
                </a:cubicBezTo>
                <a:lnTo>
                  <a:pt x="4" y="0"/>
                </a:lnTo>
                <a:lnTo>
                  <a:pt x="4" y="2160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dirty="0"/>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1"/>
        </a:solidFill>
        <a:effectLst/>
      </p:bgPr>
    </p:bg>
    <p:spTree>
      <p:nvGrpSpPr>
        <p:cNvPr id="1" name=""/>
        <p:cNvGrpSpPr/>
        <p:nvPr/>
      </p:nvGrpSpPr>
      <p:grpSpPr>
        <a:xfrm>
          <a:off x="0" y="0"/>
          <a:ext cx="0" cy="0"/>
          <a:chOff x="0" y="0"/>
          <a:chExt cx="0" cy="0"/>
        </a:xfrm>
      </p:grpSpPr>
      <p:sp>
        <p:nvSpPr>
          <p:cNvPr id="17" name="Shape">
            <a:extLst>
              <a:ext uri="{FF2B5EF4-FFF2-40B4-BE49-F238E27FC236}">
                <a16:creationId xmlns:a16="http://schemas.microsoft.com/office/drawing/2014/main" id="{F33F2774-9E68-DA4B-A5A7-609814AA7A1D}"/>
              </a:ext>
            </a:extLst>
          </p:cNvPr>
          <p:cNvSpPr/>
          <p:nvPr userDrawn="1"/>
        </p:nvSpPr>
        <p:spPr>
          <a:xfrm>
            <a:off x="1" y="6071177"/>
            <a:ext cx="3297382" cy="786823"/>
          </a:xfrm>
          <a:custGeom>
            <a:avLst/>
            <a:gdLst/>
            <a:ahLst/>
            <a:cxnLst>
              <a:cxn ang="0">
                <a:pos x="wd2" y="hd2"/>
              </a:cxn>
              <a:cxn ang="5400000">
                <a:pos x="wd2" y="hd2"/>
              </a:cxn>
              <a:cxn ang="10800000">
                <a:pos x="wd2" y="hd2"/>
              </a:cxn>
              <a:cxn ang="16200000">
                <a:pos x="wd2" y="hd2"/>
              </a:cxn>
            </a:cxnLst>
            <a:rect l="0" t="0" r="r" b="b"/>
            <a:pathLst>
              <a:path w="21600" h="20923" extrusionOk="0">
                <a:moveTo>
                  <a:pt x="21600" y="20894"/>
                </a:moveTo>
                <a:cubicBezTo>
                  <a:pt x="20935" y="16913"/>
                  <a:pt x="19916" y="13782"/>
                  <a:pt x="18799" y="11821"/>
                </a:cubicBezTo>
                <a:cubicBezTo>
                  <a:pt x="17088" y="8835"/>
                  <a:pt x="15170" y="8250"/>
                  <a:pt x="13301" y="8045"/>
                </a:cubicBezTo>
                <a:cubicBezTo>
                  <a:pt x="11427" y="7840"/>
                  <a:pt x="9536" y="7986"/>
                  <a:pt x="7710" y="6289"/>
                </a:cubicBezTo>
                <a:cubicBezTo>
                  <a:pt x="6424" y="5089"/>
                  <a:pt x="5198" y="3011"/>
                  <a:pt x="3929" y="1577"/>
                </a:cubicBezTo>
                <a:cubicBezTo>
                  <a:pt x="2659" y="143"/>
                  <a:pt x="1291" y="-677"/>
                  <a:pt x="16" y="728"/>
                </a:cubicBezTo>
                <a:cubicBezTo>
                  <a:pt x="11" y="728"/>
                  <a:pt x="5" y="728"/>
                  <a:pt x="0" y="757"/>
                </a:cubicBezTo>
                <a:lnTo>
                  <a:pt x="0" y="20923"/>
                </a:lnTo>
                <a:lnTo>
                  <a:pt x="21600" y="20923"/>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accent3"/>
                </a:solidFill>
              </a:defRPr>
            </a:lvl1pPr>
          </a:lstStyle>
          <a:p>
            <a:r>
              <a:rPr lang="en-US" dirty="0"/>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lvl1pPr>
              <a:defRPr>
                <a:solidFill>
                  <a:schemeClr val="accent2"/>
                </a:solidFill>
              </a:defRPr>
            </a:lvl1pPr>
          </a:lstStyle>
          <a:p>
            <a:r>
              <a:rPr lang="en-US"/>
              <a:t>Your Footer Here</a:t>
            </a:r>
            <a:endParaRPr lang="en-US" dirty="0"/>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accent2"/>
                </a:solidFill>
              </a:defRPr>
            </a:lvl1pPr>
          </a:lstStyle>
          <a:p>
            <a:fld id="{9319E888-69DF-4A19-BF5D-F6CF70DE7D06}" type="slidenum">
              <a:rPr lang="en-US" smtClean="0"/>
              <a:pPr/>
              <a:t>‹#›</a:t>
            </a:fld>
            <a:endParaRPr lang="en-US"/>
          </a:p>
        </p:txBody>
      </p:sp>
      <p:sp>
        <p:nvSpPr>
          <p:cNvPr id="15" name="Freeform 14">
            <a:extLst>
              <a:ext uri="{FF2B5EF4-FFF2-40B4-BE49-F238E27FC236}">
                <a16:creationId xmlns:a16="http://schemas.microsoft.com/office/drawing/2014/main" id="{23E59963-EF15-544F-9A77-21827EFA2E54}"/>
              </a:ext>
            </a:extLst>
          </p:cNvPr>
          <p:cNvSpPr/>
          <p:nvPr userDrawn="1"/>
        </p:nvSpPr>
        <p:spPr>
          <a:xfrm>
            <a:off x="3394463" y="2174"/>
            <a:ext cx="5749537" cy="5090674"/>
          </a:xfrm>
          <a:custGeom>
            <a:avLst/>
            <a:gdLst>
              <a:gd name="connsiteX0" fmla="*/ 147328 w 6946185"/>
              <a:gd name="connsiteY0" fmla="*/ 0 h 5725700"/>
              <a:gd name="connsiteX1" fmla="*/ 6933220 w 6946185"/>
              <a:gd name="connsiteY1" fmla="*/ 0 h 5725700"/>
              <a:gd name="connsiteX2" fmla="*/ 6946185 w 6946185"/>
              <a:gd name="connsiteY2" fmla="*/ 0 h 5725700"/>
              <a:gd name="connsiteX3" fmla="*/ 6946185 w 6946185"/>
              <a:gd name="connsiteY3" fmla="*/ 3994015 h 5725700"/>
              <a:gd name="connsiteX4" fmla="*/ 6906962 w 6946185"/>
              <a:gd name="connsiteY4" fmla="*/ 4058136 h 5725700"/>
              <a:gd name="connsiteX5" fmla="*/ 5510483 w 6946185"/>
              <a:gd name="connsiteY5" fmla="*/ 4794243 h 5725700"/>
              <a:gd name="connsiteX6" fmla="*/ 5470037 w 6946185"/>
              <a:gd name="connsiteY6" fmla="*/ 4820931 h 5725700"/>
              <a:gd name="connsiteX7" fmla="*/ 3591513 w 6946185"/>
              <a:gd name="connsiteY7" fmla="*/ 5721386 h 5725700"/>
              <a:gd name="connsiteX8" fmla="*/ 1907525 w 6946185"/>
              <a:gd name="connsiteY8" fmla="*/ 4993603 h 5725700"/>
              <a:gd name="connsiteX9" fmla="*/ 1354998 w 6946185"/>
              <a:gd name="connsiteY9" fmla="*/ 2776359 h 5725700"/>
              <a:gd name="connsiteX10" fmla="*/ 237577 w 6946185"/>
              <a:gd name="connsiteY10" fmla="*/ 1324528 h 5725700"/>
              <a:gd name="connsiteX11" fmla="*/ 147328 w 6946185"/>
              <a:gd name="connsiteY11" fmla="*/ 0 h 5725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946185" h="5725700">
                <a:moveTo>
                  <a:pt x="147328" y="0"/>
                </a:moveTo>
                <a:cubicBezTo>
                  <a:pt x="147328" y="0"/>
                  <a:pt x="6179232" y="0"/>
                  <a:pt x="6933220" y="0"/>
                </a:cubicBezTo>
                <a:lnTo>
                  <a:pt x="6946185" y="0"/>
                </a:lnTo>
                <a:lnTo>
                  <a:pt x="6946185" y="3994015"/>
                </a:lnTo>
                <a:lnTo>
                  <a:pt x="6906962" y="4058136"/>
                </a:lnTo>
                <a:cubicBezTo>
                  <a:pt x="6632820" y="4424557"/>
                  <a:pt x="5883095" y="4550731"/>
                  <a:pt x="5510483" y="4794243"/>
                </a:cubicBezTo>
                <a:cubicBezTo>
                  <a:pt x="5496443" y="4803317"/>
                  <a:pt x="5483742" y="4812124"/>
                  <a:pt x="5470037" y="4820931"/>
                </a:cubicBezTo>
                <a:cubicBezTo>
                  <a:pt x="4900797" y="5198300"/>
                  <a:pt x="4342254" y="5670679"/>
                  <a:pt x="3591513" y="5721386"/>
                </a:cubicBezTo>
                <a:cubicBezTo>
                  <a:pt x="2931355" y="5764621"/>
                  <a:pt x="2266852" y="5480126"/>
                  <a:pt x="1907525" y="4993603"/>
                </a:cubicBezTo>
                <a:cubicBezTo>
                  <a:pt x="1424858" y="4339745"/>
                  <a:pt x="1687918" y="3481190"/>
                  <a:pt x="1354998" y="2776359"/>
                </a:cubicBezTo>
                <a:cubicBezTo>
                  <a:pt x="1099960" y="2236459"/>
                  <a:pt x="555121" y="1818791"/>
                  <a:pt x="237577" y="1324528"/>
                </a:cubicBezTo>
                <a:cubicBezTo>
                  <a:pt x="167717" y="1218043"/>
                  <a:pt x="-200634" y="535896"/>
                  <a:pt x="147328" y="0"/>
                </a:cubicBez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pic>
        <p:nvPicPr>
          <p:cNvPr id="16" name="Picture 15" descr="A person holding a computer&#10;&#10;Description automatically generated">
            <a:extLst>
              <a:ext uri="{FF2B5EF4-FFF2-40B4-BE49-F238E27FC236}">
                <a16:creationId xmlns:a16="http://schemas.microsoft.com/office/drawing/2014/main" id="{53DC39CF-5753-4C4C-A39A-CA561460C22A}"/>
              </a:ext>
            </a:extLst>
          </p:cNvPr>
          <p:cNvPicPr>
            <a:picLocks noChangeAspect="1"/>
          </p:cNvPicPr>
          <p:nvPr userDrawn="1"/>
        </p:nvPicPr>
        <p:blipFill>
          <a:blip r:embed="rId2"/>
          <a:stretch>
            <a:fillRect/>
          </a:stretch>
        </p:blipFill>
        <p:spPr>
          <a:xfrm>
            <a:off x="3306907" y="0"/>
            <a:ext cx="5837093" cy="6083947"/>
          </a:xfrm>
          <a:prstGeom prst="rect">
            <a:avLst/>
          </a:prstGeom>
        </p:spPr>
      </p:pic>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623888" y="2103726"/>
            <a:ext cx="3948112" cy="2852737"/>
          </a:xfrm>
          <a:prstGeom prst="rect">
            <a:avLst/>
          </a:prstGeom>
        </p:spPr>
        <p:txBody>
          <a:bodyPr anchor="b"/>
          <a:lstStyle>
            <a:lvl1pPr>
              <a:defRPr sz="6000">
                <a:solidFill>
                  <a:schemeClr val="accent2"/>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623888" y="4983452"/>
            <a:ext cx="3948112" cy="786824"/>
          </a:xfrm>
          <a:prstGeom prst="rect">
            <a:avLst/>
          </a:prstGeo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1"/>
        </a:solidFill>
        <a:effectLst/>
      </p:bgPr>
    </p:bg>
    <p:spTree>
      <p:nvGrpSpPr>
        <p:cNvPr id="1" name=""/>
        <p:cNvGrpSpPr/>
        <p:nvPr/>
      </p:nvGrpSpPr>
      <p:grpSpPr>
        <a:xfrm>
          <a:off x="0" y="0"/>
          <a:ext cx="0" cy="0"/>
          <a:chOff x="0" y="0"/>
          <a:chExt cx="0" cy="0"/>
        </a:xfrm>
      </p:grpSpPr>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lvl1pPr>
              <a:defRPr>
                <a:solidFill>
                  <a:schemeClr val="accent2"/>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accent2"/>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accent2"/>
                </a:solidFill>
              </a:defRPr>
            </a:lvl1pPr>
          </a:lstStyle>
          <a:p>
            <a:fld id="{9319E888-69DF-4A19-BF5D-F6CF70DE7D06}" type="slidenum">
              <a:rPr lang="en-US" smtClean="0"/>
              <a:pPr/>
              <a:t>‹#›</a:t>
            </a:fld>
            <a:endParaRPr lang="en-US"/>
          </a:p>
        </p:txBody>
      </p:sp>
      <p:sp>
        <p:nvSpPr>
          <p:cNvPr id="15" name="Shape">
            <a:extLst>
              <a:ext uri="{FF2B5EF4-FFF2-40B4-BE49-F238E27FC236}">
                <a16:creationId xmlns:a16="http://schemas.microsoft.com/office/drawing/2014/main" id="{C7E14DC2-587B-DB41-928E-8C3AEA83CFFB}"/>
              </a:ext>
            </a:extLst>
          </p:cNvPr>
          <p:cNvSpPr/>
          <p:nvPr userDrawn="1"/>
        </p:nvSpPr>
        <p:spPr>
          <a:xfrm>
            <a:off x="1" y="1"/>
            <a:ext cx="7887380" cy="1632082"/>
          </a:xfrm>
          <a:custGeom>
            <a:avLst/>
            <a:gdLst/>
            <a:ahLst/>
            <a:cxnLst>
              <a:cxn ang="0">
                <a:pos x="wd2" y="hd2"/>
              </a:cxn>
              <a:cxn ang="5400000">
                <a:pos x="wd2" y="hd2"/>
              </a:cxn>
              <a:cxn ang="10800000">
                <a:pos x="wd2" y="hd2"/>
              </a:cxn>
              <a:cxn ang="16200000">
                <a:pos x="wd2" y="hd2"/>
              </a:cxn>
            </a:cxnLst>
            <a:rect l="0" t="0" r="r" b="b"/>
            <a:pathLst>
              <a:path w="21600" h="20952" extrusionOk="0">
                <a:moveTo>
                  <a:pt x="3" y="14699"/>
                </a:moveTo>
                <a:cubicBezTo>
                  <a:pt x="1807" y="14335"/>
                  <a:pt x="3237" y="17232"/>
                  <a:pt x="4736" y="19080"/>
                </a:cubicBezTo>
                <a:cubicBezTo>
                  <a:pt x="6316" y="21040"/>
                  <a:pt x="8314" y="21600"/>
                  <a:pt x="10022" y="20088"/>
                </a:cubicBezTo>
                <a:cubicBezTo>
                  <a:pt x="11763" y="18548"/>
                  <a:pt x="12766" y="12963"/>
                  <a:pt x="14185" y="8441"/>
                </a:cubicBezTo>
                <a:cubicBezTo>
                  <a:pt x="15287" y="4942"/>
                  <a:pt x="16589" y="3472"/>
                  <a:pt x="17858" y="2240"/>
                </a:cubicBezTo>
                <a:cubicBezTo>
                  <a:pt x="19089" y="1050"/>
                  <a:pt x="20343" y="0"/>
                  <a:pt x="21600" y="0"/>
                </a:cubicBezTo>
                <a:cubicBezTo>
                  <a:pt x="21600" y="0"/>
                  <a:pt x="0" y="0"/>
                  <a:pt x="0" y="0"/>
                </a:cubicBezTo>
                <a:cubicBezTo>
                  <a:pt x="0" y="0"/>
                  <a:pt x="3" y="14699"/>
                  <a:pt x="3" y="1469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6553FB45-8DE8-A543-AB50-1144DF2A39E7}"/>
              </a:ext>
            </a:extLst>
          </p:cNvPr>
          <p:cNvSpPr/>
          <p:nvPr userDrawn="1"/>
        </p:nvSpPr>
        <p:spPr>
          <a:xfrm>
            <a:off x="0" y="1"/>
            <a:ext cx="7543884" cy="1435413"/>
          </a:xfrm>
          <a:custGeom>
            <a:avLst/>
            <a:gdLst/>
            <a:ahLst/>
            <a:cxnLst>
              <a:cxn ang="0">
                <a:pos x="wd2" y="hd2"/>
              </a:cxn>
              <a:cxn ang="5400000">
                <a:pos x="wd2" y="hd2"/>
              </a:cxn>
              <a:cxn ang="10800000">
                <a:pos x="wd2" y="hd2"/>
              </a:cxn>
              <a:cxn ang="16200000">
                <a:pos x="wd2" y="hd2"/>
              </a:cxn>
            </a:cxnLst>
            <a:rect l="0" t="0" r="r" b="b"/>
            <a:pathLst>
              <a:path w="21600" h="20953" extrusionOk="0">
                <a:moveTo>
                  <a:pt x="0" y="14692"/>
                </a:moveTo>
                <a:cubicBezTo>
                  <a:pt x="1805" y="14326"/>
                  <a:pt x="3235" y="17223"/>
                  <a:pt x="4733" y="19085"/>
                </a:cubicBezTo>
                <a:cubicBezTo>
                  <a:pt x="6313" y="21043"/>
                  <a:pt x="8312" y="21600"/>
                  <a:pt x="10019" y="20088"/>
                </a:cubicBezTo>
                <a:cubicBezTo>
                  <a:pt x="11499" y="18783"/>
                  <a:pt x="12286" y="15058"/>
                  <a:pt x="13470" y="10888"/>
                </a:cubicBezTo>
                <a:cubicBezTo>
                  <a:pt x="15743" y="2881"/>
                  <a:pt x="18871" y="0"/>
                  <a:pt x="21600" y="0"/>
                </a:cubicBezTo>
                <a:cubicBezTo>
                  <a:pt x="21600" y="0"/>
                  <a:pt x="0" y="0"/>
                  <a:pt x="0" y="0"/>
                </a:cubicBezTo>
                <a:cubicBezTo>
                  <a:pt x="0" y="0"/>
                  <a:pt x="0" y="14692"/>
                  <a:pt x="0" y="14692"/>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grpSp>
        <p:nvGrpSpPr>
          <p:cNvPr id="3" name="Group 2">
            <a:extLst>
              <a:ext uri="{FF2B5EF4-FFF2-40B4-BE49-F238E27FC236}">
                <a16:creationId xmlns:a16="http://schemas.microsoft.com/office/drawing/2014/main" id="{62CD0E81-F743-7F49-8EBF-FD32538D1228}"/>
              </a:ext>
            </a:extLst>
          </p:cNvPr>
          <p:cNvGrpSpPr/>
          <p:nvPr userDrawn="1"/>
        </p:nvGrpSpPr>
        <p:grpSpPr>
          <a:xfrm>
            <a:off x="-343497" y="0"/>
            <a:ext cx="6065424" cy="5469179"/>
            <a:chOff x="8581" y="1"/>
            <a:chExt cx="5915506" cy="5333999"/>
          </a:xfrm>
        </p:grpSpPr>
        <p:sp>
          <p:nvSpPr>
            <p:cNvPr id="17" name="Shape">
              <a:extLst>
                <a:ext uri="{FF2B5EF4-FFF2-40B4-BE49-F238E27FC236}">
                  <a16:creationId xmlns:a16="http://schemas.microsoft.com/office/drawing/2014/main" id="{27EF70DC-7249-8044-9DA9-2160807EEFC9}"/>
                </a:ext>
              </a:extLst>
            </p:cNvPr>
            <p:cNvSpPr/>
            <p:nvPr userDrawn="1"/>
          </p:nvSpPr>
          <p:spPr>
            <a:xfrm>
              <a:off x="545237" y="1"/>
              <a:ext cx="5378850" cy="5268799"/>
            </a:xfrm>
            <a:custGeom>
              <a:avLst/>
              <a:gdLst/>
              <a:ahLst/>
              <a:cxnLst>
                <a:cxn ang="0">
                  <a:pos x="wd2" y="hd2"/>
                </a:cxn>
                <a:cxn ang="5400000">
                  <a:pos x="wd2" y="hd2"/>
                </a:cxn>
                <a:cxn ang="10800000">
                  <a:pos x="wd2" y="hd2"/>
                </a:cxn>
                <a:cxn ang="16200000">
                  <a:pos x="wd2" y="hd2"/>
                </a:cxn>
              </a:cxnLst>
              <a:rect l="0" t="0" r="r" b="b"/>
              <a:pathLst>
                <a:path w="20998" h="21135" extrusionOk="0">
                  <a:moveTo>
                    <a:pt x="1990" y="2174"/>
                  </a:moveTo>
                  <a:cubicBezTo>
                    <a:pt x="475" y="4991"/>
                    <a:pt x="-253" y="8486"/>
                    <a:pt x="79" y="11688"/>
                  </a:cubicBezTo>
                  <a:cubicBezTo>
                    <a:pt x="437" y="15165"/>
                    <a:pt x="2378" y="18696"/>
                    <a:pt x="5588" y="20205"/>
                  </a:cubicBezTo>
                  <a:cubicBezTo>
                    <a:pt x="8550" y="21600"/>
                    <a:pt x="12369" y="21303"/>
                    <a:pt x="15370" y="20126"/>
                  </a:cubicBezTo>
                  <a:cubicBezTo>
                    <a:pt x="18044" y="19076"/>
                    <a:pt x="21347" y="16268"/>
                    <a:pt x="20968" y="12952"/>
                  </a:cubicBezTo>
                  <a:cubicBezTo>
                    <a:pt x="20926" y="12593"/>
                    <a:pt x="20845" y="12265"/>
                    <a:pt x="20725" y="11959"/>
                  </a:cubicBezTo>
                  <a:cubicBezTo>
                    <a:pt x="20172" y="10538"/>
                    <a:pt x="18857" y="9636"/>
                    <a:pt x="17456" y="9028"/>
                  </a:cubicBezTo>
                  <a:cubicBezTo>
                    <a:pt x="15919" y="8359"/>
                    <a:pt x="14097" y="7843"/>
                    <a:pt x="12952" y="6504"/>
                  </a:cubicBezTo>
                  <a:cubicBezTo>
                    <a:pt x="11773" y="5122"/>
                    <a:pt x="11488" y="3246"/>
                    <a:pt x="10790" y="1605"/>
                  </a:cubicBezTo>
                  <a:cubicBezTo>
                    <a:pt x="10517" y="967"/>
                    <a:pt x="10104" y="424"/>
                    <a:pt x="9602" y="0"/>
                  </a:cubicBezTo>
                  <a:lnTo>
                    <a:pt x="3698" y="0"/>
                  </a:lnTo>
                  <a:cubicBezTo>
                    <a:pt x="2991" y="595"/>
                    <a:pt x="2429" y="1356"/>
                    <a:pt x="1990" y="217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pic>
          <p:nvPicPr>
            <p:cNvPr id="18" name="Picture 17" descr="A picture containing library, room, book, scene&#10;&#10;Description automatically generated">
              <a:extLst>
                <a:ext uri="{FF2B5EF4-FFF2-40B4-BE49-F238E27FC236}">
                  <a16:creationId xmlns:a16="http://schemas.microsoft.com/office/drawing/2014/main" id="{B686A59C-CB36-2047-8CA5-B5BA150EC438}"/>
                </a:ext>
              </a:extLst>
            </p:cNvPr>
            <p:cNvPicPr>
              <a:picLocks noChangeAspect="1"/>
            </p:cNvPicPr>
            <p:nvPr userDrawn="1"/>
          </p:nvPicPr>
          <p:blipFill>
            <a:blip r:embed="rId2"/>
            <a:stretch>
              <a:fillRect/>
            </a:stretch>
          </p:blipFill>
          <p:spPr>
            <a:xfrm>
              <a:off x="8581" y="3407"/>
              <a:ext cx="5523086" cy="5330593"/>
            </a:xfrm>
            <a:prstGeom prst="rect">
              <a:avLst/>
            </a:prstGeom>
          </p:spPr>
        </p:pic>
      </p:gr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5153890" y="1149928"/>
            <a:ext cx="3356697" cy="3412548"/>
          </a:xfrm>
          <a:prstGeom prst="rect">
            <a:avLst/>
          </a:prstGeom>
        </p:spPr>
        <p:txBody>
          <a:bodyPr anchor="b"/>
          <a:lstStyle>
            <a:lvl1pPr>
              <a:defRPr sz="6000">
                <a:solidFill>
                  <a:schemeClr val="accent2"/>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5153890" y="4589463"/>
            <a:ext cx="3356698" cy="1500187"/>
          </a:xfrm>
          <a:prstGeom prst="rect">
            <a:avLst/>
          </a:prstGeo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1"/>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AA727FC3-0857-0F4E-80FD-14B295CFE865}"/>
              </a:ext>
            </a:extLst>
          </p:cNvPr>
          <p:cNvSpPr/>
          <p:nvPr userDrawn="1"/>
        </p:nvSpPr>
        <p:spPr>
          <a:xfrm>
            <a:off x="6457950" y="0"/>
            <a:ext cx="2686050" cy="2901107"/>
          </a:xfrm>
          <a:custGeom>
            <a:avLst/>
            <a:gdLst/>
            <a:ahLst/>
            <a:cxnLst>
              <a:cxn ang="0">
                <a:pos x="wd2" y="hd2"/>
              </a:cxn>
              <a:cxn ang="5400000">
                <a:pos x="wd2" y="hd2"/>
              </a:cxn>
              <a:cxn ang="10800000">
                <a:pos x="wd2" y="hd2"/>
              </a:cxn>
              <a:cxn ang="16200000">
                <a:pos x="wd2" y="hd2"/>
              </a:cxn>
            </a:cxnLst>
            <a:rect l="0" t="0" r="r" b="b"/>
            <a:pathLst>
              <a:path w="21234" h="21308" extrusionOk="0">
                <a:moveTo>
                  <a:pt x="6742" y="0"/>
                </a:moveTo>
                <a:cubicBezTo>
                  <a:pt x="5341" y="894"/>
                  <a:pt x="4828" y="2519"/>
                  <a:pt x="4709" y="4034"/>
                </a:cubicBezTo>
                <a:cubicBezTo>
                  <a:pt x="4590" y="5549"/>
                  <a:pt x="4745" y="7106"/>
                  <a:pt x="4260" y="8570"/>
                </a:cubicBezTo>
                <a:cubicBezTo>
                  <a:pt x="3729" y="10196"/>
                  <a:pt x="2465" y="11540"/>
                  <a:pt x="1448" y="12970"/>
                </a:cubicBezTo>
                <a:cubicBezTo>
                  <a:pt x="431" y="14400"/>
                  <a:pt x="-366" y="16136"/>
                  <a:pt x="174" y="17753"/>
                </a:cubicBezTo>
                <a:cubicBezTo>
                  <a:pt x="944" y="20060"/>
                  <a:pt x="4031" y="21098"/>
                  <a:pt x="6761" y="21268"/>
                </a:cubicBezTo>
                <a:cubicBezTo>
                  <a:pt x="12055" y="21600"/>
                  <a:pt x="17478" y="19821"/>
                  <a:pt x="21234" y="16528"/>
                </a:cubicBezTo>
                <a:lnTo>
                  <a:pt x="21234" y="0"/>
                </a:lnTo>
                <a:lnTo>
                  <a:pt x="6742"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443D95E4-E39E-6D4D-B643-C3776D4B42EF}"/>
              </a:ext>
            </a:extLst>
          </p:cNvPr>
          <p:cNvSpPr/>
          <p:nvPr userDrawn="1"/>
        </p:nvSpPr>
        <p:spPr>
          <a:xfrm>
            <a:off x="628616" y="4706127"/>
            <a:ext cx="8515383" cy="2173572"/>
          </a:xfrm>
          <a:custGeom>
            <a:avLst/>
            <a:gdLst/>
            <a:ahLst/>
            <a:cxnLst>
              <a:cxn ang="0">
                <a:pos x="wd2" y="hd2"/>
              </a:cxn>
              <a:cxn ang="5400000">
                <a:pos x="wd2" y="hd2"/>
              </a:cxn>
              <a:cxn ang="10800000">
                <a:pos x="wd2" y="hd2"/>
              </a:cxn>
              <a:cxn ang="16200000">
                <a:pos x="wd2" y="hd2"/>
              </a:cxn>
            </a:cxnLst>
            <a:rect l="0" t="0" r="r" b="b"/>
            <a:pathLst>
              <a:path w="21600" h="21600" extrusionOk="0">
                <a:moveTo>
                  <a:pt x="21597" y="0"/>
                </a:moveTo>
                <a:cubicBezTo>
                  <a:pt x="20058" y="1002"/>
                  <a:pt x="19160" y="7171"/>
                  <a:pt x="17917" y="10854"/>
                </a:cubicBezTo>
                <a:cubicBezTo>
                  <a:pt x="16530" y="14960"/>
                  <a:pt x="14700" y="15932"/>
                  <a:pt x="12963" y="16001"/>
                </a:cubicBezTo>
                <a:cubicBezTo>
                  <a:pt x="11802" y="16050"/>
                  <a:pt x="10641" y="15765"/>
                  <a:pt x="9492" y="15147"/>
                </a:cubicBezTo>
                <a:cubicBezTo>
                  <a:pt x="7798" y="14233"/>
                  <a:pt x="6110" y="12593"/>
                  <a:pt x="4400" y="12897"/>
                </a:cubicBezTo>
                <a:cubicBezTo>
                  <a:pt x="2690" y="13202"/>
                  <a:pt x="888" y="15873"/>
                  <a:pt x="0" y="21600"/>
                </a:cubicBezTo>
                <a:lnTo>
                  <a:pt x="21600" y="21600"/>
                </a:lnTo>
                <a:lnTo>
                  <a:pt x="21600" y="0"/>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819212D7-5BA3-0D4E-8C6D-5DA9CC4573FB}"/>
              </a:ext>
            </a:extLst>
          </p:cNvPr>
          <p:cNvSpPr/>
          <p:nvPr userDrawn="1"/>
        </p:nvSpPr>
        <p:spPr>
          <a:xfrm>
            <a:off x="2434449" y="4287051"/>
            <a:ext cx="5235788" cy="2575760"/>
          </a:xfrm>
          <a:custGeom>
            <a:avLst/>
            <a:gdLst/>
            <a:ahLst/>
            <a:cxnLst>
              <a:cxn ang="0">
                <a:pos x="wd2" y="hd2"/>
              </a:cxn>
              <a:cxn ang="5400000">
                <a:pos x="wd2" y="hd2"/>
              </a:cxn>
              <a:cxn ang="10800000">
                <a:pos x="wd2" y="hd2"/>
              </a:cxn>
              <a:cxn ang="16200000">
                <a:pos x="wd2" y="hd2"/>
              </a:cxn>
            </a:cxnLst>
            <a:rect l="0" t="0" r="r" b="b"/>
            <a:pathLst>
              <a:path w="20814" h="20948" extrusionOk="0">
                <a:moveTo>
                  <a:pt x="1411" y="19453"/>
                </a:moveTo>
                <a:cubicBezTo>
                  <a:pt x="1591" y="14356"/>
                  <a:pt x="-621" y="11382"/>
                  <a:pt x="173" y="5771"/>
                </a:cubicBezTo>
                <a:cubicBezTo>
                  <a:pt x="986" y="15"/>
                  <a:pt x="3788" y="-652"/>
                  <a:pt x="5733" y="433"/>
                </a:cubicBezTo>
                <a:cubicBezTo>
                  <a:pt x="8071" y="1735"/>
                  <a:pt x="9737" y="7041"/>
                  <a:pt x="12091" y="8134"/>
                </a:cubicBezTo>
                <a:cubicBezTo>
                  <a:pt x="14311" y="9163"/>
                  <a:pt x="16488" y="8335"/>
                  <a:pt x="18613" y="10755"/>
                </a:cubicBezTo>
                <a:cubicBezTo>
                  <a:pt x="19376" y="11623"/>
                  <a:pt x="20083" y="12885"/>
                  <a:pt x="20500" y="14847"/>
                </a:cubicBezTo>
                <a:cubicBezTo>
                  <a:pt x="20649" y="15554"/>
                  <a:pt x="20979" y="18657"/>
                  <a:pt x="20716" y="20948"/>
                </a:cubicBezTo>
                <a:cubicBezTo>
                  <a:pt x="20716" y="20948"/>
                  <a:pt x="1352" y="20948"/>
                  <a:pt x="1352" y="20948"/>
                </a:cubicBezTo>
                <a:cubicBezTo>
                  <a:pt x="1352" y="20948"/>
                  <a:pt x="1411" y="19453"/>
                  <a:pt x="1411" y="1945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pic>
        <p:nvPicPr>
          <p:cNvPr id="22" name="Picture 21" descr="A person sitting at a table using a computer&#10;&#10;Description automatically generated">
            <a:extLst>
              <a:ext uri="{FF2B5EF4-FFF2-40B4-BE49-F238E27FC236}">
                <a16:creationId xmlns:a16="http://schemas.microsoft.com/office/drawing/2014/main" id="{CE18861D-3E90-6B45-81EE-B339A527B528}"/>
              </a:ext>
            </a:extLst>
          </p:cNvPr>
          <p:cNvPicPr>
            <a:picLocks noChangeAspect="1"/>
          </p:cNvPicPr>
          <p:nvPr userDrawn="1"/>
        </p:nvPicPr>
        <p:blipFill>
          <a:blip r:embed="rId2"/>
          <a:stretch>
            <a:fillRect/>
          </a:stretch>
        </p:blipFill>
        <p:spPr>
          <a:xfrm>
            <a:off x="2338164" y="3778888"/>
            <a:ext cx="5372688" cy="3083923"/>
          </a:xfrm>
          <a:prstGeom prst="rect">
            <a:avLst/>
          </a:prstGeom>
        </p:spPr>
      </p:pic>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623888" y="927463"/>
            <a:ext cx="5491162" cy="2178551"/>
          </a:xfrm>
          <a:prstGeom prst="rect">
            <a:avLst/>
          </a:prstGeom>
        </p:spPr>
        <p:txBody>
          <a:bodyPr anchor="b"/>
          <a:lstStyle>
            <a:lvl1pPr>
              <a:defRPr sz="6000">
                <a:solidFill>
                  <a:schemeClr val="accent2"/>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623888" y="3133003"/>
            <a:ext cx="5491162" cy="645886"/>
          </a:xfrm>
          <a:prstGeom prst="rect">
            <a:avLst/>
          </a:prstGeo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1201782" y="6356350"/>
            <a:ext cx="1484267" cy="365125"/>
          </a:xfrm>
          <a:prstGeom prst="rect">
            <a:avLst/>
          </a:prstGeom>
        </p:spPr>
        <p:txBody>
          <a:bodyPr/>
          <a:lstStyle>
            <a:lvl1pPr>
              <a:defRPr>
                <a:solidFill>
                  <a:schemeClr val="accent3">
                    <a:lumMod val="50000"/>
                  </a:schemeClr>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56350"/>
            <a:ext cx="3086100" cy="365125"/>
          </a:xfrm>
          <a:prstGeom prst="rect">
            <a:avLst/>
          </a:prstGeom>
        </p:spPr>
        <p:txBody>
          <a:bodyPr/>
          <a:lstStyle>
            <a:lvl1pPr>
              <a:defRPr>
                <a:solidFill>
                  <a:schemeClr val="accent2"/>
                </a:solidFill>
              </a:defRPr>
            </a:lvl1p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56350"/>
            <a:ext cx="2057400" cy="365125"/>
          </a:xfrm>
          <a:prstGeom prst="rect">
            <a:avLst/>
          </a:prstGeom>
        </p:spPr>
        <p:txBody>
          <a:bodyPr/>
          <a:lstStyle>
            <a:lvl1pPr>
              <a:defRPr>
                <a:solidFill>
                  <a:schemeClr val="accent3">
                    <a:lumMod val="50000"/>
                  </a:schemeClr>
                </a:solidFill>
              </a:defRPr>
            </a:lvl1pPr>
          </a:lstStyle>
          <a:p>
            <a:fld id="{9319E888-69DF-4A19-BF5D-F6CF70DE7D06}" type="slidenum">
              <a:rPr lang="en-US" smtClean="0"/>
              <a:pPr/>
              <a:t>‹#›</a:t>
            </a:fld>
            <a:endParaRPr lang="en-US" dirty="0"/>
          </a:p>
        </p:txBody>
      </p:sp>
      <p:sp>
        <p:nvSpPr>
          <p:cNvPr id="16" name="Picture Placeholder 15">
            <a:extLst>
              <a:ext uri="{FF2B5EF4-FFF2-40B4-BE49-F238E27FC236}">
                <a16:creationId xmlns:a16="http://schemas.microsoft.com/office/drawing/2014/main" id="{F0164269-1ADE-434F-A924-48F5CBB7B3CB}"/>
              </a:ext>
            </a:extLst>
          </p:cNvPr>
          <p:cNvSpPr>
            <a:spLocks noGrp="1"/>
          </p:cNvSpPr>
          <p:nvPr userDrawn="1">
            <p:ph type="pic" sz="quarter" idx="13"/>
          </p:nvPr>
        </p:nvSpPr>
        <p:spPr>
          <a:xfrm>
            <a:off x="7186612" y="433069"/>
            <a:ext cx="1333500" cy="1333500"/>
          </a:xfrm>
          <a:prstGeom prst="ellipse">
            <a:avLst/>
          </a:prstGeom>
          <a:solidFill>
            <a:schemeClr val="accent5"/>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7002462" y="1830069"/>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7002462" y="2064542"/>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7002462" y="2299014"/>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53206"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40716"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72" name="Group 71">
            <a:extLst>
              <a:ext uri="{FF2B5EF4-FFF2-40B4-BE49-F238E27FC236}">
                <a16:creationId xmlns:a16="http://schemas.microsoft.com/office/drawing/2014/main" id="{E72818FC-E451-45AB-871B-E55940A8EC47}"/>
              </a:ext>
            </a:extLst>
          </p:cNvPr>
          <p:cNvGrpSpPr/>
          <p:nvPr userDrawn="1"/>
        </p:nvGrpSpPr>
        <p:grpSpPr>
          <a:xfrm>
            <a:off x="631706" y="1946105"/>
            <a:ext cx="7880588" cy="1481328"/>
            <a:chOff x="838199" y="1830763"/>
            <a:chExt cx="10515601" cy="1741127"/>
          </a:xfrm>
        </p:grpSpPr>
        <p:sp>
          <p:nvSpPr>
            <p:cNvPr id="73" name="Rectangle 72">
              <a:extLst>
                <a:ext uri="{FF2B5EF4-FFF2-40B4-BE49-F238E27FC236}">
                  <a16:creationId xmlns:a16="http://schemas.microsoft.com/office/drawing/2014/main" id="{FCDD59D7-B70A-48F7-B6A3-DDD0631A7F61}"/>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4" name="Rectangle 73">
              <a:extLst>
                <a:ext uri="{FF2B5EF4-FFF2-40B4-BE49-F238E27FC236}">
                  <a16:creationId xmlns:a16="http://schemas.microsoft.com/office/drawing/2014/main" id="{AA551EC3-3BB4-41F0-85C5-09EA599F8D54}"/>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5" name="Rectangle 74">
              <a:extLst>
                <a:ext uri="{FF2B5EF4-FFF2-40B4-BE49-F238E27FC236}">
                  <a16:creationId xmlns:a16="http://schemas.microsoft.com/office/drawing/2014/main" id="{89283540-0203-4153-9E18-83473BEC820B}"/>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6" name="Rectangle 75">
              <a:extLst>
                <a:ext uri="{FF2B5EF4-FFF2-40B4-BE49-F238E27FC236}">
                  <a16:creationId xmlns:a16="http://schemas.microsoft.com/office/drawing/2014/main" id="{07D1C578-0E91-402A-B3A2-B786552ED064}"/>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7" name="Rectangle 76">
              <a:extLst>
                <a:ext uri="{FF2B5EF4-FFF2-40B4-BE49-F238E27FC236}">
                  <a16:creationId xmlns:a16="http://schemas.microsoft.com/office/drawing/2014/main" id="{D91CC792-E719-432F-9FEE-0377800F19A8}"/>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8" name="Rectangle 77">
              <a:extLst>
                <a:ext uri="{FF2B5EF4-FFF2-40B4-BE49-F238E27FC236}">
                  <a16:creationId xmlns:a16="http://schemas.microsoft.com/office/drawing/2014/main" id="{902B19B2-3DEC-42DA-BCC5-AE49AD855C06}"/>
                </a:ext>
              </a:extLst>
            </p:cNvPr>
            <p:cNvSpPr/>
            <p:nvPr userDrawn="1"/>
          </p:nvSpPr>
          <p:spPr>
            <a:xfrm>
              <a:off x="838199"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79" name="Rectangle 78">
              <a:extLst>
                <a:ext uri="{FF2B5EF4-FFF2-40B4-BE49-F238E27FC236}">
                  <a16:creationId xmlns:a16="http://schemas.microsoft.com/office/drawing/2014/main" id="{C4F8B4EF-65D1-46A9-9557-8D9895933801}"/>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0" name="Rectangle 79">
              <a:extLst>
                <a:ext uri="{FF2B5EF4-FFF2-40B4-BE49-F238E27FC236}">
                  <a16:creationId xmlns:a16="http://schemas.microsoft.com/office/drawing/2014/main" id="{67DE1E1D-C801-4149-8C81-E0BB384431B7}"/>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1" name="Rectangle 80">
              <a:extLst>
                <a:ext uri="{FF2B5EF4-FFF2-40B4-BE49-F238E27FC236}">
                  <a16:creationId xmlns:a16="http://schemas.microsoft.com/office/drawing/2014/main" id="{DD4729D3-2E11-4C56-AACC-46A6E69A38D6}"/>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9" name="Rectangle 88">
              <a:extLst>
                <a:ext uri="{FF2B5EF4-FFF2-40B4-BE49-F238E27FC236}">
                  <a16:creationId xmlns:a16="http://schemas.microsoft.com/office/drawing/2014/main" id="{661E621B-5A08-43B3-9F37-3FBFA959E0BB}"/>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0" name="Rectangle 89">
              <a:extLst>
                <a:ext uri="{FF2B5EF4-FFF2-40B4-BE49-F238E27FC236}">
                  <a16:creationId xmlns:a16="http://schemas.microsoft.com/office/drawing/2014/main" id="{DF886621-FF02-4E95-9FE6-39F259A9C1EE}"/>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1" name="Rectangle 90">
              <a:extLst>
                <a:ext uri="{FF2B5EF4-FFF2-40B4-BE49-F238E27FC236}">
                  <a16:creationId xmlns:a16="http://schemas.microsoft.com/office/drawing/2014/main" id="{3DD5BBD6-A11B-45FB-9758-E9ACDAE7464F}"/>
                </a:ext>
              </a:extLst>
            </p:cNvPr>
            <p:cNvSpPr/>
            <p:nvPr userDrawn="1"/>
          </p:nvSpPr>
          <p:spPr>
            <a:xfrm>
              <a:off x="1907231"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2" name="Rectangle 91">
              <a:extLst>
                <a:ext uri="{FF2B5EF4-FFF2-40B4-BE49-F238E27FC236}">
                  <a16:creationId xmlns:a16="http://schemas.microsoft.com/office/drawing/2014/main" id="{DCA697FB-59B9-4BDA-A75A-004987A18FF9}"/>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3" name="Rectangle 92">
              <a:extLst>
                <a:ext uri="{FF2B5EF4-FFF2-40B4-BE49-F238E27FC236}">
                  <a16:creationId xmlns:a16="http://schemas.microsoft.com/office/drawing/2014/main" id="{1FB9554C-94BB-4C0F-BCF1-DE02D06F9D72}"/>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4" name="Rectangle 93">
              <a:extLst>
                <a:ext uri="{FF2B5EF4-FFF2-40B4-BE49-F238E27FC236}">
                  <a16:creationId xmlns:a16="http://schemas.microsoft.com/office/drawing/2014/main" id="{4A448C4D-6728-447B-8D9F-245DEF78F8E6}"/>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5" name="Rectangle 94">
              <a:extLst>
                <a:ext uri="{FF2B5EF4-FFF2-40B4-BE49-F238E27FC236}">
                  <a16:creationId xmlns:a16="http://schemas.microsoft.com/office/drawing/2014/main" id="{FF79F97B-8E89-4EC5-AB27-958C038ACB1C}"/>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6" name="Rectangle 95">
              <a:extLst>
                <a:ext uri="{FF2B5EF4-FFF2-40B4-BE49-F238E27FC236}">
                  <a16:creationId xmlns:a16="http://schemas.microsoft.com/office/drawing/2014/main" id="{7158C81F-4531-4594-8A74-E8EFBDFC7402}"/>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7" name="Rectangle 96">
              <a:extLst>
                <a:ext uri="{FF2B5EF4-FFF2-40B4-BE49-F238E27FC236}">
                  <a16:creationId xmlns:a16="http://schemas.microsoft.com/office/drawing/2014/main" id="{F179C8B8-99AE-4655-9FD2-3099B6A56EA2}"/>
                </a:ext>
              </a:extLst>
            </p:cNvPr>
            <p:cNvSpPr/>
            <p:nvPr userDrawn="1"/>
          </p:nvSpPr>
          <p:spPr>
            <a:xfrm>
              <a:off x="2976263"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8" name="Rectangle 97">
              <a:extLst>
                <a:ext uri="{FF2B5EF4-FFF2-40B4-BE49-F238E27FC236}">
                  <a16:creationId xmlns:a16="http://schemas.microsoft.com/office/drawing/2014/main" id="{38F0B90A-E906-4F6D-BB6F-1D7F70E63C70}"/>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9" name="Rectangle 98">
              <a:extLst>
                <a:ext uri="{FF2B5EF4-FFF2-40B4-BE49-F238E27FC236}">
                  <a16:creationId xmlns:a16="http://schemas.microsoft.com/office/drawing/2014/main" id="{12325358-0259-4318-9557-131DC5B7B0F6}"/>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0" name="Rectangle 99">
              <a:extLst>
                <a:ext uri="{FF2B5EF4-FFF2-40B4-BE49-F238E27FC236}">
                  <a16:creationId xmlns:a16="http://schemas.microsoft.com/office/drawing/2014/main" id="{7D306951-3224-4CFE-95AC-DE293313200A}"/>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1" name="Rectangle 100">
              <a:extLst>
                <a:ext uri="{FF2B5EF4-FFF2-40B4-BE49-F238E27FC236}">
                  <a16:creationId xmlns:a16="http://schemas.microsoft.com/office/drawing/2014/main" id="{EE4E8F06-C07B-4947-BBF0-20CE04FAC6BF}"/>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2" name="Rectangle 101">
              <a:extLst>
                <a:ext uri="{FF2B5EF4-FFF2-40B4-BE49-F238E27FC236}">
                  <a16:creationId xmlns:a16="http://schemas.microsoft.com/office/drawing/2014/main" id="{49ADF78D-4F2B-4251-B6BC-9DDD183AB6F6}"/>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3" name="Rectangle 102">
              <a:extLst>
                <a:ext uri="{FF2B5EF4-FFF2-40B4-BE49-F238E27FC236}">
                  <a16:creationId xmlns:a16="http://schemas.microsoft.com/office/drawing/2014/main" id="{394FA667-934A-48BD-9A08-03A0B1657631}"/>
                </a:ext>
              </a:extLst>
            </p:cNvPr>
            <p:cNvSpPr/>
            <p:nvPr userDrawn="1"/>
          </p:nvSpPr>
          <p:spPr>
            <a:xfrm>
              <a:off x="4045295"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4" name="Rectangle 103">
              <a:extLst>
                <a:ext uri="{FF2B5EF4-FFF2-40B4-BE49-F238E27FC236}">
                  <a16:creationId xmlns:a16="http://schemas.microsoft.com/office/drawing/2014/main" id="{DF1B9B66-8687-47D2-926F-C6FC719EFE0B}"/>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5" name="Rectangle 104">
              <a:extLst>
                <a:ext uri="{FF2B5EF4-FFF2-40B4-BE49-F238E27FC236}">
                  <a16:creationId xmlns:a16="http://schemas.microsoft.com/office/drawing/2014/main" id="{BB54EBDA-97AF-4FB1-9792-7DA334F343E7}"/>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6" name="Rectangle 105">
              <a:extLst>
                <a:ext uri="{FF2B5EF4-FFF2-40B4-BE49-F238E27FC236}">
                  <a16:creationId xmlns:a16="http://schemas.microsoft.com/office/drawing/2014/main" id="{EB9CB027-D27B-49FE-9D1C-8B06C287D5A2}"/>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7" name="Rectangle 106">
              <a:extLst>
                <a:ext uri="{FF2B5EF4-FFF2-40B4-BE49-F238E27FC236}">
                  <a16:creationId xmlns:a16="http://schemas.microsoft.com/office/drawing/2014/main" id="{95DDC1C4-5A03-4FB7-8993-82236F622762}"/>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8" name="Rectangle 107">
              <a:extLst>
                <a:ext uri="{FF2B5EF4-FFF2-40B4-BE49-F238E27FC236}">
                  <a16:creationId xmlns:a16="http://schemas.microsoft.com/office/drawing/2014/main" id="{ADCA47B0-97DD-45C3-B93E-CA8C5A635CB3}"/>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9" name="Rectangle 108">
              <a:extLst>
                <a:ext uri="{FF2B5EF4-FFF2-40B4-BE49-F238E27FC236}">
                  <a16:creationId xmlns:a16="http://schemas.microsoft.com/office/drawing/2014/main" id="{8ABD6292-F382-4735-8DB0-568861AAFD11}"/>
                </a:ext>
              </a:extLst>
            </p:cNvPr>
            <p:cNvSpPr/>
            <p:nvPr userDrawn="1"/>
          </p:nvSpPr>
          <p:spPr>
            <a:xfrm>
              <a:off x="5114327"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0" name="Rectangle 109">
              <a:extLst>
                <a:ext uri="{FF2B5EF4-FFF2-40B4-BE49-F238E27FC236}">
                  <a16:creationId xmlns:a16="http://schemas.microsoft.com/office/drawing/2014/main" id="{5D28CEEA-C02E-4B11-8BF5-D5AC20276224}"/>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1" name="Rectangle 110">
              <a:extLst>
                <a:ext uri="{FF2B5EF4-FFF2-40B4-BE49-F238E27FC236}">
                  <a16:creationId xmlns:a16="http://schemas.microsoft.com/office/drawing/2014/main" id="{A051A4B4-C7DE-44B2-A371-8DE86FE19082}"/>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2" name="Rectangle 111">
              <a:extLst>
                <a:ext uri="{FF2B5EF4-FFF2-40B4-BE49-F238E27FC236}">
                  <a16:creationId xmlns:a16="http://schemas.microsoft.com/office/drawing/2014/main" id="{D58DB57C-8045-4F7B-AD4C-0541F6DC34F2}"/>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3" name="Rectangle 112">
              <a:extLst>
                <a:ext uri="{FF2B5EF4-FFF2-40B4-BE49-F238E27FC236}">
                  <a16:creationId xmlns:a16="http://schemas.microsoft.com/office/drawing/2014/main" id="{8025F6AB-13EC-47C3-BDA8-6E08690CB53A}"/>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4" name="Rectangle 113">
              <a:extLst>
                <a:ext uri="{FF2B5EF4-FFF2-40B4-BE49-F238E27FC236}">
                  <a16:creationId xmlns:a16="http://schemas.microsoft.com/office/drawing/2014/main" id="{FA482400-A170-4892-8EA8-85D411462FAA}"/>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5" name="Rectangle 114">
              <a:extLst>
                <a:ext uri="{FF2B5EF4-FFF2-40B4-BE49-F238E27FC236}">
                  <a16:creationId xmlns:a16="http://schemas.microsoft.com/office/drawing/2014/main" id="{A4FFA333-A48E-46A4-B0BE-C00953DF6B51}"/>
                </a:ext>
              </a:extLst>
            </p:cNvPr>
            <p:cNvSpPr/>
            <p:nvPr userDrawn="1"/>
          </p:nvSpPr>
          <p:spPr>
            <a:xfrm>
              <a:off x="6183359"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6" name="Rectangle 115">
              <a:extLst>
                <a:ext uri="{FF2B5EF4-FFF2-40B4-BE49-F238E27FC236}">
                  <a16:creationId xmlns:a16="http://schemas.microsoft.com/office/drawing/2014/main" id="{4F18A68D-B469-4E73-B4D4-31288A9487E6}"/>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7" name="Rectangle 116">
              <a:extLst>
                <a:ext uri="{FF2B5EF4-FFF2-40B4-BE49-F238E27FC236}">
                  <a16:creationId xmlns:a16="http://schemas.microsoft.com/office/drawing/2014/main" id="{ADBEEFE0-7888-48E8-B50A-BF618FF4F8A6}"/>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8" name="Rectangle 117">
              <a:extLst>
                <a:ext uri="{FF2B5EF4-FFF2-40B4-BE49-F238E27FC236}">
                  <a16:creationId xmlns:a16="http://schemas.microsoft.com/office/drawing/2014/main" id="{20F5830F-C0DA-4D14-B31D-369FEB4126D3}"/>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9" name="Rectangle 118">
              <a:extLst>
                <a:ext uri="{FF2B5EF4-FFF2-40B4-BE49-F238E27FC236}">
                  <a16:creationId xmlns:a16="http://schemas.microsoft.com/office/drawing/2014/main" id="{782B6232-67F7-44D9-87D7-F2D72CBE6836}"/>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0" name="Rectangle 119">
              <a:extLst>
                <a:ext uri="{FF2B5EF4-FFF2-40B4-BE49-F238E27FC236}">
                  <a16:creationId xmlns:a16="http://schemas.microsoft.com/office/drawing/2014/main" id="{1EFB725C-6478-42A7-92AD-781F3C0D8B65}"/>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1" name="Rectangle 120">
              <a:extLst>
                <a:ext uri="{FF2B5EF4-FFF2-40B4-BE49-F238E27FC236}">
                  <a16:creationId xmlns:a16="http://schemas.microsoft.com/office/drawing/2014/main" id="{BC64A4F8-42A2-4357-87E2-4F916D7B33B2}"/>
                </a:ext>
              </a:extLst>
            </p:cNvPr>
            <p:cNvSpPr/>
            <p:nvPr userDrawn="1"/>
          </p:nvSpPr>
          <p:spPr>
            <a:xfrm>
              <a:off x="7252391"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2" name="Rectangle 121">
              <a:extLst>
                <a:ext uri="{FF2B5EF4-FFF2-40B4-BE49-F238E27FC236}">
                  <a16:creationId xmlns:a16="http://schemas.microsoft.com/office/drawing/2014/main" id="{6BA338F9-D551-449A-B943-7F31B5ED424D}"/>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3" name="Rectangle 122">
              <a:extLst>
                <a:ext uri="{FF2B5EF4-FFF2-40B4-BE49-F238E27FC236}">
                  <a16:creationId xmlns:a16="http://schemas.microsoft.com/office/drawing/2014/main" id="{686B87DC-00CD-4945-84D0-41F264797CAC}"/>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4" name="Rectangle 123">
              <a:extLst>
                <a:ext uri="{FF2B5EF4-FFF2-40B4-BE49-F238E27FC236}">
                  <a16:creationId xmlns:a16="http://schemas.microsoft.com/office/drawing/2014/main" id="{BF462BF2-4F08-4F31-8F28-FF7B5F6623C1}"/>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5" name="Rectangle 124">
              <a:extLst>
                <a:ext uri="{FF2B5EF4-FFF2-40B4-BE49-F238E27FC236}">
                  <a16:creationId xmlns:a16="http://schemas.microsoft.com/office/drawing/2014/main" id="{7D2888C8-98A1-4473-8562-5D30979E4D8B}"/>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26" name="Rectangle 125">
              <a:extLst>
                <a:ext uri="{FF2B5EF4-FFF2-40B4-BE49-F238E27FC236}">
                  <a16:creationId xmlns:a16="http://schemas.microsoft.com/office/drawing/2014/main" id="{0007C60E-7159-4701-9075-F1B327E51B00}"/>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7" name="Rectangle 126">
              <a:extLst>
                <a:ext uri="{FF2B5EF4-FFF2-40B4-BE49-F238E27FC236}">
                  <a16:creationId xmlns:a16="http://schemas.microsoft.com/office/drawing/2014/main" id="{8323AD2A-5486-4353-AB13-5D9B9C0F3D78}"/>
                </a:ext>
              </a:extLst>
            </p:cNvPr>
            <p:cNvSpPr/>
            <p:nvPr userDrawn="1"/>
          </p:nvSpPr>
          <p:spPr>
            <a:xfrm>
              <a:off x="8321423"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8" name="Rectangle 127">
              <a:extLst>
                <a:ext uri="{FF2B5EF4-FFF2-40B4-BE49-F238E27FC236}">
                  <a16:creationId xmlns:a16="http://schemas.microsoft.com/office/drawing/2014/main" id="{7DAAFDF6-C91C-45C3-A7E6-18A65C2E71E2}"/>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9" name="Rectangle 128">
              <a:extLst>
                <a:ext uri="{FF2B5EF4-FFF2-40B4-BE49-F238E27FC236}">
                  <a16:creationId xmlns:a16="http://schemas.microsoft.com/office/drawing/2014/main" id="{79243611-B4CC-4725-874B-986F9756926D}"/>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0" name="Rectangle 129">
              <a:extLst>
                <a:ext uri="{FF2B5EF4-FFF2-40B4-BE49-F238E27FC236}">
                  <a16:creationId xmlns:a16="http://schemas.microsoft.com/office/drawing/2014/main" id="{A205843B-620A-485D-B4DA-1FB287591723}"/>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1" name="Rectangle 130">
              <a:extLst>
                <a:ext uri="{FF2B5EF4-FFF2-40B4-BE49-F238E27FC236}">
                  <a16:creationId xmlns:a16="http://schemas.microsoft.com/office/drawing/2014/main" id="{E784635D-7C05-47FC-8C41-5CDADB1465BE}"/>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2" name="Rectangle 131">
              <a:extLst>
                <a:ext uri="{FF2B5EF4-FFF2-40B4-BE49-F238E27FC236}">
                  <a16:creationId xmlns:a16="http://schemas.microsoft.com/office/drawing/2014/main" id="{7A96944A-83E1-484D-8CBA-00FF2A28076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3" name="Rectangle 132">
              <a:extLst>
                <a:ext uri="{FF2B5EF4-FFF2-40B4-BE49-F238E27FC236}">
                  <a16:creationId xmlns:a16="http://schemas.microsoft.com/office/drawing/2014/main" id="{926276C2-E2F3-47EF-B48D-227C0D689497}"/>
                </a:ext>
              </a:extLst>
            </p:cNvPr>
            <p:cNvSpPr/>
            <p:nvPr userDrawn="1"/>
          </p:nvSpPr>
          <p:spPr>
            <a:xfrm>
              <a:off x="9390455"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4" name="Rectangle 133">
              <a:extLst>
                <a:ext uri="{FF2B5EF4-FFF2-40B4-BE49-F238E27FC236}">
                  <a16:creationId xmlns:a16="http://schemas.microsoft.com/office/drawing/2014/main" id="{A3513C3A-D1C6-4C9C-9D04-8AB6BA3D21A7}"/>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5" name="Rectangle 134">
              <a:extLst>
                <a:ext uri="{FF2B5EF4-FFF2-40B4-BE49-F238E27FC236}">
                  <a16:creationId xmlns:a16="http://schemas.microsoft.com/office/drawing/2014/main" id="{55193187-8528-444F-8318-47A38BB53D73}"/>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6" name="Rectangle 135">
              <a:extLst>
                <a:ext uri="{FF2B5EF4-FFF2-40B4-BE49-F238E27FC236}">
                  <a16:creationId xmlns:a16="http://schemas.microsoft.com/office/drawing/2014/main" id="{B247A3C3-7D1A-40BA-A3AA-C4842BD9E46B}"/>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7" name="Rectangle 136">
              <a:extLst>
                <a:ext uri="{FF2B5EF4-FFF2-40B4-BE49-F238E27FC236}">
                  <a16:creationId xmlns:a16="http://schemas.microsoft.com/office/drawing/2014/main" id="{6F8BCC2B-3CE1-4E9B-8795-BB216C031C64}"/>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8" name="Rectangle 137">
              <a:extLst>
                <a:ext uri="{FF2B5EF4-FFF2-40B4-BE49-F238E27FC236}">
                  <a16:creationId xmlns:a16="http://schemas.microsoft.com/office/drawing/2014/main" id="{B16453E6-4635-4629-9B32-5E563BA9B354}"/>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9" name="Rectangle 138">
              <a:extLst>
                <a:ext uri="{FF2B5EF4-FFF2-40B4-BE49-F238E27FC236}">
                  <a16:creationId xmlns:a16="http://schemas.microsoft.com/office/drawing/2014/main" id="{B72474AD-63B7-44FA-B870-36DB6FB7605F}"/>
                </a:ext>
              </a:extLst>
            </p:cNvPr>
            <p:cNvSpPr/>
            <p:nvPr userDrawn="1"/>
          </p:nvSpPr>
          <p:spPr>
            <a:xfrm>
              <a:off x="10459488"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4/8/2020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4/8/2020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92500"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13" name="Picture Placeholder 12">
            <a:extLst>
              <a:ext uri="{FF2B5EF4-FFF2-40B4-BE49-F238E27FC236}">
                <a16:creationId xmlns:a16="http://schemas.microsoft.com/office/drawing/2014/main" id="{32A207D8-EB5F-4F5C-971D-29A51AC17CC4}"/>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University">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5_T_PGO_UNIVERSITY-PGO-4x3.pptx" id="{AFBDB235-85CF-4A17-8691-7FDF5C6907CB}" vid="{A88F2819-064D-48A3-869C-F1B81851162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5_T_PGO_UNIVERSITY-PGO-4x3.pptx" id="{AFBDB235-85CF-4A17-8691-7FDF5C6907CB}" vid="{5D376877-1049-46AC-BE2F-380A41154F5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327</TotalTime>
  <Words>362</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dc:title>
  <dc:creator>PresentationGO.com</dc:creator>
  <dc:description>© Copyright PresentationGo.com</dc:description>
  <dcterms:created xsi:type="dcterms:W3CDTF">2019-11-21T05:08:20Z</dcterms:created>
  <dcterms:modified xsi:type="dcterms:W3CDTF">2020-04-08T22:48:44Z</dcterms:modified>
  <cp:category>Templates</cp:category>
</cp:coreProperties>
</file>