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9F7"/>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11" autoAdjust="0"/>
    <p:restoredTop sz="95376" autoAdjust="0"/>
  </p:normalViewPr>
  <p:slideViewPr>
    <p:cSldViewPr snapToGrid="0">
      <p:cViewPr>
        <p:scale>
          <a:sx n="125" d="100"/>
          <a:sy n="125" d="100"/>
        </p:scale>
        <p:origin x="1776" y="6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4/22/2020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54C6A573-D43E-4F54-9F7E-7D4C7293F035}"/>
              </a:ext>
            </a:extLst>
          </p:cNvPr>
          <p:cNvGrpSpPr/>
          <p:nvPr userDrawn="1"/>
        </p:nvGrpSpPr>
        <p:grpSpPr>
          <a:xfrm>
            <a:off x="-1013" y="0"/>
            <a:ext cx="9145013" cy="6858000"/>
            <a:chOff x="-1013" y="0"/>
            <a:chExt cx="9145013" cy="6858000"/>
          </a:xfrm>
        </p:grpSpPr>
        <p:sp>
          <p:nvSpPr>
            <p:cNvPr id="10" name="Shape">
              <a:extLst>
                <a:ext uri="{FF2B5EF4-FFF2-40B4-BE49-F238E27FC236}">
                  <a16:creationId xmlns:a16="http://schemas.microsoft.com/office/drawing/2014/main" id="{B3634C58-0A47-B04A-A6A0-7597C64B3578}"/>
                </a:ext>
              </a:extLst>
            </p:cNvPr>
            <p:cNvSpPr/>
            <p:nvPr userDrawn="1"/>
          </p:nvSpPr>
          <p:spPr>
            <a:xfrm>
              <a:off x="5157655" y="3860812"/>
              <a:ext cx="3986345" cy="2997188"/>
            </a:xfrm>
            <a:custGeom>
              <a:avLst/>
              <a:gdLst/>
              <a:ahLst/>
              <a:cxnLst>
                <a:cxn ang="0">
                  <a:pos x="wd2" y="hd2"/>
                </a:cxn>
                <a:cxn ang="5400000">
                  <a:pos x="wd2" y="hd2"/>
                </a:cxn>
                <a:cxn ang="10800000">
                  <a:pos x="wd2" y="hd2"/>
                </a:cxn>
                <a:cxn ang="16200000">
                  <a:pos x="wd2" y="hd2"/>
                </a:cxn>
              </a:cxnLst>
              <a:rect l="0" t="0" r="r" b="b"/>
              <a:pathLst>
                <a:path w="21408" h="21134" extrusionOk="0">
                  <a:moveTo>
                    <a:pt x="21408" y="10782"/>
                  </a:moveTo>
                  <a:cubicBezTo>
                    <a:pt x="21012" y="10325"/>
                    <a:pt x="20617" y="9859"/>
                    <a:pt x="20269" y="9358"/>
                  </a:cubicBezTo>
                  <a:cubicBezTo>
                    <a:pt x="19894" y="8812"/>
                    <a:pt x="19403" y="8391"/>
                    <a:pt x="19082" y="7800"/>
                  </a:cubicBezTo>
                  <a:cubicBezTo>
                    <a:pt x="18775" y="7244"/>
                    <a:pt x="18339" y="6886"/>
                    <a:pt x="18025" y="6304"/>
                  </a:cubicBezTo>
                  <a:cubicBezTo>
                    <a:pt x="17711" y="5722"/>
                    <a:pt x="17268" y="5185"/>
                    <a:pt x="16879" y="4621"/>
                  </a:cubicBezTo>
                  <a:cubicBezTo>
                    <a:pt x="15993" y="3313"/>
                    <a:pt x="15161" y="1943"/>
                    <a:pt x="14049" y="922"/>
                  </a:cubicBezTo>
                  <a:cubicBezTo>
                    <a:pt x="13060" y="18"/>
                    <a:pt x="11334" y="-466"/>
                    <a:pt x="10195" y="635"/>
                  </a:cubicBezTo>
                  <a:cubicBezTo>
                    <a:pt x="9186" y="1612"/>
                    <a:pt x="8156" y="2543"/>
                    <a:pt x="7140" y="3492"/>
                  </a:cubicBezTo>
                  <a:cubicBezTo>
                    <a:pt x="6246" y="4182"/>
                    <a:pt x="5394" y="4952"/>
                    <a:pt x="4473" y="5606"/>
                  </a:cubicBezTo>
                  <a:cubicBezTo>
                    <a:pt x="3934" y="5991"/>
                    <a:pt x="3430" y="6591"/>
                    <a:pt x="2952" y="7173"/>
                  </a:cubicBezTo>
                  <a:cubicBezTo>
                    <a:pt x="1868" y="8507"/>
                    <a:pt x="1220" y="10209"/>
                    <a:pt x="640" y="11928"/>
                  </a:cubicBezTo>
                  <a:cubicBezTo>
                    <a:pt x="74" y="13621"/>
                    <a:pt x="-192" y="15447"/>
                    <a:pt x="156" y="17310"/>
                  </a:cubicBezTo>
                  <a:cubicBezTo>
                    <a:pt x="360" y="18403"/>
                    <a:pt x="797" y="19361"/>
                    <a:pt x="1397" y="20203"/>
                  </a:cubicBezTo>
                  <a:cubicBezTo>
                    <a:pt x="1649" y="20552"/>
                    <a:pt x="1915" y="20856"/>
                    <a:pt x="2195" y="21134"/>
                  </a:cubicBezTo>
                  <a:lnTo>
                    <a:pt x="21408" y="21134"/>
                  </a:lnTo>
                  <a:lnTo>
                    <a:pt x="21408" y="10782"/>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D15D83CD-F1A1-5A4C-9930-4BC6189F25C9}"/>
                </a:ext>
              </a:extLst>
            </p:cNvPr>
            <p:cNvSpPr/>
            <p:nvPr userDrawn="1"/>
          </p:nvSpPr>
          <p:spPr>
            <a:xfrm>
              <a:off x="509455" y="1"/>
              <a:ext cx="3045050" cy="2019658"/>
            </a:xfrm>
            <a:custGeom>
              <a:avLst/>
              <a:gdLst/>
              <a:ahLst/>
              <a:cxnLst>
                <a:cxn ang="0">
                  <a:pos x="wd2" y="hd2"/>
                </a:cxn>
                <a:cxn ang="5400000">
                  <a:pos x="wd2" y="hd2"/>
                </a:cxn>
                <a:cxn ang="10800000">
                  <a:pos x="wd2" y="hd2"/>
                </a:cxn>
                <a:cxn ang="16200000">
                  <a:pos x="wd2" y="hd2"/>
                </a:cxn>
              </a:cxnLst>
              <a:rect l="0" t="0" r="r" b="b"/>
              <a:pathLst>
                <a:path w="21570" h="21550" extrusionOk="0">
                  <a:moveTo>
                    <a:pt x="2426" y="0"/>
                  </a:moveTo>
                  <a:cubicBezTo>
                    <a:pt x="1418" y="2182"/>
                    <a:pt x="690" y="4567"/>
                    <a:pt x="312" y="7223"/>
                  </a:cubicBezTo>
                  <a:cubicBezTo>
                    <a:pt x="96" y="8767"/>
                    <a:pt x="-30" y="10326"/>
                    <a:pt x="6" y="11898"/>
                  </a:cubicBezTo>
                  <a:cubicBezTo>
                    <a:pt x="60" y="13917"/>
                    <a:pt x="222" y="15936"/>
                    <a:pt x="690" y="17860"/>
                  </a:cubicBezTo>
                  <a:cubicBezTo>
                    <a:pt x="897" y="18700"/>
                    <a:pt x="1104" y="19540"/>
                    <a:pt x="1481" y="20231"/>
                  </a:cubicBezTo>
                  <a:cubicBezTo>
                    <a:pt x="1940" y="21072"/>
                    <a:pt x="2507" y="21600"/>
                    <a:pt x="3272" y="21546"/>
                  </a:cubicBezTo>
                  <a:cubicBezTo>
                    <a:pt x="4216" y="21478"/>
                    <a:pt x="4891" y="20719"/>
                    <a:pt x="5485" y="19703"/>
                  </a:cubicBezTo>
                  <a:cubicBezTo>
                    <a:pt x="6051" y="18727"/>
                    <a:pt x="6411" y="17548"/>
                    <a:pt x="6816" y="16424"/>
                  </a:cubicBezTo>
                  <a:cubicBezTo>
                    <a:pt x="8004" y="13090"/>
                    <a:pt x="9803" y="10800"/>
                    <a:pt x="12106" y="9377"/>
                  </a:cubicBezTo>
                  <a:cubicBezTo>
                    <a:pt x="13185" y="8713"/>
                    <a:pt x="14346" y="8374"/>
                    <a:pt x="15462" y="7859"/>
                  </a:cubicBezTo>
                  <a:cubicBezTo>
                    <a:pt x="16325" y="7453"/>
                    <a:pt x="17171" y="6992"/>
                    <a:pt x="17945" y="6260"/>
                  </a:cubicBezTo>
                  <a:cubicBezTo>
                    <a:pt x="19087" y="5190"/>
                    <a:pt x="19942" y="3659"/>
                    <a:pt x="20706" y="2006"/>
                  </a:cubicBezTo>
                  <a:cubicBezTo>
                    <a:pt x="21012" y="1355"/>
                    <a:pt x="21300" y="678"/>
                    <a:pt x="21570" y="0"/>
                  </a:cubicBezTo>
                  <a:lnTo>
                    <a:pt x="2426"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C34C1AB-7464-E843-8B77-B8E1B29CD086}"/>
                </a:ext>
              </a:extLst>
            </p:cNvPr>
            <p:cNvSpPr/>
            <p:nvPr userDrawn="1"/>
          </p:nvSpPr>
          <p:spPr>
            <a:xfrm>
              <a:off x="3392355" y="4419601"/>
              <a:ext cx="2670994" cy="2014244"/>
            </a:xfrm>
            <a:custGeom>
              <a:avLst/>
              <a:gdLst/>
              <a:ahLst/>
              <a:cxnLst>
                <a:cxn ang="0">
                  <a:pos x="wd2" y="hd2"/>
                </a:cxn>
                <a:cxn ang="5400000">
                  <a:pos x="wd2" y="hd2"/>
                </a:cxn>
                <a:cxn ang="10800000">
                  <a:pos x="wd2" y="hd2"/>
                </a:cxn>
                <a:cxn ang="16200000">
                  <a:pos x="wd2" y="hd2"/>
                </a:cxn>
              </a:cxnLst>
              <a:rect l="0" t="0" r="r" b="b"/>
              <a:pathLst>
                <a:path w="21540" h="21546" extrusionOk="0">
                  <a:moveTo>
                    <a:pt x="21505" y="10576"/>
                  </a:moveTo>
                  <a:cubicBezTo>
                    <a:pt x="21403" y="9571"/>
                    <a:pt x="21157" y="8647"/>
                    <a:pt x="20706" y="7818"/>
                  </a:cubicBezTo>
                  <a:cubicBezTo>
                    <a:pt x="20338" y="7125"/>
                    <a:pt x="19867" y="6582"/>
                    <a:pt x="19344" y="6120"/>
                  </a:cubicBezTo>
                  <a:cubicBezTo>
                    <a:pt x="18709" y="5549"/>
                    <a:pt x="18023" y="5088"/>
                    <a:pt x="17337" y="4653"/>
                  </a:cubicBezTo>
                  <a:cubicBezTo>
                    <a:pt x="16866" y="4354"/>
                    <a:pt x="16395" y="4041"/>
                    <a:pt x="15944" y="3675"/>
                  </a:cubicBezTo>
                  <a:cubicBezTo>
                    <a:pt x="15289" y="3145"/>
                    <a:pt x="14643" y="2588"/>
                    <a:pt x="13978" y="2058"/>
                  </a:cubicBezTo>
                  <a:cubicBezTo>
                    <a:pt x="13537" y="1705"/>
                    <a:pt x="13097" y="1379"/>
                    <a:pt x="12636" y="1080"/>
                  </a:cubicBezTo>
                  <a:cubicBezTo>
                    <a:pt x="11960" y="659"/>
                    <a:pt x="11274" y="319"/>
                    <a:pt x="10536" y="156"/>
                  </a:cubicBezTo>
                  <a:cubicBezTo>
                    <a:pt x="9922" y="20"/>
                    <a:pt x="9307" y="-34"/>
                    <a:pt x="8693" y="20"/>
                  </a:cubicBezTo>
                  <a:cubicBezTo>
                    <a:pt x="8222" y="61"/>
                    <a:pt x="7751" y="143"/>
                    <a:pt x="7290" y="265"/>
                  </a:cubicBezTo>
                  <a:cubicBezTo>
                    <a:pt x="6460" y="482"/>
                    <a:pt x="5661" y="849"/>
                    <a:pt x="4893" y="1311"/>
                  </a:cubicBezTo>
                  <a:cubicBezTo>
                    <a:pt x="4320" y="1651"/>
                    <a:pt x="3766" y="2058"/>
                    <a:pt x="3234" y="2506"/>
                  </a:cubicBezTo>
                  <a:cubicBezTo>
                    <a:pt x="2650" y="2995"/>
                    <a:pt x="2107" y="3552"/>
                    <a:pt x="1585" y="4164"/>
                  </a:cubicBezTo>
                  <a:cubicBezTo>
                    <a:pt x="1206" y="4612"/>
                    <a:pt x="878" y="5128"/>
                    <a:pt x="612" y="5726"/>
                  </a:cubicBezTo>
                  <a:cubicBezTo>
                    <a:pt x="448" y="6079"/>
                    <a:pt x="325" y="6446"/>
                    <a:pt x="223" y="6826"/>
                  </a:cubicBezTo>
                  <a:cubicBezTo>
                    <a:pt x="38" y="7506"/>
                    <a:pt x="-23" y="8198"/>
                    <a:pt x="8" y="8918"/>
                  </a:cubicBezTo>
                  <a:cubicBezTo>
                    <a:pt x="28" y="9557"/>
                    <a:pt x="90" y="10195"/>
                    <a:pt x="172" y="10820"/>
                  </a:cubicBezTo>
                  <a:cubicBezTo>
                    <a:pt x="612" y="14040"/>
                    <a:pt x="2015" y="16934"/>
                    <a:pt x="4023" y="18822"/>
                  </a:cubicBezTo>
                  <a:cubicBezTo>
                    <a:pt x="4627" y="19392"/>
                    <a:pt x="5272" y="19895"/>
                    <a:pt x="5927" y="20330"/>
                  </a:cubicBezTo>
                  <a:cubicBezTo>
                    <a:pt x="6583" y="20764"/>
                    <a:pt x="7269" y="21145"/>
                    <a:pt x="8007" y="21321"/>
                  </a:cubicBezTo>
                  <a:cubicBezTo>
                    <a:pt x="8078" y="21335"/>
                    <a:pt x="8140" y="21362"/>
                    <a:pt x="8211" y="21389"/>
                  </a:cubicBezTo>
                  <a:cubicBezTo>
                    <a:pt x="8273" y="21417"/>
                    <a:pt x="8334" y="21389"/>
                    <a:pt x="8396" y="21444"/>
                  </a:cubicBezTo>
                  <a:cubicBezTo>
                    <a:pt x="8549" y="21430"/>
                    <a:pt x="8703" y="21484"/>
                    <a:pt x="8857" y="21498"/>
                  </a:cubicBezTo>
                  <a:cubicBezTo>
                    <a:pt x="9266" y="21539"/>
                    <a:pt x="9666" y="21566"/>
                    <a:pt x="10075" y="21525"/>
                  </a:cubicBezTo>
                  <a:cubicBezTo>
                    <a:pt x="10157" y="21512"/>
                    <a:pt x="10239" y="21525"/>
                    <a:pt x="10321" y="21525"/>
                  </a:cubicBezTo>
                  <a:cubicBezTo>
                    <a:pt x="10413" y="21498"/>
                    <a:pt x="10506" y="21484"/>
                    <a:pt x="10598" y="21498"/>
                  </a:cubicBezTo>
                  <a:cubicBezTo>
                    <a:pt x="10782" y="21457"/>
                    <a:pt x="10966" y="21417"/>
                    <a:pt x="11141" y="21376"/>
                  </a:cubicBezTo>
                  <a:cubicBezTo>
                    <a:pt x="11192" y="21362"/>
                    <a:pt x="11243" y="21362"/>
                    <a:pt x="11304" y="21349"/>
                  </a:cubicBezTo>
                  <a:cubicBezTo>
                    <a:pt x="11397" y="21321"/>
                    <a:pt x="11479" y="21294"/>
                    <a:pt x="11571" y="21267"/>
                  </a:cubicBezTo>
                  <a:cubicBezTo>
                    <a:pt x="12411" y="21023"/>
                    <a:pt x="13220" y="20629"/>
                    <a:pt x="13998" y="20140"/>
                  </a:cubicBezTo>
                  <a:cubicBezTo>
                    <a:pt x="14090" y="20085"/>
                    <a:pt x="14182" y="20017"/>
                    <a:pt x="14275" y="19977"/>
                  </a:cubicBezTo>
                  <a:cubicBezTo>
                    <a:pt x="14346" y="19895"/>
                    <a:pt x="14438" y="19841"/>
                    <a:pt x="14531" y="19800"/>
                  </a:cubicBezTo>
                  <a:cubicBezTo>
                    <a:pt x="14766" y="19637"/>
                    <a:pt x="14992" y="19474"/>
                    <a:pt x="15227" y="19311"/>
                  </a:cubicBezTo>
                  <a:cubicBezTo>
                    <a:pt x="15360" y="19216"/>
                    <a:pt x="15483" y="19094"/>
                    <a:pt x="15637" y="19039"/>
                  </a:cubicBezTo>
                  <a:cubicBezTo>
                    <a:pt x="15647" y="19026"/>
                    <a:pt x="15657" y="19026"/>
                    <a:pt x="15657" y="19012"/>
                  </a:cubicBezTo>
                  <a:cubicBezTo>
                    <a:pt x="15729" y="18958"/>
                    <a:pt x="15801" y="18890"/>
                    <a:pt x="15872" y="18835"/>
                  </a:cubicBezTo>
                  <a:cubicBezTo>
                    <a:pt x="15893" y="18822"/>
                    <a:pt x="15913" y="18822"/>
                    <a:pt x="15924" y="18808"/>
                  </a:cubicBezTo>
                  <a:cubicBezTo>
                    <a:pt x="16108" y="18672"/>
                    <a:pt x="16302" y="18537"/>
                    <a:pt x="16487" y="18401"/>
                  </a:cubicBezTo>
                  <a:cubicBezTo>
                    <a:pt x="16528" y="18374"/>
                    <a:pt x="16579" y="18333"/>
                    <a:pt x="16630" y="18346"/>
                  </a:cubicBezTo>
                  <a:lnTo>
                    <a:pt x="16620" y="18346"/>
                  </a:lnTo>
                  <a:cubicBezTo>
                    <a:pt x="16620" y="18278"/>
                    <a:pt x="16651" y="18292"/>
                    <a:pt x="16681" y="18278"/>
                  </a:cubicBezTo>
                  <a:lnTo>
                    <a:pt x="16681" y="18278"/>
                  </a:lnTo>
                  <a:cubicBezTo>
                    <a:pt x="16702" y="18211"/>
                    <a:pt x="16743" y="18211"/>
                    <a:pt x="16784" y="18183"/>
                  </a:cubicBezTo>
                  <a:cubicBezTo>
                    <a:pt x="17214" y="17898"/>
                    <a:pt x="17654" y="17599"/>
                    <a:pt x="18095" y="17314"/>
                  </a:cubicBezTo>
                  <a:cubicBezTo>
                    <a:pt x="18750" y="16893"/>
                    <a:pt x="19375" y="16431"/>
                    <a:pt x="19928" y="15792"/>
                  </a:cubicBezTo>
                  <a:cubicBezTo>
                    <a:pt x="20645" y="14977"/>
                    <a:pt x="21167" y="13999"/>
                    <a:pt x="21403" y="12763"/>
                  </a:cubicBezTo>
                  <a:cubicBezTo>
                    <a:pt x="21536" y="12043"/>
                    <a:pt x="21577" y="11309"/>
                    <a:pt x="21505" y="10576"/>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68EA4AD8-9F74-7644-BE99-F50CA084A84D}"/>
                </a:ext>
              </a:extLst>
            </p:cNvPr>
            <p:cNvSpPr/>
            <p:nvPr userDrawn="1"/>
          </p:nvSpPr>
          <p:spPr>
            <a:xfrm>
              <a:off x="7672254" y="4267200"/>
              <a:ext cx="244453" cy="244510"/>
            </a:xfrm>
            <a:custGeom>
              <a:avLst/>
              <a:gdLst/>
              <a:ahLst/>
              <a:cxnLst>
                <a:cxn ang="0">
                  <a:pos x="wd2" y="hd2"/>
                </a:cxn>
                <a:cxn ang="5400000">
                  <a:pos x="wd2" y="hd2"/>
                </a:cxn>
                <a:cxn ang="10800000">
                  <a:pos x="wd2" y="hd2"/>
                </a:cxn>
                <a:cxn ang="16200000">
                  <a:pos x="wd2" y="hd2"/>
                </a:cxn>
              </a:cxnLst>
              <a:rect l="0" t="0" r="r" b="b"/>
              <a:pathLst>
                <a:path w="21105" h="20690" extrusionOk="0">
                  <a:moveTo>
                    <a:pt x="2606" y="7177"/>
                  </a:moveTo>
                  <a:cubicBezTo>
                    <a:pt x="5786" y="12013"/>
                    <a:pt x="10062" y="15774"/>
                    <a:pt x="14228" y="19750"/>
                  </a:cubicBezTo>
                  <a:cubicBezTo>
                    <a:pt x="15873" y="21362"/>
                    <a:pt x="17408" y="20502"/>
                    <a:pt x="18724" y="20072"/>
                  </a:cubicBezTo>
                  <a:cubicBezTo>
                    <a:pt x="20149" y="19643"/>
                    <a:pt x="21136" y="18353"/>
                    <a:pt x="21026" y="16311"/>
                  </a:cubicBezTo>
                  <a:cubicBezTo>
                    <a:pt x="21355" y="15452"/>
                    <a:pt x="20587" y="14807"/>
                    <a:pt x="19930" y="14162"/>
                  </a:cubicBezTo>
                  <a:cubicBezTo>
                    <a:pt x="18066" y="12120"/>
                    <a:pt x="16202" y="9971"/>
                    <a:pt x="14118" y="8144"/>
                  </a:cubicBezTo>
                  <a:cubicBezTo>
                    <a:pt x="10719" y="5135"/>
                    <a:pt x="7211" y="2234"/>
                    <a:pt x="3044" y="407"/>
                  </a:cubicBezTo>
                  <a:cubicBezTo>
                    <a:pt x="2167" y="-23"/>
                    <a:pt x="1729" y="-238"/>
                    <a:pt x="961" y="407"/>
                  </a:cubicBezTo>
                  <a:cubicBezTo>
                    <a:pt x="84" y="1052"/>
                    <a:pt x="-245" y="1911"/>
                    <a:pt x="194" y="2878"/>
                  </a:cubicBezTo>
                  <a:cubicBezTo>
                    <a:pt x="742" y="4383"/>
                    <a:pt x="1619" y="5780"/>
                    <a:pt x="2606" y="717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C14B8AF9-8498-0043-A9D3-F95E0D3BEF19}"/>
                </a:ext>
              </a:extLst>
            </p:cNvPr>
            <p:cNvSpPr/>
            <p:nvPr userDrawn="1"/>
          </p:nvSpPr>
          <p:spPr>
            <a:xfrm>
              <a:off x="7519855" y="4927600"/>
              <a:ext cx="214314" cy="237867"/>
            </a:xfrm>
            <a:custGeom>
              <a:avLst/>
              <a:gdLst/>
              <a:ahLst/>
              <a:cxnLst>
                <a:cxn ang="0">
                  <a:pos x="wd2" y="hd2"/>
                </a:cxn>
                <a:cxn ang="5400000">
                  <a:pos x="wd2" y="hd2"/>
                </a:cxn>
                <a:cxn ang="10800000">
                  <a:pos x="wd2" y="hd2"/>
                </a:cxn>
                <a:cxn ang="16200000">
                  <a:pos x="wd2" y="hd2"/>
                </a:cxn>
              </a:cxnLst>
              <a:rect l="0" t="0" r="r" b="b"/>
              <a:pathLst>
                <a:path w="20478" h="20747" extrusionOk="0">
                  <a:moveTo>
                    <a:pt x="17885" y="20595"/>
                  </a:moveTo>
                  <a:cubicBezTo>
                    <a:pt x="20919" y="18712"/>
                    <a:pt x="21404" y="16054"/>
                    <a:pt x="18734" y="13838"/>
                  </a:cubicBezTo>
                  <a:cubicBezTo>
                    <a:pt x="15458" y="11069"/>
                    <a:pt x="13516" y="6971"/>
                    <a:pt x="9148" y="5420"/>
                  </a:cubicBezTo>
                  <a:cubicBezTo>
                    <a:pt x="8905" y="5309"/>
                    <a:pt x="8784" y="5088"/>
                    <a:pt x="8784" y="4866"/>
                  </a:cubicBezTo>
                  <a:cubicBezTo>
                    <a:pt x="8177" y="2983"/>
                    <a:pt x="6478" y="1986"/>
                    <a:pt x="4901" y="878"/>
                  </a:cubicBezTo>
                  <a:cubicBezTo>
                    <a:pt x="3808" y="103"/>
                    <a:pt x="2838" y="-340"/>
                    <a:pt x="1624" y="325"/>
                  </a:cubicBezTo>
                  <a:cubicBezTo>
                    <a:pt x="532" y="878"/>
                    <a:pt x="-196" y="1875"/>
                    <a:pt x="47" y="3205"/>
                  </a:cubicBezTo>
                  <a:cubicBezTo>
                    <a:pt x="168" y="3869"/>
                    <a:pt x="47" y="4755"/>
                    <a:pt x="411" y="5088"/>
                  </a:cubicBezTo>
                  <a:cubicBezTo>
                    <a:pt x="2352" y="6528"/>
                    <a:pt x="3080" y="8743"/>
                    <a:pt x="4658" y="10405"/>
                  </a:cubicBezTo>
                  <a:cubicBezTo>
                    <a:pt x="6964" y="12952"/>
                    <a:pt x="9148" y="15722"/>
                    <a:pt x="11332" y="18380"/>
                  </a:cubicBezTo>
                  <a:cubicBezTo>
                    <a:pt x="12182" y="19598"/>
                    <a:pt x="16793" y="21260"/>
                    <a:pt x="17885" y="2059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2052C2CA-3597-3F4E-A394-EEA7CF4FE694}"/>
                </a:ext>
              </a:extLst>
            </p:cNvPr>
            <p:cNvSpPr/>
            <p:nvPr userDrawn="1"/>
          </p:nvSpPr>
          <p:spPr>
            <a:xfrm>
              <a:off x="8129455" y="4241800"/>
              <a:ext cx="185988" cy="190443"/>
            </a:xfrm>
            <a:custGeom>
              <a:avLst/>
              <a:gdLst/>
              <a:ahLst/>
              <a:cxnLst>
                <a:cxn ang="0">
                  <a:pos x="wd2" y="hd2"/>
                </a:cxn>
                <a:cxn ang="5400000">
                  <a:pos x="wd2" y="hd2"/>
                </a:cxn>
                <a:cxn ang="10800000">
                  <a:pos x="wd2" y="hd2"/>
                </a:cxn>
                <a:cxn ang="16200000">
                  <a:pos x="wd2" y="hd2"/>
                </a:cxn>
              </a:cxnLst>
              <a:rect l="0" t="0" r="r" b="b"/>
              <a:pathLst>
                <a:path w="20408" h="20763" extrusionOk="0">
                  <a:moveTo>
                    <a:pt x="20377" y="17076"/>
                  </a:moveTo>
                  <a:cubicBezTo>
                    <a:pt x="20377" y="14307"/>
                    <a:pt x="19401" y="12369"/>
                    <a:pt x="17868" y="10707"/>
                  </a:cubicBezTo>
                  <a:cubicBezTo>
                    <a:pt x="13966" y="6415"/>
                    <a:pt x="8531" y="4061"/>
                    <a:pt x="4211" y="461"/>
                  </a:cubicBezTo>
                  <a:cubicBezTo>
                    <a:pt x="3097" y="-370"/>
                    <a:pt x="1703" y="-93"/>
                    <a:pt x="588" y="1430"/>
                  </a:cubicBezTo>
                  <a:cubicBezTo>
                    <a:pt x="-1084" y="3784"/>
                    <a:pt x="1285" y="4476"/>
                    <a:pt x="1843" y="5861"/>
                  </a:cubicBezTo>
                  <a:cubicBezTo>
                    <a:pt x="4072" y="11676"/>
                    <a:pt x="8253" y="15830"/>
                    <a:pt x="12991" y="19707"/>
                  </a:cubicBezTo>
                  <a:cubicBezTo>
                    <a:pt x="14803" y="21230"/>
                    <a:pt x="16893" y="20815"/>
                    <a:pt x="18704" y="20261"/>
                  </a:cubicBezTo>
                  <a:cubicBezTo>
                    <a:pt x="20237" y="19984"/>
                    <a:pt x="20516" y="18322"/>
                    <a:pt x="20377" y="1707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E6049786-32F3-534D-831F-D4FE334C7A64}"/>
                </a:ext>
              </a:extLst>
            </p:cNvPr>
            <p:cNvSpPr/>
            <p:nvPr userDrawn="1"/>
          </p:nvSpPr>
          <p:spPr>
            <a:xfrm>
              <a:off x="8091355" y="5029200"/>
              <a:ext cx="164782" cy="179404"/>
            </a:xfrm>
            <a:custGeom>
              <a:avLst/>
              <a:gdLst/>
              <a:ahLst/>
              <a:cxnLst>
                <a:cxn ang="0">
                  <a:pos x="wd2" y="hd2"/>
                </a:cxn>
                <a:cxn ang="5400000">
                  <a:pos x="wd2" y="hd2"/>
                </a:cxn>
                <a:cxn ang="10800000">
                  <a:pos x="wd2" y="hd2"/>
                </a:cxn>
                <a:cxn ang="16200000">
                  <a:pos x="wd2" y="hd2"/>
                </a:cxn>
              </a:cxnLst>
              <a:rect l="0" t="0" r="r" b="b"/>
              <a:pathLst>
                <a:path w="20915" h="20899" extrusionOk="0">
                  <a:moveTo>
                    <a:pt x="11044" y="6825"/>
                  </a:moveTo>
                  <a:cubicBezTo>
                    <a:pt x="9271" y="5050"/>
                    <a:pt x="8142" y="2831"/>
                    <a:pt x="6047" y="1203"/>
                  </a:cubicBezTo>
                  <a:cubicBezTo>
                    <a:pt x="4596" y="20"/>
                    <a:pt x="2984" y="-572"/>
                    <a:pt x="1372" y="759"/>
                  </a:cubicBezTo>
                  <a:cubicBezTo>
                    <a:pt x="-240" y="1943"/>
                    <a:pt x="-401" y="3422"/>
                    <a:pt x="727" y="5050"/>
                  </a:cubicBezTo>
                  <a:cubicBezTo>
                    <a:pt x="2500" y="7861"/>
                    <a:pt x="3790" y="11116"/>
                    <a:pt x="6047" y="13631"/>
                  </a:cubicBezTo>
                  <a:cubicBezTo>
                    <a:pt x="8787" y="16590"/>
                    <a:pt x="11205" y="20436"/>
                    <a:pt x="17330" y="20880"/>
                  </a:cubicBezTo>
                  <a:cubicBezTo>
                    <a:pt x="18459" y="21028"/>
                    <a:pt x="20071" y="20288"/>
                    <a:pt x="20554" y="18661"/>
                  </a:cubicBezTo>
                  <a:cubicBezTo>
                    <a:pt x="21199" y="17034"/>
                    <a:pt x="21038" y="15406"/>
                    <a:pt x="19587" y="13927"/>
                  </a:cubicBezTo>
                  <a:cubicBezTo>
                    <a:pt x="17008" y="10968"/>
                    <a:pt x="13462" y="9488"/>
                    <a:pt x="11044" y="682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A05EACD4-2CEA-DA40-B130-BFFA972D13C8}"/>
                </a:ext>
              </a:extLst>
            </p:cNvPr>
            <p:cNvSpPr/>
            <p:nvPr userDrawn="1"/>
          </p:nvSpPr>
          <p:spPr>
            <a:xfrm>
              <a:off x="7799255" y="5003800"/>
              <a:ext cx="137386" cy="160550"/>
            </a:xfrm>
            <a:custGeom>
              <a:avLst/>
              <a:gdLst/>
              <a:ahLst/>
              <a:cxnLst>
                <a:cxn ang="0">
                  <a:pos x="wd2" y="hd2"/>
                </a:cxn>
                <a:cxn ang="5400000">
                  <a:pos x="wd2" y="hd2"/>
                </a:cxn>
                <a:cxn ang="10800000">
                  <a:pos x="wd2" y="hd2"/>
                </a:cxn>
                <a:cxn ang="16200000">
                  <a:pos x="wd2" y="hd2"/>
                </a:cxn>
              </a:cxnLst>
              <a:rect l="0" t="0" r="r" b="b"/>
              <a:pathLst>
                <a:path w="20318" h="20686" extrusionOk="0">
                  <a:moveTo>
                    <a:pt x="19314" y="13415"/>
                  </a:moveTo>
                  <a:cubicBezTo>
                    <a:pt x="15182" y="8669"/>
                    <a:pt x="10486" y="4578"/>
                    <a:pt x="5227" y="978"/>
                  </a:cubicBezTo>
                  <a:cubicBezTo>
                    <a:pt x="4100" y="160"/>
                    <a:pt x="2222" y="-658"/>
                    <a:pt x="1283" y="815"/>
                  </a:cubicBezTo>
                  <a:cubicBezTo>
                    <a:pt x="532" y="1960"/>
                    <a:pt x="-971" y="3597"/>
                    <a:pt x="907" y="5233"/>
                  </a:cubicBezTo>
                  <a:cubicBezTo>
                    <a:pt x="2598" y="6706"/>
                    <a:pt x="3161" y="8669"/>
                    <a:pt x="4288" y="10306"/>
                  </a:cubicBezTo>
                  <a:cubicBezTo>
                    <a:pt x="6542" y="13578"/>
                    <a:pt x="8796" y="17015"/>
                    <a:pt x="12177" y="19633"/>
                  </a:cubicBezTo>
                  <a:cubicBezTo>
                    <a:pt x="14055" y="20942"/>
                    <a:pt x="16121" y="20942"/>
                    <a:pt x="17812" y="20124"/>
                  </a:cubicBezTo>
                  <a:cubicBezTo>
                    <a:pt x="19314" y="19469"/>
                    <a:pt x="20629" y="18160"/>
                    <a:pt x="20253" y="16687"/>
                  </a:cubicBezTo>
                  <a:cubicBezTo>
                    <a:pt x="20441" y="15215"/>
                    <a:pt x="20253" y="14397"/>
                    <a:pt x="19314" y="1341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AB4B35B8-9C49-C84B-84BB-DAD9EB7E4E55}"/>
                </a:ext>
              </a:extLst>
            </p:cNvPr>
            <p:cNvSpPr/>
            <p:nvPr userDrawn="1"/>
          </p:nvSpPr>
          <p:spPr>
            <a:xfrm>
              <a:off x="8497755" y="4356100"/>
              <a:ext cx="172198" cy="127983"/>
            </a:xfrm>
            <a:custGeom>
              <a:avLst/>
              <a:gdLst/>
              <a:ahLst/>
              <a:cxnLst>
                <a:cxn ang="0">
                  <a:pos x="wd2" y="hd2"/>
                </a:cxn>
                <a:cxn ang="5400000">
                  <a:pos x="wd2" y="hd2"/>
                </a:cxn>
                <a:cxn ang="10800000">
                  <a:pos x="wd2" y="hd2"/>
                </a:cxn>
                <a:cxn ang="16200000">
                  <a:pos x="wd2" y="hd2"/>
                </a:cxn>
              </a:cxnLst>
              <a:rect l="0" t="0" r="r" b="b"/>
              <a:pathLst>
                <a:path w="20338" h="19610" extrusionOk="0">
                  <a:moveTo>
                    <a:pt x="18250" y="10873"/>
                  </a:moveTo>
                  <a:cubicBezTo>
                    <a:pt x="16600" y="9122"/>
                    <a:pt x="14500" y="7954"/>
                    <a:pt x="12700" y="6397"/>
                  </a:cubicBezTo>
                  <a:cubicBezTo>
                    <a:pt x="10450" y="4451"/>
                    <a:pt x="7600" y="4062"/>
                    <a:pt x="5500" y="1921"/>
                  </a:cubicBezTo>
                  <a:cubicBezTo>
                    <a:pt x="4750" y="1143"/>
                    <a:pt x="4450" y="-803"/>
                    <a:pt x="3100" y="365"/>
                  </a:cubicBezTo>
                  <a:cubicBezTo>
                    <a:pt x="1750" y="1532"/>
                    <a:pt x="-500" y="1727"/>
                    <a:pt x="100" y="4451"/>
                  </a:cubicBezTo>
                  <a:cubicBezTo>
                    <a:pt x="100" y="6202"/>
                    <a:pt x="250" y="7175"/>
                    <a:pt x="1300" y="8148"/>
                  </a:cubicBezTo>
                  <a:cubicBezTo>
                    <a:pt x="3700" y="9705"/>
                    <a:pt x="5650" y="12040"/>
                    <a:pt x="8050" y="13792"/>
                  </a:cubicBezTo>
                  <a:cubicBezTo>
                    <a:pt x="10150" y="15348"/>
                    <a:pt x="12100" y="17489"/>
                    <a:pt x="14200" y="18851"/>
                  </a:cubicBezTo>
                  <a:cubicBezTo>
                    <a:pt x="17050" y="20797"/>
                    <a:pt x="18850" y="18657"/>
                    <a:pt x="19900" y="16321"/>
                  </a:cubicBezTo>
                  <a:cubicBezTo>
                    <a:pt x="21100" y="14765"/>
                    <a:pt x="19600" y="12430"/>
                    <a:pt x="18250" y="10873"/>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FF3918EA-33CE-384F-83BD-14AA2B52CA1D}"/>
                </a:ext>
              </a:extLst>
            </p:cNvPr>
            <p:cNvSpPr/>
            <p:nvPr userDrawn="1"/>
          </p:nvSpPr>
          <p:spPr>
            <a:xfrm>
              <a:off x="8053255" y="4737101"/>
              <a:ext cx="142934" cy="164385"/>
            </a:xfrm>
            <a:custGeom>
              <a:avLst/>
              <a:gdLst/>
              <a:ahLst/>
              <a:cxnLst>
                <a:cxn ang="0">
                  <a:pos x="wd2" y="hd2"/>
                </a:cxn>
                <a:cxn ang="5400000">
                  <a:pos x="wd2" y="hd2"/>
                </a:cxn>
                <a:cxn ang="10800000">
                  <a:pos x="wd2" y="hd2"/>
                </a:cxn>
                <a:cxn ang="16200000">
                  <a:pos x="wd2" y="hd2"/>
                </a:cxn>
              </a:cxnLst>
              <a:rect l="0" t="0" r="r" b="b"/>
              <a:pathLst>
                <a:path w="20258" h="20864" extrusionOk="0">
                  <a:moveTo>
                    <a:pt x="5271" y="1270"/>
                  </a:moveTo>
                  <a:cubicBezTo>
                    <a:pt x="4551" y="464"/>
                    <a:pt x="3471" y="-503"/>
                    <a:pt x="2211" y="303"/>
                  </a:cubicBezTo>
                  <a:cubicBezTo>
                    <a:pt x="1311" y="948"/>
                    <a:pt x="-309" y="1593"/>
                    <a:pt x="51" y="2882"/>
                  </a:cubicBezTo>
                  <a:cubicBezTo>
                    <a:pt x="1131" y="6751"/>
                    <a:pt x="1671" y="10781"/>
                    <a:pt x="4911" y="13843"/>
                  </a:cubicBezTo>
                  <a:cubicBezTo>
                    <a:pt x="5271" y="16906"/>
                    <a:pt x="9411" y="20613"/>
                    <a:pt x="12651" y="20775"/>
                  </a:cubicBezTo>
                  <a:cubicBezTo>
                    <a:pt x="14091" y="20775"/>
                    <a:pt x="15711" y="20775"/>
                    <a:pt x="17151" y="20775"/>
                  </a:cubicBezTo>
                  <a:cubicBezTo>
                    <a:pt x="18591" y="20936"/>
                    <a:pt x="20211" y="21097"/>
                    <a:pt x="20211" y="19163"/>
                  </a:cubicBezTo>
                  <a:cubicBezTo>
                    <a:pt x="20031" y="16745"/>
                    <a:pt x="21291" y="13682"/>
                    <a:pt x="17151" y="12715"/>
                  </a:cubicBezTo>
                  <a:cubicBezTo>
                    <a:pt x="14271" y="11264"/>
                    <a:pt x="12291" y="9330"/>
                    <a:pt x="10671" y="6751"/>
                  </a:cubicBezTo>
                  <a:cubicBezTo>
                    <a:pt x="9591" y="4655"/>
                    <a:pt x="7251" y="3043"/>
                    <a:pt x="5271" y="127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300379A6-DBE1-C44B-A12B-9C5F312FD37C}"/>
                </a:ext>
              </a:extLst>
            </p:cNvPr>
            <p:cNvSpPr/>
            <p:nvPr userDrawn="1"/>
          </p:nvSpPr>
          <p:spPr>
            <a:xfrm>
              <a:off x="8675555" y="4635501"/>
              <a:ext cx="136854" cy="144002"/>
            </a:xfrm>
            <a:custGeom>
              <a:avLst/>
              <a:gdLst/>
              <a:ahLst/>
              <a:cxnLst>
                <a:cxn ang="0">
                  <a:pos x="wd2" y="hd2"/>
                </a:cxn>
                <a:cxn ang="5400000">
                  <a:pos x="wd2" y="hd2"/>
                </a:cxn>
                <a:cxn ang="10800000">
                  <a:pos x="wd2" y="hd2"/>
                </a:cxn>
                <a:cxn ang="16200000">
                  <a:pos x="wd2" y="hd2"/>
                </a:cxn>
              </a:cxnLst>
              <a:rect l="0" t="0" r="r" b="b"/>
              <a:pathLst>
                <a:path w="20417" h="20410" extrusionOk="0">
                  <a:moveTo>
                    <a:pt x="20118" y="12804"/>
                  </a:moveTo>
                  <a:cubicBezTo>
                    <a:pt x="20118" y="8844"/>
                    <a:pt x="17655" y="6864"/>
                    <a:pt x="13865" y="6324"/>
                  </a:cubicBezTo>
                  <a:cubicBezTo>
                    <a:pt x="11402" y="4344"/>
                    <a:pt x="9129" y="2184"/>
                    <a:pt x="6286" y="744"/>
                  </a:cubicBezTo>
                  <a:cubicBezTo>
                    <a:pt x="4771" y="-156"/>
                    <a:pt x="2118" y="-516"/>
                    <a:pt x="981" y="1284"/>
                  </a:cubicBezTo>
                  <a:cubicBezTo>
                    <a:pt x="34" y="3084"/>
                    <a:pt x="-724" y="5964"/>
                    <a:pt x="1171" y="7584"/>
                  </a:cubicBezTo>
                  <a:cubicBezTo>
                    <a:pt x="4960" y="11004"/>
                    <a:pt x="7613" y="14964"/>
                    <a:pt x="11023" y="18564"/>
                  </a:cubicBezTo>
                  <a:cubicBezTo>
                    <a:pt x="12729" y="20364"/>
                    <a:pt x="14434" y="21084"/>
                    <a:pt x="17086" y="19644"/>
                  </a:cubicBezTo>
                  <a:cubicBezTo>
                    <a:pt x="20307" y="18024"/>
                    <a:pt x="20876" y="15684"/>
                    <a:pt x="20118" y="1280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584F3FC7-C5E9-CF44-98B5-03C0D781322E}"/>
                </a:ext>
              </a:extLst>
            </p:cNvPr>
            <p:cNvSpPr/>
            <p:nvPr userDrawn="1"/>
          </p:nvSpPr>
          <p:spPr>
            <a:xfrm>
              <a:off x="7697655" y="4724400"/>
              <a:ext cx="130294" cy="110200"/>
            </a:xfrm>
            <a:custGeom>
              <a:avLst/>
              <a:gdLst/>
              <a:ahLst/>
              <a:cxnLst>
                <a:cxn ang="0">
                  <a:pos x="wd2" y="hd2"/>
                </a:cxn>
                <a:cxn ang="5400000">
                  <a:pos x="wd2" y="hd2"/>
                </a:cxn>
                <a:cxn ang="10800000">
                  <a:pos x="wd2" y="hd2"/>
                </a:cxn>
                <a:cxn ang="16200000">
                  <a:pos x="wd2" y="hd2"/>
                </a:cxn>
              </a:cxnLst>
              <a:rect l="0" t="0" r="r" b="b"/>
              <a:pathLst>
                <a:path w="20710" h="20153" extrusionOk="0">
                  <a:moveTo>
                    <a:pt x="5854" y="32"/>
                  </a:moveTo>
                  <a:cubicBezTo>
                    <a:pt x="4239" y="497"/>
                    <a:pt x="1817" y="-897"/>
                    <a:pt x="807" y="1193"/>
                  </a:cubicBezTo>
                  <a:cubicBezTo>
                    <a:pt x="-202" y="3052"/>
                    <a:pt x="-404" y="6071"/>
                    <a:pt x="1009" y="7464"/>
                  </a:cubicBezTo>
                  <a:cubicBezTo>
                    <a:pt x="4643" y="11877"/>
                    <a:pt x="7873" y="16987"/>
                    <a:pt x="13121" y="19542"/>
                  </a:cubicBezTo>
                  <a:cubicBezTo>
                    <a:pt x="14938" y="20239"/>
                    <a:pt x="16553" y="20703"/>
                    <a:pt x="17966" y="18845"/>
                  </a:cubicBezTo>
                  <a:cubicBezTo>
                    <a:pt x="19379" y="17219"/>
                    <a:pt x="21196" y="16058"/>
                    <a:pt x="20590" y="12574"/>
                  </a:cubicBezTo>
                  <a:cubicBezTo>
                    <a:pt x="19177" y="4677"/>
                    <a:pt x="13929" y="32"/>
                    <a:pt x="5854" y="3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482B96D7-29EE-B04A-B42A-C2498EF0E4F3}"/>
                </a:ext>
              </a:extLst>
            </p:cNvPr>
            <p:cNvSpPr/>
            <p:nvPr userDrawn="1"/>
          </p:nvSpPr>
          <p:spPr>
            <a:xfrm>
              <a:off x="8281854" y="4699001"/>
              <a:ext cx="167192" cy="110212"/>
            </a:xfrm>
            <a:custGeom>
              <a:avLst/>
              <a:gdLst/>
              <a:ahLst/>
              <a:cxnLst>
                <a:cxn ang="0">
                  <a:pos x="wd2" y="hd2"/>
                </a:cxn>
                <a:cxn ang="5400000">
                  <a:pos x="wd2" y="hd2"/>
                </a:cxn>
                <a:cxn ang="10800000">
                  <a:pos x="wd2" y="hd2"/>
                </a:cxn>
                <a:cxn ang="16200000">
                  <a:pos x="wd2" y="hd2"/>
                </a:cxn>
              </a:cxnLst>
              <a:rect l="0" t="0" r="r" b="b"/>
              <a:pathLst>
                <a:path w="20311" h="19526" extrusionOk="0">
                  <a:moveTo>
                    <a:pt x="10514" y="451"/>
                  </a:moveTo>
                  <a:cubicBezTo>
                    <a:pt x="7582" y="-224"/>
                    <a:pt x="4342" y="-449"/>
                    <a:pt x="1411" y="2026"/>
                  </a:cubicBezTo>
                  <a:cubicBezTo>
                    <a:pt x="-595" y="3601"/>
                    <a:pt x="176" y="5851"/>
                    <a:pt x="22" y="7876"/>
                  </a:cubicBezTo>
                  <a:cubicBezTo>
                    <a:pt x="22" y="9226"/>
                    <a:pt x="-132" y="11476"/>
                    <a:pt x="1102" y="11476"/>
                  </a:cubicBezTo>
                  <a:cubicBezTo>
                    <a:pt x="3725" y="11026"/>
                    <a:pt x="5731" y="13726"/>
                    <a:pt x="8045" y="13726"/>
                  </a:cubicBezTo>
                  <a:cubicBezTo>
                    <a:pt x="10822" y="19801"/>
                    <a:pt x="14525" y="21151"/>
                    <a:pt x="17456" y="17551"/>
                  </a:cubicBezTo>
                  <a:cubicBezTo>
                    <a:pt x="20079" y="17101"/>
                    <a:pt x="21005" y="14176"/>
                    <a:pt x="19771" y="10351"/>
                  </a:cubicBezTo>
                  <a:cubicBezTo>
                    <a:pt x="17919" y="4951"/>
                    <a:pt x="14679" y="1351"/>
                    <a:pt x="10514" y="451"/>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8B823894-88F2-7A4C-AEDA-C184020248D0}"/>
                </a:ext>
              </a:extLst>
            </p:cNvPr>
            <p:cNvSpPr/>
            <p:nvPr userDrawn="1"/>
          </p:nvSpPr>
          <p:spPr>
            <a:xfrm>
              <a:off x="8421554" y="4051301"/>
              <a:ext cx="117337" cy="108313"/>
            </a:xfrm>
            <a:custGeom>
              <a:avLst/>
              <a:gdLst/>
              <a:ahLst/>
              <a:cxnLst>
                <a:cxn ang="0">
                  <a:pos x="wd2" y="hd2"/>
                </a:cxn>
                <a:cxn ang="5400000">
                  <a:pos x="wd2" y="hd2"/>
                </a:cxn>
                <a:cxn ang="10800000">
                  <a:pos x="wd2" y="hd2"/>
                </a:cxn>
                <a:cxn ang="16200000">
                  <a:pos x="wd2" y="hd2"/>
                </a:cxn>
              </a:cxnLst>
              <a:rect l="0" t="0" r="r" b="b"/>
              <a:pathLst>
                <a:path w="18309" h="20023" extrusionOk="0">
                  <a:moveTo>
                    <a:pt x="1852" y="9198"/>
                  </a:moveTo>
                  <a:cubicBezTo>
                    <a:pt x="4626" y="10607"/>
                    <a:pt x="5221" y="13190"/>
                    <a:pt x="6212" y="15537"/>
                  </a:cubicBezTo>
                  <a:cubicBezTo>
                    <a:pt x="7401" y="18824"/>
                    <a:pt x="9382" y="20233"/>
                    <a:pt x="11958" y="19998"/>
                  </a:cubicBezTo>
                  <a:cubicBezTo>
                    <a:pt x="17705" y="19998"/>
                    <a:pt x="19885" y="15537"/>
                    <a:pt x="17111" y="9903"/>
                  </a:cubicBezTo>
                  <a:cubicBezTo>
                    <a:pt x="14535" y="4268"/>
                    <a:pt x="10175" y="1920"/>
                    <a:pt x="5221" y="981"/>
                  </a:cubicBezTo>
                  <a:cubicBezTo>
                    <a:pt x="3834" y="746"/>
                    <a:pt x="1852" y="-1367"/>
                    <a:pt x="1456" y="1450"/>
                  </a:cubicBezTo>
                  <a:cubicBezTo>
                    <a:pt x="861" y="4033"/>
                    <a:pt x="-1715" y="7555"/>
                    <a:pt x="1852" y="919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BBB2BE69-3EF1-0447-B997-55C3057E4A6A}"/>
                </a:ext>
              </a:extLst>
            </p:cNvPr>
            <p:cNvSpPr/>
            <p:nvPr userDrawn="1"/>
          </p:nvSpPr>
          <p:spPr>
            <a:xfrm>
              <a:off x="8789855" y="5092700"/>
              <a:ext cx="110974" cy="100936"/>
            </a:xfrm>
            <a:custGeom>
              <a:avLst/>
              <a:gdLst/>
              <a:ahLst/>
              <a:cxnLst>
                <a:cxn ang="0">
                  <a:pos x="wd2" y="hd2"/>
                </a:cxn>
                <a:cxn ang="5400000">
                  <a:pos x="wd2" y="hd2"/>
                </a:cxn>
                <a:cxn ang="10800000">
                  <a:pos x="wd2" y="hd2"/>
                </a:cxn>
                <a:cxn ang="16200000">
                  <a:pos x="wd2" y="hd2"/>
                </a:cxn>
              </a:cxnLst>
              <a:rect l="0" t="0" r="r" b="b"/>
              <a:pathLst>
                <a:path w="20971" h="20682" extrusionOk="0">
                  <a:moveTo>
                    <a:pt x="8612" y="19152"/>
                  </a:moveTo>
                  <a:cubicBezTo>
                    <a:pt x="11252" y="21234"/>
                    <a:pt x="14852" y="20974"/>
                    <a:pt x="17732" y="19672"/>
                  </a:cubicBezTo>
                  <a:cubicBezTo>
                    <a:pt x="20372" y="18371"/>
                    <a:pt x="21332" y="15509"/>
                    <a:pt x="20852" y="12386"/>
                  </a:cubicBezTo>
                  <a:cubicBezTo>
                    <a:pt x="20612" y="10824"/>
                    <a:pt x="21332" y="8222"/>
                    <a:pt x="20132" y="7701"/>
                  </a:cubicBezTo>
                  <a:cubicBezTo>
                    <a:pt x="15572" y="5619"/>
                    <a:pt x="12212" y="1195"/>
                    <a:pt x="7412" y="154"/>
                  </a:cubicBezTo>
                  <a:cubicBezTo>
                    <a:pt x="4772" y="-366"/>
                    <a:pt x="2612" y="415"/>
                    <a:pt x="932" y="2757"/>
                  </a:cubicBezTo>
                  <a:cubicBezTo>
                    <a:pt x="-268" y="4578"/>
                    <a:pt x="-268" y="6920"/>
                    <a:pt x="692" y="8742"/>
                  </a:cubicBezTo>
                  <a:cubicBezTo>
                    <a:pt x="2372" y="12646"/>
                    <a:pt x="5252" y="16289"/>
                    <a:pt x="8612" y="1915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0D6F385F-5442-DC43-BED3-B683597534F5}"/>
                </a:ext>
              </a:extLst>
            </p:cNvPr>
            <p:cNvSpPr/>
            <p:nvPr userDrawn="1"/>
          </p:nvSpPr>
          <p:spPr>
            <a:xfrm>
              <a:off x="8866054" y="4343401"/>
              <a:ext cx="155740" cy="103987"/>
            </a:xfrm>
            <a:custGeom>
              <a:avLst/>
              <a:gdLst/>
              <a:ahLst/>
              <a:cxnLst>
                <a:cxn ang="0">
                  <a:pos x="wd2" y="hd2"/>
                </a:cxn>
                <a:cxn ang="5400000">
                  <a:pos x="wd2" y="hd2"/>
                </a:cxn>
                <a:cxn ang="10800000">
                  <a:pos x="wd2" y="hd2"/>
                </a:cxn>
                <a:cxn ang="16200000">
                  <a:pos x="wd2" y="hd2"/>
                </a:cxn>
              </a:cxnLst>
              <a:rect l="0" t="0" r="r" b="b"/>
              <a:pathLst>
                <a:path w="20857" h="19872" extrusionOk="0">
                  <a:moveTo>
                    <a:pt x="19126" y="9983"/>
                  </a:moveTo>
                  <a:cubicBezTo>
                    <a:pt x="14024" y="6100"/>
                    <a:pt x="8921" y="1732"/>
                    <a:pt x="2968" y="518"/>
                  </a:cubicBezTo>
                  <a:cubicBezTo>
                    <a:pt x="1948" y="275"/>
                    <a:pt x="587" y="-938"/>
                    <a:pt x="77" y="1489"/>
                  </a:cubicBezTo>
                  <a:cubicBezTo>
                    <a:pt x="-263" y="3188"/>
                    <a:pt x="587" y="4401"/>
                    <a:pt x="1438" y="5372"/>
                  </a:cubicBezTo>
                  <a:cubicBezTo>
                    <a:pt x="4329" y="8770"/>
                    <a:pt x="7221" y="12410"/>
                    <a:pt x="10282" y="15565"/>
                  </a:cubicBezTo>
                  <a:cubicBezTo>
                    <a:pt x="12153" y="17507"/>
                    <a:pt x="13854" y="20662"/>
                    <a:pt x="16745" y="19691"/>
                  </a:cubicBezTo>
                  <a:cubicBezTo>
                    <a:pt x="18616" y="20176"/>
                    <a:pt x="19807" y="18963"/>
                    <a:pt x="20487" y="16536"/>
                  </a:cubicBezTo>
                  <a:cubicBezTo>
                    <a:pt x="21337" y="13867"/>
                    <a:pt x="20657" y="11440"/>
                    <a:pt x="19126" y="9983"/>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5AA09794-6127-4248-AF9D-CA4F392A4AE7}"/>
                </a:ext>
              </a:extLst>
            </p:cNvPr>
            <p:cNvSpPr/>
            <p:nvPr userDrawn="1"/>
          </p:nvSpPr>
          <p:spPr>
            <a:xfrm>
              <a:off x="8815255" y="5410200"/>
              <a:ext cx="105961" cy="104101"/>
            </a:xfrm>
            <a:custGeom>
              <a:avLst/>
              <a:gdLst/>
              <a:ahLst/>
              <a:cxnLst>
                <a:cxn ang="0">
                  <a:pos x="wd2" y="hd2"/>
                </a:cxn>
                <a:cxn ang="5400000">
                  <a:pos x="wd2" y="hd2"/>
                </a:cxn>
                <a:cxn ang="10800000">
                  <a:pos x="wd2" y="hd2"/>
                </a:cxn>
                <a:cxn ang="16200000">
                  <a:pos x="wd2" y="hd2"/>
                </a:cxn>
              </a:cxnLst>
              <a:rect l="0" t="0" r="r" b="b"/>
              <a:pathLst>
                <a:path w="20715" h="20351" extrusionOk="0">
                  <a:moveTo>
                    <a:pt x="14493" y="6658"/>
                  </a:moveTo>
                  <a:cubicBezTo>
                    <a:pt x="12259" y="6410"/>
                    <a:pt x="10273" y="5417"/>
                    <a:pt x="9528" y="3182"/>
                  </a:cubicBezTo>
                  <a:cubicBezTo>
                    <a:pt x="8286" y="-790"/>
                    <a:pt x="4810" y="-294"/>
                    <a:pt x="2576" y="700"/>
                  </a:cubicBezTo>
                  <a:cubicBezTo>
                    <a:pt x="93" y="1941"/>
                    <a:pt x="-652" y="4672"/>
                    <a:pt x="589" y="7900"/>
                  </a:cubicBezTo>
                  <a:cubicBezTo>
                    <a:pt x="2079" y="11872"/>
                    <a:pt x="5058" y="14603"/>
                    <a:pt x="7293" y="17831"/>
                  </a:cubicBezTo>
                  <a:cubicBezTo>
                    <a:pt x="9279" y="20562"/>
                    <a:pt x="13003" y="20810"/>
                    <a:pt x="15982" y="19817"/>
                  </a:cubicBezTo>
                  <a:cubicBezTo>
                    <a:pt x="17969" y="19072"/>
                    <a:pt x="20948" y="17583"/>
                    <a:pt x="20700" y="14107"/>
                  </a:cubicBezTo>
                  <a:cubicBezTo>
                    <a:pt x="20452" y="10382"/>
                    <a:pt x="18962" y="7403"/>
                    <a:pt x="14493" y="665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8BDC5C98-BC41-5F46-9374-2C2ECB4F5FFB}"/>
                </a:ext>
              </a:extLst>
            </p:cNvPr>
            <p:cNvSpPr/>
            <p:nvPr userDrawn="1"/>
          </p:nvSpPr>
          <p:spPr>
            <a:xfrm>
              <a:off x="6961055" y="4419601"/>
              <a:ext cx="144616" cy="92030"/>
            </a:xfrm>
            <a:custGeom>
              <a:avLst/>
              <a:gdLst/>
              <a:ahLst/>
              <a:cxnLst>
                <a:cxn ang="0">
                  <a:pos x="wd2" y="hd2"/>
                </a:cxn>
                <a:cxn ang="5400000">
                  <a:pos x="wd2" y="hd2"/>
                </a:cxn>
                <a:cxn ang="10800000">
                  <a:pos x="wd2" y="hd2"/>
                </a:cxn>
                <a:cxn ang="16200000">
                  <a:pos x="wd2" y="hd2"/>
                </a:cxn>
              </a:cxnLst>
              <a:rect l="0" t="0" r="r" b="b"/>
              <a:pathLst>
                <a:path w="20497" h="19813" extrusionOk="0">
                  <a:moveTo>
                    <a:pt x="7783" y="3412"/>
                  </a:moveTo>
                  <a:lnTo>
                    <a:pt x="7783" y="3412"/>
                  </a:lnTo>
                  <a:cubicBezTo>
                    <a:pt x="5083" y="-416"/>
                    <a:pt x="1663" y="-1236"/>
                    <a:pt x="403" y="2045"/>
                  </a:cubicBezTo>
                  <a:cubicBezTo>
                    <a:pt x="-677" y="5052"/>
                    <a:pt x="583" y="8880"/>
                    <a:pt x="2203" y="9701"/>
                  </a:cubicBezTo>
                  <a:cubicBezTo>
                    <a:pt x="6703" y="12708"/>
                    <a:pt x="10483" y="17630"/>
                    <a:pt x="15163" y="19544"/>
                  </a:cubicBezTo>
                  <a:cubicBezTo>
                    <a:pt x="17143" y="20364"/>
                    <a:pt x="18763" y="19270"/>
                    <a:pt x="19843" y="16809"/>
                  </a:cubicBezTo>
                  <a:cubicBezTo>
                    <a:pt x="20563" y="15169"/>
                    <a:pt x="20923" y="12161"/>
                    <a:pt x="19663" y="11341"/>
                  </a:cubicBezTo>
                  <a:cubicBezTo>
                    <a:pt x="15883" y="8333"/>
                    <a:pt x="12463" y="3412"/>
                    <a:pt x="7783" y="341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187AFA13-6609-DC4A-BB96-46B54BE0FEBC}"/>
                </a:ext>
              </a:extLst>
            </p:cNvPr>
            <p:cNvSpPr/>
            <p:nvPr userDrawn="1"/>
          </p:nvSpPr>
          <p:spPr>
            <a:xfrm>
              <a:off x="8104055" y="3873501"/>
              <a:ext cx="118341" cy="99342"/>
            </a:xfrm>
            <a:custGeom>
              <a:avLst/>
              <a:gdLst/>
              <a:ahLst/>
              <a:cxnLst>
                <a:cxn ang="0">
                  <a:pos x="wd2" y="hd2"/>
                </a:cxn>
                <a:cxn ang="5400000">
                  <a:pos x="wd2" y="hd2"/>
                </a:cxn>
                <a:cxn ang="10800000">
                  <a:pos x="wd2" y="hd2"/>
                </a:cxn>
                <a:cxn ang="16200000">
                  <a:pos x="wd2" y="hd2"/>
                </a:cxn>
              </a:cxnLst>
              <a:rect l="0" t="0" r="r" b="b"/>
              <a:pathLst>
                <a:path w="20750" h="19877" extrusionOk="0">
                  <a:moveTo>
                    <a:pt x="9107" y="15368"/>
                  </a:moveTo>
                  <a:cubicBezTo>
                    <a:pt x="10443" y="17401"/>
                    <a:pt x="12002" y="20704"/>
                    <a:pt x="15120" y="19687"/>
                  </a:cubicBezTo>
                  <a:cubicBezTo>
                    <a:pt x="17792" y="20450"/>
                    <a:pt x="19351" y="18671"/>
                    <a:pt x="20241" y="16384"/>
                  </a:cubicBezTo>
                  <a:cubicBezTo>
                    <a:pt x="21132" y="14351"/>
                    <a:pt x="20909" y="12318"/>
                    <a:pt x="19128" y="10539"/>
                  </a:cubicBezTo>
                  <a:cubicBezTo>
                    <a:pt x="14674" y="5711"/>
                    <a:pt x="8885" y="4186"/>
                    <a:pt x="3986" y="375"/>
                  </a:cubicBezTo>
                  <a:cubicBezTo>
                    <a:pt x="2427" y="-896"/>
                    <a:pt x="1536" y="1391"/>
                    <a:pt x="645" y="2408"/>
                  </a:cubicBezTo>
                  <a:cubicBezTo>
                    <a:pt x="-468" y="3932"/>
                    <a:pt x="-23" y="5203"/>
                    <a:pt x="1091" y="6727"/>
                  </a:cubicBezTo>
                  <a:cubicBezTo>
                    <a:pt x="3540" y="9777"/>
                    <a:pt x="6658" y="11810"/>
                    <a:pt x="9107" y="1536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92055ECB-66D0-0A4E-B4E4-2085875EE2F6}"/>
                </a:ext>
              </a:extLst>
            </p:cNvPr>
            <p:cNvSpPr/>
            <p:nvPr userDrawn="1"/>
          </p:nvSpPr>
          <p:spPr>
            <a:xfrm>
              <a:off x="7977055" y="5346701"/>
              <a:ext cx="83354" cy="134982"/>
            </a:xfrm>
            <a:custGeom>
              <a:avLst/>
              <a:gdLst/>
              <a:ahLst/>
              <a:cxnLst>
                <a:cxn ang="0">
                  <a:pos x="wd2" y="hd2"/>
                </a:cxn>
                <a:cxn ang="5400000">
                  <a:pos x="wd2" y="hd2"/>
                </a:cxn>
                <a:cxn ang="10800000">
                  <a:pos x="wd2" y="hd2"/>
                </a:cxn>
                <a:cxn ang="16200000">
                  <a:pos x="wd2" y="hd2"/>
                </a:cxn>
              </a:cxnLst>
              <a:rect l="0" t="0" r="r" b="b"/>
              <a:pathLst>
                <a:path w="19967" h="21062" extrusionOk="0">
                  <a:moveTo>
                    <a:pt x="2322" y="453"/>
                  </a:moveTo>
                  <a:cubicBezTo>
                    <a:pt x="-1633" y="1444"/>
                    <a:pt x="801" y="3822"/>
                    <a:pt x="192" y="5605"/>
                  </a:cubicBezTo>
                  <a:cubicBezTo>
                    <a:pt x="5060" y="8380"/>
                    <a:pt x="7798" y="11748"/>
                    <a:pt x="8102" y="15910"/>
                  </a:cubicBezTo>
                  <a:cubicBezTo>
                    <a:pt x="10232" y="16306"/>
                    <a:pt x="10536" y="17495"/>
                    <a:pt x="10536" y="18684"/>
                  </a:cubicBezTo>
                  <a:cubicBezTo>
                    <a:pt x="10536" y="20270"/>
                    <a:pt x="12057" y="21062"/>
                    <a:pt x="14187" y="21062"/>
                  </a:cubicBezTo>
                  <a:cubicBezTo>
                    <a:pt x="16620" y="17495"/>
                    <a:pt x="18446" y="13928"/>
                    <a:pt x="19967" y="10163"/>
                  </a:cubicBezTo>
                  <a:cubicBezTo>
                    <a:pt x="19054" y="7190"/>
                    <a:pt x="15404" y="5011"/>
                    <a:pt x="12970" y="2632"/>
                  </a:cubicBezTo>
                  <a:cubicBezTo>
                    <a:pt x="10232" y="57"/>
                    <a:pt x="6581" y="-538"/>
                    <a:pt x="2322" y="453"/>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776F4AB9-C864-AE46-9B44-0D4CBC89D1E4}"/>
                </a:ext>
              </a:extLst>
            </p:cNvPr>
            <p:cNvSpPr/>
            <p:nvPr userDrawn="1"/>
          </p:nvSpPr>
          <p:spPr>
            <a:xfrm>
              <a:off x="7430955" y="4572001"/>
              <a:ext cx="103234" cy="78591"/>
            </a:xfrm>
            <a:custGeom>
              <a:avLst/>
              <a:gdLst/>
              <a:ahLst/>
              <a:cxnLst>
                <a:cxn ang="0">
                  <a:pos x="wd2" y="hd2"/>
                </a:cxn>
                <a:cxn ang="5400000">
                  <a:pos x="wd2" y="hd2"/>
                </a:cxn>
                <a:cxn ang="10800000">
                  <a:pos x="wd2" y="hd2"/>
                </a:cxn>
                <a:cxn ang="16200000">
                  <a:pos x="wd2" y="hd2"/>
                </a:cxn>
              </a:cxnLst>
              <a:rect l="0" t="0" r="r" b="b"/>
              <a:pathLst>
                <a:path w="20181" h="19657" extrusionOk="0">
                  <a:moveTo>
                    <a:pt x="19660" y="9529"/>
                  </a:moveTo>
                  <a:cubicBezTo>
                    <a:pt x="18916" y="3811"/>
                    <a:pt x="13454" y="0"/>
                    <a:pt x="6253" y="0"/>
                  </a:cubicBezTo>
                  <a:cubicBezTo>
                    <a:pt x="4267" y="635"/>
                    <a:pt x="1040" y="-1271"/>
                    <a:pt x="295" y="3494"/>
                  </a:cubicBezTo>
                  <a:cubicBezTo>
                    <a:pt x="-202" y="7305"/>
                    <a:pt x="-450" y="11435"/>
                    <a:pt x="2778" y="13023"/>
                  </a:cubicBezTo>
                  <a:cubicBezTo>
                    <a:pt x="5260" y="14294"/>
                    <a:pt x="7246" y="16517"/>
                    <a:pt x="9729" y="18106"/>
                  </a:cubicBezTo>
                  <a:cubicBezTo>
                    <a:pt x="11964" y="20011"/>
                    <a:pt x="14695" y="20329"/>
                    <a:pt x="17674" y="18106"/>
                  </a:cubicBezTo>
                  <a:cubicBezTo>
                    <a:pt x="21150" y="15882"/>
                    <a:pt x="20157" y="12706"/>
                    <a:pt x="19660" y="952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8" name="Shape">
              <a:extLst>
                <a:ext uri="{FF2B5EF4-FFF2-40B4-BE49-F238E27FC236}">
                  <a16:creationId xmlns:a16="http://schemas.microsoft.com/office/drawing/2014/main" id="{A99C470D-846A-AE4A-8C12-9538356F2A10}"/>
                </a:ext>
              </a:extLst>
            </p:cNvPr>
            <p:cNvSpPr/>
            <p:nvPr userDrawn="1"/>
          </p:nvSpPr>
          <p:spPr>
            <a:xfrm>
              <a:off x="8485054" y="5168900"/>
              <a:ext cx="93750" cy="89877"/>
            </a:xfrm>
            <a:custGeom>
              <a:avLst/>
              <a:gdLst/>
              <a:ahLst/>
              <a:cxnLst>
                <a:cxn ang="0">
                  <a:pos x="wd2" y="hd2"/>
                </a:cxn>
                <a:cxn ang="5400000">
                  <a:pos x="wd2" y="hd2"/>
                </a:cxn>
                <a:cxn ang="10800000">
                  <a:pos x="wd2" y="hd2"/>
                </a:cxn>
                <a:cxn ang="16200000">
                  <a:pos x="wd2" y="hd2"/>
                </a:cxn>
              </a:cxnLst>
              <a:rect l="0" t="0" r="r" b="b"/>
              <a:pathLst>
                <a:path w="19931" h="20381" extrusionOk="0">
                  <a:moveTo>
                    <a:pt x="971" y="4776"/>
                  </a:moveTo>
                  <a:cubicBezTo>
                    <a:pt x="-1189" y="8232"/>
                    <a:pt x="701" y="9672"/>
                    <a:pt x="2321" y="11688"/>
                  </a:cubicBezTo>
                  <a:cubicBezTo>
                    <a:pt x="4211" y="13992"/>
                    <a:pt x="6371" y="16008"/>
                    <a:pt x="8261" y="18312"/>
                  </a:cubicBezTo>
                  <a:cubicBezTo>
                    <a:pt x="10421" y="20904"/>
                    <a:pt x="13121" y="20904"/>
                    <a:pt x="15011" y="19176"/>
                  </a:cubicBezTo>
                  <a:cubicBezTo>
                    <a:pt x="17171" y="17160"/>
                    <a:pt x="20411" y="15432"/>
                    <a:pt x="19871" y="11400"/>
                  </a:cubicBezTo>
                  <a:cubicBezTo>
                    <a:pt x="19061" y="7080"/>
                    <a:pt x="11501" y="168"/>
                    <a:pt x="6371" y="168"/>
                  </a:cubicBezTo>
                  <a:cubicBezTo>
                    <a:pt x="3401" y="-696"/>
                    <a:pt x="2591" y="1896"/>
                    <a:pt x="971" y="477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9" name="Shape">
              <a:extLst>
                <a:ext uri="{FF2B5EF4-FFF2-40B4-BE49-F238E27FC236}">
                  <a16:creationId xmlns:a16="http://schemas.microsoft.com/office/drawing/2014/main" id="{080F0C8F-F798-454C-880A-8CEB4D73DAF6}"/>
                </a:ext>
              </a:extLst>
            </p:cNvPr>
            <p:cNvSpPr/>
            <p:nvPr userDrawn="1"/>
          </p:nvSpPr>
          <p:spPr>
            <a:xfrm>
              <a:off x="8459654" y="5346700"/>
              <a:ext cx="123520" cy="96187"/>
            </a:xfrm>
            <a:custGeom>
              <a:avLst/>
              <a:gdLst/>
              <a:ahLst/>
              <a:cxnLst>
                <a:cxn ang="0">
                  <a:pos x="wd2" y="hd2"/>
                </a:cxn>
                <a:cxn ang="5400000">
                  <a:pos x="wd2" y="hd2"/>
                </a:cxn>
                <a:cxn ang="10800000">
                  <a:pos x="wd2" y="hd2"/>
                </a:cxn>
                <a:cxn ang="16200000">
                  <a:pos x="wd2" y="hd2"/>
                </a:cxn>
              </a:cxnLst>
              <a:rect l="0" t="0" r="r" b="b"/>
              <a:pathLst>
                <a:path w="20200" h="19710" extrusionOk="0">
                  <a:moveTo>
                    <a:pt x="2923" y="115"/>
                  </a:moveTo>
                  <a:cubicBezTo>
                    <a:pt x="16" y="-666"/>
                    <a:pt x="-815" y="2717"/>
                    <a:pt x="847" y="4539"/>
                  </a:cubicBezTo>
                  <a:cubicBezTo>
                    <a:pt x="3339" y="7401"/>
                    <a:pt x="4377" y="12086"/>
                    <a:pt x="7700" y="13908"/>
                  </a:cubicBezTo>
                  <a:cubicBezTo>
                    <a:pt x="8116" y="16250"/>
                    <a:pt x="9362" y="17811"/>
                    <a:pt x="11231" y="18332"/>
                  </a:cubicBezTo>
                  <a:cubicBezTo>
                    <a:pt x="14346" y="20934"/>
                    <a:pt x="16631" y="19633"/>
                    <a:pt x="18916" y="16249"/>
                  </a:cubicBezTo>
                  <a:cubicBezTo>
                    <a:pt x="20370" y="13907"/>
                    <a:pt x="20785" y="11305"/>
                    <a:pt x="19123" y="9743"/>
                  </a:cubicBezTo>
                  <a:cubicBezTo>
                    <a:pt x="14554" y="5060"/>
                    <a:pt x="8947" y="1936"/>
                    <a:pt x="2923" y="11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0" name="Shape">
              <a:extLst>
                <a:ext uri="{FF2B5EF4-FFF2-40B4-BE49-F238E27FC236}">
                  <a16:creationId xmlns:a16="http://schemas.microsoft.com/office/drawing/2014/main" id="{E9002F45-40F4-184E-96E5-BFB30A590EC8}"/>
                </a:ext>
              </a:extLst>
            </p:cNvPr>
            <p:cNvSpPr/>
            <p:nvPr userDrawn="1"/>
          </p:nvSpPr>
          <p:spPr>
            <a:xfrm>
              <a:off x="8523154" y="4838701"/>
              <a:ext cx="127644" cy="104415"/>
            </a:xfrm>
            <a:custGeom>
              <a:avLst/>
              <a:gdLst/>
              <a:ahLst/>
              <a:cxnLst>
                <a:cxn ang="0">
                  <a:pos x="wd2" y="hd2"/>
                </a:cxn>
                <a:cxn ang="5400000">
                  <a:pos x="wd2" y="hd2"/>
                </a:cxn>
                <a:cxn ang="10800000">
                  <a:pos x="wd2" y="hd2"/>
                </a:cxn>
                <a:cxn ang="16200000">
                  <a:pos x="wd2" y="hd2"/>
                </a:cxn>
              </a:cxnLst>
              <a:rect l="0" t="0" r="r" b="b"/>
              <a:pathLst>
                <a:path w="19917" h="20412" extrusionOk="0">
                  <a:moveTo>
                    <a:pt x="19393" y="11938"/>
                  </a:moveTo>
                  <a:cubicBezTo>
                    <a:pt x="15826" y="8958"/>
                    <a:pt x="13051" y="4489"/>
                    <a:pt x="8692" y="2752"/>
                  </a:cubicBezTo>
                  <a:cubicBezTo>
                    <a:pt x="8295" y="-476"/>
                    <a:pt x="5719" y="269"/>
                    <a:pt x="4332" y="21"/>
                  </a:cubicBezTo>
                  <a:cubicBezTo>
                    <a:pt x="2549" y="-227"/>
                    <a:pt x="1360" y="1758"/>
                    <a:pt x="369" y="3497"/>
                  </a:cubicBezTo>
                  <a:cubicBezTo>
                    <a:pt x="-622" y="5483"/>
                    <a:pt x="567" y="6972"/>
                    <a:pt x="1756" y="7966"/>
                  </a:cubicBezTo>
                  <a:cubicBezTo>
                    <a:pt x="3143" y="9207"/>
                    <a:pt x="3540" y="11690"/>
                    <a:pt x="5323" y="12435"/>
                  </a:cubicBezTo>
                  <a:cubicBezTo>
                    <a:pt x="6314" y="13676"/>
                    <a:pt x="7305" y="15165"/>
                    <a:pt x="8295" y="16407"/>
                  </a:cubicBezTo>
                  <a:cubicBezTo>
                    <a:pt x="10673" y="19386"/>
                    <a:pt x="13249" y="21124"/>
                    <a:pt x="16816" y="20131"/>
                  </a:cubicBezTo>
                  <a:cubicBezTo>
                    <a:pt x="18005" y="19883"/>
                    <a:pt x="19392" y="19138"/>
                    <a:pt x="18996" y="17648"/>
                  </a:cubicBezTo>
                  <a:cubicBezTo>
                    <a:pt x="18402" y="15413"/>
                    <a:pt x="20978" y="13179"/>
                    <a:pt x="19393" y="1193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1" name="Shape">
              <a:extLst>
                <a:ext uri="{FF2B5EF4-FFF2-40B4-BE49-F238E27FC236}">
                  <a16:creationId xmlns:a16="http://schemas.microsoft.com/office/drawing/2014/main" id="{A60E8130-B4E9-6D45-9910-FE91E4816D0F}"/>
                </a:ext>
              </a:extLst>
            </p:cNvPr>
            <p:cNvSpPr/>
            <p:nvPr userDrawn="1"/>
          </p:nvSpPr>
          <p:spPr>
            <a:xfrm>
              <a:off x="7380154" y="4318000"/>
              <a:ext cx="102113" cy="76970"/>
            </a:xfrm>
            <a:custGeom>
              <a:avLst/>
              <a:gdLst/>
              <a:ahLst/>
              <a:cxnLst>
                <a:cxn ang="0">
                  <a:pos x="wd2" y="hd2"/>
                </a:cxn>
                <a:cxn ang="5400000">
                  <a:pos x="wd2" y="hd2"/>
                </a:cxn>
                <a:cxn ang="10800000">
                  <a:pos x="wd2" y="hd2"/>
                </a:cxn>
                <a:cxn ang="16200000">
                  <a:pos x="wd2" y="hd2"/>
                </a:cxn>
              </a:cxnLst>
              <a:rect l="0" t="0" r="r" b="b"/>
              <a:pathLst>
                <a:path w="19735" h="19539" extrusionOk="0">
                  <a:moveTo>
                    <a:pt x="10589" y="16661"/>
                  </a:moveTo>
                  <a:cubicBezTo>
                    <a:pt x="12308" y="20530"/>
                    <a:pt x="14762" y="19885"/>
                    <a:pt x="16235" y="18273"/>
                  </a:cubicBezTo>
                  <a:cubicBezTo>
                    <a:pt x="17953" y="16661"/>
                    <a:pt x="20653" y="15372"/>
                    <a:pt x="19426" y="10214"/>
                  </a:cubicBezTo>
                  <a:cubicBezTo>
                    <a:pt x="17217" y="-103"/>
                    <a:pt x="9608" y="5055"/>
                    <a:pt x="6662" y="542"/>
                  </a:cubicBezTo>
                  <a:cubicBezTo>
                    <a:pt x="2980" y="-1070"/>
                    <a:pt x="1753" y="1187"/>
                    <a:pt x="526" y="3766"/>
                  </a:cubicBezTo>
                  <a:cubicBezTo>
                    <a:pt x="-947" y="6345"/>
                    <a:pt x="1017" y="7957"/>
                    <a:pt x="2244" y="9569"/>
                  </a:cubicBezTo>
                  <a:cubicBezTo>
                    <a:pt x="4698" y="13115"/>
                    <a:pt x="8871" y="12793"/>
                    <a:pt x="10589" y="16661"/>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2" name="Shape">
              <a:extLst>
                <a:ext uri="{FF2B5EF4-FFF2-40B4-BE49-F238E27FC236}">
                  <a16:creationId xmlns:a16="http://schemas.microsoft.com/office/drawing/2014/main" id="{141AD938-8B9E-6E40-9949-5C644CD0F77D}"/>
                </a:ext>
              </a:extLst>
            </p:cNvPr>
            <p:cNvSpPr/>
            <p:nvPr userDrawn="1"/>
          </p:nvSpPr>
          <p:spPr>
            <a:xfrm>
              <a:off x="8015155" y="4445000"/>
              <a:ext cx="111930" cy="60885"/>
            </a:xfrm>
            <a:custGeom>
              <a:avLst/>
              <a:gdLst/>
              <a:ahLst/>
              <a:cxnLst>
                <a:cxn ang="0">
                  <a:pos x="wd2" y="hd2"/>
                </a:cxn>
                <a:cxn ang="5400000">
                  <a:pos x="wd2" y="hd2"/>
                </a:cxn>
                <a:cxn ang="10800000">
                  <a:pos x="wd2" y="hd2"/>
                </a:cxn>
                <a:cxn ang="16200000">
                  <a:pos x="wd2" y="hd2"/>
                </a:cxn>
              </a:cxnLst>
              <a:rect l="0" t="0" r="r" b="b"/>
              <a:pathLst>
                <a:path w="20920" h="18166" extrusionOk="0">
                  <a:moveTo>
                    <a:pt x="3086" y="13363"/>
                  </a:moveTo>
                  <a:cubicBezTo>
                    <a:pt x="7121" y="13742"/>
                    <a:pt x="10207" y="19426"/>
                    <a:pt x="14242" y="17910"/>
                  </a:cubicBezTo>
                  <a:cubicBezTo>
                    <a:pt x="16378" y="17153"/>
                    <a:pt x="19464" y="20184"/>
                    <a:pt x="20413" y="14500"/>
                  </a:cubicBezTo>
                  <a:cubicBezTo>
                    <a:pt x="20888" y="11468"/>
                    <a:pt x="21600" y="6921"/>
                    <a:pt x="19464" y="5405"/>
                  </a:cubicBezTo>
                  <a:cubicBezTo>
                    <a:pt x="14479" y="2753"/>
                    <a:pt x="9494" y="-1416"/>
                    <a:pt x="4035" y="479"/>
                  </a:cubicBezTo>
                  <a:cubicBezTo>
                    <a:pt x="2374" y="858"/>
                    <a:pt x="237" y="858"/>
                    <a:pt x="0" y="5405"/>
                  </a:cubicBezTo>
                  <a:cubicBezTo>
                    <a:pt x="0" y="9574"/>
                    <a:pt x="1424" y="12984"/>
                    <a:pt x="3086" y="13363"/>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3" name="Shape">
              <a:extLst>
                <a:ext uri="{FF2B5EF4-FFF2-40B4-BE49-F238E27FC236}">
                  <a16:creationId xmlns:a16="http://schemas.microsoft.com/office/drawing/2014/main" id="{4CD04E43-1686-9949-9392-6BC15A9A2682}"/>
                </a:ext>
              </a:extLst>
            </p:cNvPr>
            <p:cNvSpPr/>
            <p:nvPr userDrawn="1"/>
          </p:nvSpPr>
          <p:spPr>
            <a:xfrm>
              <a:off x="7659554" y="5334001"/>
              <a:ext cx="128488" cy="109609"/>
            </a:xfrm>
            <a:custGeom>
              <a:avLst/>
              <a:gdLst/>
              <a:ahLst/>
              <a:cxnLst>
                <a:cxn ang="0">
                  <a:pos x="wd2" y="hd2"/>
                </a:cxn>
                <a:cxn ang="5400000">
                  <a:pos x="wd2" y="hd2"/>
                </a:cxn>
                <a:cxn ang="10800000">
                  <a:pos x="wd2" y="hd2"/>
                </a:cxn>
                <a:cxn ang="16200000">
                  <a:pos x="wd2" y="hd2"/>
                </a:cxn>
              </a:cxnLst>
              <a:rect l="0" t="0" r="r" b="b"/>
              <a:pathLst>
                <a:path w="20234" h="20486" extrusionOk="0">
                  <a:moveTo>
                    <a:pt x="18233" y="12741"/>
                  </a:moveTo>
                  <a:cubicBezTo>
                    <a:pt x="14233" y="9180"/>
                    <a:pt x="10033" y="5383"/>
                    <a:pt x="5233" y="3009"/>
                  </a:cubicBezTo>
                  <a:cubicBezTo>
                    <a:pt x="5033" y="161"/>
                    <a:pt x="3433" y="-314"/>
                    <a:pt x="1633" y="161"/>
                  </a:cubicBezTo>
                  <a:cubicBezTo>
                    <a:pt x="-367" y="635"/>
                    <a:pt x="33" y="2772"/>
                    <a:pt x="33" y="4196"/>
                  </a:cubicBezTo>
                  <a:cubicBezTo>
                    <a:pt x="33" y="8231"/>
                    <a:pt x="3033" y="11554"/>
                    <a:pt x="7033" y="12029"/>
                  </a:cubicBezTo>
                  <a:cubicBezTo>
                    <a:pt x="9833" y="13690"/>
                    <a:pt x="11433" y="16776"/>
                    <a:pt x="13833" y="18912"/>
                  </a:cubicBezTo>
                  <a:cubicBezTo>
                    <a:pt x="15833" y="20811"/>
                    <a:pt x="17633" y="21286"/>
                    <a:pt x="19433" y="18675"/>
                  </a:cubicBezTo>
                  <a:cubicBezTo>
                    <a:pt x="21233" y="16064"/>
                    <a:pt x="19633" y="14165"/>
                    <a:pt x="18233" y="12741"/>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4" name="Shape">
              <a:extLst>
                <a:ext uri="{FF2B5EF4-FFF2-40B4-BE49-F238E27FC236}">
                  <a16:creationId xmlns:a16="http://schemas.microsoft.com/office/drawing/2014/main" id="{33B3D48E-B555-6947-AB27-B55A15BE9C83}"/>
                </a:ext>
              </a:extLst>
            </p:cNvPr>
            <p:cNvSpPr/>
            <p:nvPr userDrawn="1"/>
          </p:nvSpPr>
          <p:spPr>
            <a:xfrm>
              <a:off x="8535855" y="5029201"/>
              <a:ext cx="84104" cy="76500"/>
            </a:xfrm>
            <a:custGeom>
              <a:avLst/>
              <a:gdLst/>
              <a:ahLst/>
              <a:cxnLst>
                <a:cxn ang="0">
                  <a:pos x="wd2" y="hd2"/>
                </a:cxn>
                <a:cxn ang="5400000">
                  <a:pos x="wd2" y="hd2"/>
                </a:cxn>
                <a:cxn ang="10800000">
                  <a:pos x="wd2" y="hd2"/>
                </a:cxn>
                <a:cxn ang="16200000">
                  <a:pos x="wd2" y="hd2"/>
                </a:cxn>
              </a:cxnLst>
              <a:rect l="0" t="0" r="r" b="b"/>
              <a:pathLst>
                <a:path w="20731" h="20652" extrusionOk="0">
                  <a:moveTo>
                    <a:pt x="4766" y="39"/>
                  </a:moveTo>
                  <a:cubicBezTo>
                    <a:pt x="2261" y="382"/>
                    <a:pt x="696" y="2439"/>
                    <a:pt x="70" y="4839"/>
                  </a:cubicBezTo>
                  <a:cubicBezTo>
                    <a:pt x="-869" y="9639"/>
                    <a:pt x="7896" y="20267"/>
                    <a:pt x="12905" y="20610"/>
                  </a:cubicBezTo>
                  <a:cubicBezTo>
                    <a:pt x="16974" y="20953"/>
                    <a:pt x="20418" y="19239"/>
                    <a:pt x="20731" y="14439"/>
                  </a:cubicBezTo>
                  <a:cubicBezTo>
                    <a:pt x="20731" y="7924"/>
                    <a:pt x="10401" y="-647"/>
                    <a:pt x="4766" y="3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5" name="Shape">
              <a:extLst>
                <a:ext uri="{FF2B5EF4-FFF2-40B4-BE49-F238E27FC236}">
                  <a16:creationId xmlns:a16="http://schemas.microsoft.com/office/drawing/2014/main" id="{51A52859-90E1-C847-A65E-74725550FF89}"/>
                </a:ext>
              </a:extLst>
            </p:cNvPr>
            <p:cNvSpPr/>
            <p:nvPr userDrawn="1"/>
          </p:nvSpPr>
          <p:spPr>
            <a:xfrm>
              <a:off x="8726355" y="4114801"/>
              <a:ext cx="79737" cy="64970"/>
            </a:xfrm>
            <a:custGeom>
              <a:avLst/>
              <a:gdLst/>
              <a:ahLst/>
              <a:cxnLst>
                <a:cxn ang="0">
                  <a:pos x="wd2" y="hd2"/>
                </a:cxn>
                <a:cxn ang="5400000">
                  <a:pos x="wd2" y="hd2"/>
                </a:cxn>
                <a:cxn ang="10800000">
                  <a:pos x="wd2" y="hd2"/>
                </a:cxn>
                <a:cxn ang="16200000">
                  <a:pos x="wd2" y="hd2"/>
                </a:cxn>
              </a:cxnLst>
              <a:rect l="0" t="0" r="r" b="b"/>
              <a:pathLst>
                <a:path w="20241" h="20091" extrusionOk="0">
                  <a:moveTo>
                    <a:pt x="4597" y="14138"/>
                  </a:moveTo>
                  <a:cubicBezTo>
                    <a:pt x="6854" y="16887"/>
                    <a:pt x="10077" y="16887"/>
                    <a:pt x="12334" y="19244"/>
                  </a:cubicBezTo>
                  <a:cubicBezTo>
                    <a:pt x="14591" y="21600"/>
                    <a:pt x="16526" y="18458"/>
                    <a:pt x="18137" y="16887"/>
                  </a:cubicBezTo>
                  <a:cubicBezTo>
                    <a:pt x="20072" y="14924"/>
                    <a:pt x="21039" y="12568"/>
                    <a:pt x="19427" y="9426"/>
                  </a:cubicBezTo>
                  <a:cubicBezTo>
                    <a:pt x="16848" y="3927"/>
                    <a:pt x="11690" y="3535"/>
                    <a:pt x="7821" y="0"/>
                  </a:cubicBezTo>
                  <a:cubicBezTo>
                    <a:pt x="5565" y="3142"/>
                    <a:pt x="1051" y="2356"/>
                    <a:pt x="84" y="6284"/>
                  </a:cubicBezTo>
                  <a:cubicBezTo>
                    <a:pt x="-561" y="9818"/>
                    <a:pt x="2663" y="11389"/>
                    <a:pt x="4597" y="1413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6" name="Shape">
              <a:extLst>
                <a:ext uri="{FF2B5EF4-FFF2-40B4-BE49-F238E27FC236}">
                  <a16:creationId xmlns:a16="http://schemas.microsoft.com/office/drawing/2014/main" id="{5996F4EF-F741-CF48-A600-FFC3ED50643E}"/>
                </a:ext>
              </a:extLst>
            </p:cNvPr>
            <p:cNvSpPr/>
            <p:nvPr userDrawn="1"/>
          </p:nvSpPr>
          <p:spPr>
            <a:xfrm>
              <a:off x="7443655" y="4000500"/>
              <a:ext cx="77599" cy="56623"/>
            </a:xfrm>
            <a:custGeom>
              <a:avLst/>
              <a:gdLst/>
              <a:ahLst/>
              <a:cxnLst>
                <a:cxn ang="0">
                  <a:pos x="wd2" y="hd2"/>
                </a:cxn>
                <a:cxn ang="5400000">
                  <a:pos x="wd2" y="hd2"/>
                </a:cxn>
                <a:cxn ang="10800000">
                  <a:pos x="wd2" y="hd2"/>
                </a:cxn>
                <a:cxn ang="16200000">
                  <a:pos x="wd2" y="hd2"/>
                </a:cxn>
              </a:cxnLst>
              <a:rect l="0" t="0" r="r" b="b"/>
              <a:pathLst>
                <a:path w="20305" h="19654" extrusionOk="0">
                  <a:moveTo>
                    <a:pt x="7716" y="15672"/>
                  </a:moveTo>
                  <a:cubicBezTo>
                    <a:pt x="8713" y="15672"/>
                    <a:pt x="9709" y="16995"/>
                    <a:pt x="11039" y="17876"/>
                  </a:cubicBezTo>
                  <a:cubicBezTo>
                    <a:pt x="13697" y="19640"/>
                    <a:pt x="17353" y="20962"/>
                    <a:pt x="19014" y="17436"/>
                  </a:cubicBezTo>
                  <a:cubicBezTo>
                    <a:pt x="20676" y="13468"/>
                    <a:pt x="21008" y="8179"/>
                    <a:pt x="18350" y="4211"/>
                  </a:cubicBezTo>
                  <a:cubicBezTo>
                    <a:pt x="16023" y="684"/>
                    <a:pt x="13033" y="243"/>
                    <a:pt x="9710" y="243"/>
                  </a:cubicBezTo>
                  <a:cubicBezTo>
                    <a:pt x="5390" y="-638"/>
                    <a:pt x="737" y="684"/>
                    <a:pt x="73" y="7297"/>
                  </a:cubicBezTo>
                  <a:cubicBezTo>
                    <a:pt x="-592" y="12587"/>
                    <a:pt x="3396" y="14791"/>
                    <a:pt x="7716" y="1567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7" name="Shape">
              <a:extLst>
                <a:ext uri="{FF2B5EF4-FFF2-40B4-BE49-F238E27FC236}">
                  <a16:creationId xmlns:a16="http://schemas.microsoft.com/office/drawing/2014/main" id="{B8ECF90C-8590-584E-9145-5683932DE248}"/>
                </a:ext>
              </a:extLst>
            </p:cNvPr>
            <p:cNvSpPr/>
            <p:nvPr userDrawn="1"/>
          </p:nvSpPr>
          <p:spPr>
            <a:xfrm>
              <a:off x="7367455" y="4787901"/>
              <a:ext cx="49531" cy="61081"/>
            </a:xfrm>
            <a:custGeom>
              <a:avLst/>
              <a:gdLst/>
              <a:ahLst/>
              <a:cxnLst>
                <a:cxn ang="0">
                  <a:pos x="wd2" y="hd2"/>
                </a:cxn>
                <a:cxn ang="5400000">
                  <a:pos x="wd2" y="hd2"/>
                </a:cxn>
                <a:cxn ang="10800000">
                  <a:pos x="wd2" y="hd2"/>
                </a:cxn>
                <a:cxn ang="16200000">
                  <a:pos x="wd2" y="hd2"/>
                </a:cxn>
              </a:cxnLst>
              <a:rect l="0" t="0" r="r" b="b"/>
              <a:pathLst>
                <a:path w="21600" h="21201" extrusionOk="0">
                  <a:moveTo>
                    <a:pt x="13846" y="21159"/>
                  </a:moveTo>
                  <a:cubicBezTo>
                    <a:pt x="18831" y="21600"/>
                    <a:pt x="21600" y="18515"/>
                    <a:pt x="21600" y="14547"/>
                  </a:cubicBezTo>
                  <a:cubicBezTo>
                    <a:pt x="21600" y="8816"/>
                    <a:pt x="17723" y="4408"/>
                    <a:pt x="13292" y="0"/>
                  </a:cubicBezTo>
                  <a:cubicBezTo>
                    <a:pt x="6092" y="1323"/>
                    <a:pt x="0" y="5290"/>
                    <a:pt x="0" y="9257"/>
                  </a:cubicBezTo>
                  <a:cubicBezTo>
                    <a:pt x="0" y="14547"/>
                    <a:pt x="5538" y="20278"/>
                    <a:pt x="13846" y="2115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8" name="Shape">
              <a:extLst>
                <a:ext uri="{FF2B5EF4-FFF2-40B4-BE49-F238E27FC236}">
                  <a16:creationId xmlns:a16="http://schemas.microsoft.com/office/drawing/2014/main" id="{59040697-9B1B-9D4F-8492-58B07155ED90}"/>
                </a:ext>
              </a:extLst>
            </p:cNvPr>
            <p:cNvSpPr/>
            <p:nvPr userDrawn="1"/>
          </p:nvSpPr>
          <p:spPr>
            <a:xfrm>
              <a:off x="8307254" y="5435601"/>
              <a:ext cx="38396" cy="65159"/>
            </a:xfrm>
            <a:custGeom>
              <a:avLst/>
              <a:gdLst/>
              <a:ahLst/>
              <a:cxnLst>
                <a:cxn ang="0">
                  <a:pos x="wd2" y="hd2"/>
                </a:cxn>
                <a:cxn ang="5400000">
                  <a:pos x="wd2" y="hd2"/>
                </a:cxn>
                <a:cxn ang="10800000">
                  <a:pos x="wd2" y="hd2"/>
                </a:cxn>
                <a:cxn ang="16200000">
                  <a:pos x="wd2" y="hd2"/>
                </a:cxn>
              </a:cxnLst>
              <a:rect l="0" t="0" r="r" b="b"/>
              <a:pathLst>
                <a:path w="19206" h="19790" extrusionOk="0">
                  <a:moveTo>
                    <a:pt x="6353" y="0"/>
                  </a:moveTo>
                  <a:cubicBezTo>
                    <a:pt x="6988" y="6943"/>
                    <a:pt x="4447" y="13114"/>
                    <a:pt x="0" y="19286"/>
                  </a:cubicBezTo>
                  <a:cubicBezTo>
                    <a:pt x="12071" y="21600"/>
                    <a:pt x="15882" y="15429"/>
                    <a:pt x="18424" y="11186"/>
                  </a:cubicBezTo>
                  <a:cubicBezTo>
                    <a:pt x="21600" y="5786"/>
                    <a:pt x="14612" y="2314"/>
                    <a:pt x="6353" y="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9" name="Shape">
              <a:extLst>
                <a:ext uri="{FF2B5EF4-FFF2-40B4-BE49-F238E27FC236}">
                  <a16:creationId xmlns:a16="http://schemas.microsoft.com/office/drawing/2014/main" id="{F587B2A4-FCAF-C84A-90BA-A4BF98514786}"/>
                </a:ext>
              </a:extLst>
            </p:cNvPr>
            <p:cNvSpPr/>
            <p:nvPr userDrawn="1"/>
          </p:nvSpPr>
          <p:spPr>
            <a:xfrm>
              <a:off x="8434255" y="4508501"/>
              <a:ext cx="154150" cy="123604"/>
            </a:xfrm>
            <a:custGeom>
              <a:avLst/>
              <a:gdLst/>
              <a:ahLst/>
              <a:cxnLst>
                <a:cxn ang="0">
                  <a:pos x="wd2" y="hd2"/>
                </a:cxn>
                <a:cxn ang="5400000">
                  <a:pos x="wd2" y="hd2"/>
                </a:cxn>
                <a:cxn ang="10800000">
                  <a:pos x="wd2" y="hd2"/>
                </a:cxn>
                <a:cxn ang="16200000">
                  <a:pos x="wd2" y="hd2"/>
                </a:cxn>
              </a:cxnLst>
              <a:rect l="0" t="0" r="r" b="b"/>
              <a:pathLst>
                <a:path w="20167" h="19647" extrusionOk="0">
                  <a:moveTo>
                    <a:pt x="17447" y="7531"/>
                  </a:moveTo>
                  <a:cubicBezTo>
                    <a:pt x="16117" y="6925"/>
                    <a:pt x="14954" y="6118"/>
                    <a:pt x="13625" y="5310"/>
                  </a:cubicBezTo>
                  <a:cubicBezTo>
                    <a:pt x="10468" y="3493"/>
                    <a:pt x="8142" y="-544"/>
                    <a:pt x="3988" y="62"/>
                  </a:cubicBezTo>
                  <a:cubicBezTo>
                    <a:pt x="2659" y="264"/>
                    <a:pt x="997" y="-544"/>
                    <a:pt x="499" y="1273"/>
                  </a:cubicBezTo>
                  <a:cubicBezTo>
                    <a:pt x="0" y="3292"/>
                    <a:pt x="-498" y="5512"/>
                    <a:pt x="997" y="7531"/>
                  </a:cubicBezTo>
                  <a:cubicBezTo>
                    <a:pt x="3988" y="11165"/>
                    <a:pt x="7145" y="14596"/>
                    <a:pt x="10468" y="17624"/>
                  </a:cubicBezTo>
                  <a:cubicBezTo>
                    <a:pt x="11465" y="21056"/>
                    <a:pt x="13791" y="19037"/>
                    <a:pt x="15619" y="19239"/>
                  </a:cubicBezTo>
                  <a:cubicBezTo>
                    <a:pt x="16948" y="19441"/>
                    <a:pt x="17447" y="18230"/>
                    <a:pt x="17114" y="16615"/>
                  </a:cubicBezTo>
                  <a:cubicBezTo>
                    <a:pt x="17114" y="16615"/>
                    <a:pt x="17280" y="16413"/>
                    <a:pt x="17280" y="16413"/>
                  </a:cubicBezTo>
                  <a:cubicBezTo>
                    <a:pt x="21102" y="12780"/>
                    <a:pt x="21102" y="10761"/>
                    <a:pt x="17447" y="7531"/>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0" name="Shape">
              <a:extLst>
                <a:ext uri="{FF2B5EF4-FFF2-40B4-BE49-F238E27FC236}">
                  <a16:creationId xmlns:a16="http://schemas.microsoft.com/office/drawing/2014/main" id="{21C8D4BF-F82F-0D4B-8CC3-428D9BB82F61}"/>
                </a:ext>
              </a:extLst>
            </p:cNvPr>
            <p:cNvSpPr/>
            <p:nvPr userDrawn="1"/>
          </p:nvSpPr>
          <p:spPr>
            <a:xfrm>
              <a:off x="8319954" y="4991100"/>
              <a:ext cx="88353" cy="92763"/>
            </a:xfrm>
            <a:custGeom>
              <a:avLst/>
              <a:gdLst/>
              <a:ahLst/>
              <a:cxnLst>
                <a:cxn ang="0">
                  <a:pos x="wd2" y="hd2"/>
                </a:cxn>
                <a:cxn ang="5400000">
                  <a:pos x="wd2" y="hd2"/>
                </a:cxn>
                <a:cxn ang="10800000">
                  <a:pos x="wd2" y="hd2"/>
                </a:cxn>
                <a:cxn ang="16200000">
                  <a:pos x="wd2" y="hd2"/>
                </a:cxn>
              </a:cxnLst>
              <a:rect l="0" t="0" r="r" b="b"/>
              <a:pathLst>
                <a:path w="19515" h="20489" extrusionOk="0">
                  <a:moveTo>
                    <a:pt x="14736" y="10627"/>
                  </a:moveTo>
                  <a:cubicBezTo>
                    <a:pt x="13894" y="6980"/>
                    <a:pt x="12492" y="3614"/>
                    <a:pt x="9406" y="1370"/>
                  </a:cubicBezTo>
                  <a:cubicBezTo>
                    <a:pt x="6881" y="-594"/>
                    <a:pt x="3795" y="-314"/>
                    <a:pt x="1271" y="1370"/>
                  </a:cubicBezTo>
                  <a:cubicBezTo>
                    <a:pt x="-693" y="2772"/>
                    <a:pt x="-132" y="5577"/>
                    <a:pt x="1271" y="6980"/>
                  </a:cubicBezTo>
                  <a:cubicBezTo>
                    <a:pt x="4356" y="10346"/>
                    <a:pt x="6040" y="14835"/>
                    <a:pt x="9406" y="18201"/>
                  </a:cubicBezTo>
                  <a:cubicBezTo>
                    <a:pt x="11369" y="20164"/>
                    <a:pt x="13333" y="21006"/>
                    <a:pt x="15858" y="20164"/>
                  </a:cubicBezTo>
                  <a:cubicBezTo>
                    <a:pt x="20907" y="14835"/>
                    <a:pt x="20907" y="13993"/>
                    <a:pt x="14736" y="1062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1" name="Shape">
              <a:extLst>
                <a:ext uri="{FF2B5EF4-FFF2-40B4-BE49-F238E27FC236}">
                  <a16:creationId xmlns:a16="http://schemas.microsoft.com/office/drawing/2014/main" id="{D1C9FDC4-107A-8746-97B4-17F9DF4D62F7}"/>
                </a:ext>
              </a:extLst>
            </p:cNvPr>
            <p:cNvSpPr/>
            <p:nvPr userDrawn="1"/>
          </p:nvSpPr>
          <p:spPr>
            <a:xfrm>
              <a:off x="7367455" y="5118101"/>
              <a:ext cx="90691" cy="57200"/>
            </a:xfrm>
            <a:custGeom>
              <a:avLst/>
              <a:gdLst/>
              <a:ahLst/>
              <a:cxnLst>
                <a:cxn ang="0">
                  <a:pos x="wd2" y="hd2"/>
                </a:cxn>
                <a:cxn ang="5400000">
                  <a:pos x="wd2" y="hd2"/>
                </a:cxn>
                <a:cxn ang="10800000">
                  <a:pos x="wd2" y="hd2"/>
                </a:cxn>
                <a:cxn ang="16200000">
                  <a:pos x="wd2" y="hd2"/>
                </a:cxn>
              </a:cxnLst>
              <a:rect l="0" t="0" r="r" b="b"/>
              <a:pathLst>
                <a:path w="19775" h="19457" extrusionOk="0">
                  <a:moveTo>
                    <a:pt x="12500" y="4260"/>
                  </a:moveTo>
                  <a:cubicBezTo>
                    <a:pt x="10285" y="1668"/>
                    <a:pt x="7793" y="1237"/>
                    <a:pt x="5300" y="372"/>
                  </a:cubicBezTo>
                  <a:cubicBezTo>
                    <a:pt x="3362" y="-60"/>
                    <a:pt x="1146" y="-924"/>
                    <a:pt x="316" y="3396"/>
                  </a:cubicBezTo>
                  <a:cubicBezTo>
                    <a:pt x="-515" y="7284"/>
                    <a:pt x="316" y="10308"/>
                    <a:pt x="2531" y="12036"/>
                  </a:cubicBezTo>
                  <a:cubicBezTo>
                    <a:pt x="6131" y="14628"/>
                    <a:pt x="10008" y="17652"/>
                    <a:pt x="13885" y="18948"/>
                  </a:cubicBezTo>
                  <a:cubicBezTo>
                    <a:pt x="18316" y="20676"/>
                    <a:pt x="21085" y="18084"/>
                    <a:pt x="19147" y="9876"/>
                  </a:cubicBezTo>
                  <a:cubicBezTo>
                    <a:pt x="19424" y="805"/>
                    <a:pt x="16654" y="805"/>
                    <a:pt x="12500" y="426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2" name="Shape">
              <a:extLst>
                <a:ext uri="{FF2B5EF4-FFF2-40B4-BE49-F238E27FC236}">
                  <a16:creationId xmlns:a16="http://schemas.microsoft.com/office/drawing/2014/main" id="{9E797BDF-DB50-BC4A-A09B-A8F2FF60F583}"/>
                </a:ext>
              </a:extLst>
            </p:cNvPr>
            <p:cNvSpPr/>
            <p:nvPr userDrawn="1"/>
          </p:nvSpPr>
          <p:spPr>
            <a:xfrm>
              <a:off x="7761154" y="3886201"/>
              <a:ext cx="178919" cy="123148"/>
            </a:xfrm>
            <a:custGeom>
              <a:avLst/>
              <a:gdLst/>
              <a:ahLst/>
              <a:cxnLst>
                <a:cxn ang="0">
                  <a:pos x="wd2" y="hd2"/>
                </a:cxn>
                <a:cxn ang="5400000">
                  <a:pos x="wd2" y="hd2"/>
                </a:cxn>
                <a:cxn ang="10800000">
                  <a:pos x="wd2" y="hd2"/>
                </a:cxn>
                <a:cxn ang="16200000">
                  <a:pos x="wd2" y="hd2"/>
                </a:cxn>
              </a:cxnLst>
              <a:rect l="0" t="0" r="r" b="b"/>
              <a:pathLst>
                <a:path w="19632" h="20139" extrusionOk="0">
                  <a:moveTo>
                    <a:pt x="17319" y="11502"/>
                  </a:moveTo>
                  <a:cubicBezTo>
                    <a:pt x="17319" y="11502"/>
                    <a:pt x="17319" y="11502"/>
                    <a:pt x="17319" y="11502"/>
                  </a:cubicBezTo>
                  <a:cubicBezTo>
                    <a:pt x="16623" y="8802"/>
                    <a:pt x="15647" y="7348"/>
                    <a:pt x="13696" y="7764"/>
                  </a:cubicBezTo>
                  <a:cubicBezTo>
                    <a:pt x="11188" y="5479"/>
                    <a:pt x="8680" y="3195"/>
                    <a:pt x="6032" y="1118"/>
                  </a:cubicBezTo>
                  <a:cubicBezTo>
                    <a:pt x="4359" y="-336"/>
                    <a:pt x="2409" y="-336"/>
                    <a:pt x="736" y="910"/>
                  </a:cubicBezTo>
                  <a:cubicBezTo>
                    <a:pt x="-518" y="1949"/>
                    <a:pt x="179" y="4233"/>
                    <a:pt x="318" y="5895"/>
                  </a:cubicBezTo>
                  <a:cubicBezTo>
                    <a:pt x="458" y="7556"/>
                    <a:pt x="1572" y="8179"/>
                    <a:pt x="2269" y="9010"/>
                  </a:cubicBezTo>
                  <a:cubicBezTo>
                    <a:pt x="5335" y="11918"/>
                    <a:pt x="8401" y="14618"/>
                    <a:pt x="11327" y="17525"/>
                  </a:cubicBezTo>
                  <a:cubicBezTo>
                    <a:pt x="15090" y="21264"/>
                    <a:pt x="16483" y="21056"/>
                    <a:pt x="18434" y="16487"/>
                  </a:cubicBezTo>
                  <a:cubicBezTo>
                    <a:pt x="21082" y="13164"/>
                    <a:pt x="18713" y="12749"/>
                    <a:pt x="17319" y="1150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3" name="Shape">
              <a:extLst>
                <a:ext uri="{FF2B5EF4-FFF2-40B4-BE49-F238E27FC236}">
                  <a16:creationId xmlns:a16="http://schemas.microsoft.com/office/drawing/2014/main" id="{593D2D0F-80BB-B641-B600-851F854B433A}"/>
                </a:ext>
              </a:extLst>
            </p:cNvPr>
            <p:cNvSpPr/>
            <p:nvPr userDrawn="1"/>
          </p:nvSpPr>
          <p:spPr>
            <a:xfrm>
              <a:off x="3303454" y="5765801"/>
              <a:ext cx="789063" cy="740611"/>
            </a:xfrm>
            <a:custGeom>
              <a:avLst/>
              <a:gdLst/>
              <a:ahLst/>
              <a:cxnLst>
                <a:cxn ang="0">
                  <a:pos x="wd2" y="hd2"/>
                </a:cxn>
                <a:cxn ang="5400000">
                  <a:pos x="wd2" y="hd2"/>
                </a:cxn>
                <a:cxn ang="10800000">
                  <a:pos x="wd2" y="hd2"/>
                </a:cxn>
                <a:cxn ang="16200000">
                  <a:pos x="wd2" y="hd2"/>
                </a:cxn>
              </a:cxnLst>
              <a:rect l="0" t="0" r="r" b="b"/>
              <a:pathLst>
                <a:path w="21134" h="21422" extrusionOk="0">
                  <a:moveTo>
                    <a:pt x="11595" y="19069"/>
                  </a:moveTo>
                  <a:cubicBezTo>
                    <a:pt x="9962" y="19510"/>
                    <a:pt x="8295" y="20428"/>
                    <a:pt x="6526" y="21016"/>
                  </a:cubicBezTo>
                  <a:cubicBezTo>
                    <a:pt x="5540" y="21347"/>
                    <a:pt x="4519" y="21567"/>
                    <a:pt x="3431" y="21310"/>
                  </a:cubicBezTo>
                  <a:cubicBezTo>
                    <a:pt x="914" y="20649"/>
                    <a:pt x="-379" y="18077"/>
                    <a:pt x="97" y="15543"/>
                  </a:cubicBezTo>
                  <a:cubicBezTo>
                    <a:pt x="403" y="13853"/>
                    <a:pt x="1016" y="12273"/>
                    <a:pt x="1424" y="10657"/>
                  </a:cubicBezTo>
                  <a:cubicBezTo>
                    <a:pt x="1696" y="9555"/>
                    <a:pt x="2070" y="8489"/>
                    <a:pt x="2512" y="7424"/>
                  </a:cubicBezTo>
                  <a:cubicBezTo>
                    <a:pt x="3975" y="3677"/>
                    <a:pt x="6662" y="1583"/>
                    <a:pt x="10234" y="555"/>
                  </a:cubicBezTo>
                  <a:cubicBezTo>
                    <a:pt x="11527" y="187"/>
                    <a:pt x="12853" y="114"/>
                    <a:pt x="14146" y="4"/>
                  </a:cubicBezTo>
                  <a:cubicBezTo>
                    <a:pt x="14486" y="-33"/>
                    <a:pt x="14826" y="224"/>
                    <a:pt x="15200" y="298"/>
                  </a:cubicBezTo>
                  <a:cubicBezTo>
                    <a:pt x="16833" y="592"/>
                    <a:pt x="18296" y="1363"/>
                    <a:pt x="19554" y="2465"/>
                  </a:cubicBezTo>
                  <a:cubicBezTo>
                    <a:pt x="20813" y="3567"/>
                    <a:pt x="21221" y="5147"/>
                    <a:pt x="21119" y="6873"/>
                  </a:cubicBezTo>
                  <a:cubicBezTo>
                    <a:pt x="20983" y="8783"/>
                    <a:pt x="20609" y="10694"/>
                    <a:pt x="19792" y="12383"/>
                  </a:cubicBezTo>
                  <a:cubicBezTo>
                    <a:pt x="18500" y="15065"/>
                    <a:pt x="16765" y="17343"/>
                    <a:pt x="13908" y="18261"/>
                  </a:cubicBezTo>
                  <a:cubicBezTo>
                    <a:pt x="13193" y="18445"/>
                    <a:pt x="12479" y="18738"/>
                    <a:pt x="11595" y="19069"/>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54" name="Shape">
              <a:extLst>
                <a:ext uri="{FF2B5EF4-FFF2-40B4-BE49-F238E27FC236}">
                  <a16:creationId xmlns:a16="http://schemas.microsoft.com/office/drawing/2014/main" id="{C4FFA6C3-2B34-4E47-8D31-8705C673C9EE}"/>
                </a:ext>
              </a:extLst>
            </p:cNvPr>
            <p:cNvSpPr/>
            <p:nvPr userDrawn="1"/>
          </p:nvSpPr>
          <p:spPr>
            <a:xfrm>
              <a:off x="6300654" y="1066801"/>
              <a:ext cx="151164" cy="149899"/>
            </a:xfrm>
            <a:custGeom>
              <a:avLst/>
              <a:gdLst/>
              <a:ahLst/>
              <a:cxnLst>
                <a:cxn ang="0">
                  <a:pos x="wd2" y="hd2"/>
                </a:cxn>
                <a:cxn ang="5400000">
                  <a:pos x="wd2" y="hd2"/>
                </a:cxn>
                <a:cxn ang="10800000">
                  <a:pos x="wd2" y="hd2"/>
                </a:cxn>
                <a:cxn ang="16200000">
                  <a:pos x="wd2" y="hd2"/>
                </a:cxn>
              </a:cxnLst>
              <a:rect l="0" t="0" r="r" b="b"/>
              <a:pathLst>
                <a:path w="21425" h="21424" extrusionOk="0">
                  <a:moveTo>
                    <a:pt x="10805" y="0"/>
                  </a:moveTo>
                  <a:cubicBezTo>
                    <a:pt x="4865" y="0"/>
                    <a:pt x="-175" y="4901"/>
                    <a:pt x="5" y="10891"/>
                  </a:cubicBezTo>
                  <a:cubicBezTo>
                    <a:pt x="185" y="17244"/>
                    <a:pt x="4685" y="21600"/>
                    <a:pt x="10985" y="21419"/>
                  </a:cubicBezTo>
                  <a:cubicBezTo>
                    <a:pt x="16925" y="21419"/>
                    <a:pt x="21425" y="16881"/>
                    <a:pt x="21425" y="11072"/>
                  </a:cubicBezTo>
                  <a:cubicBezTo>
                    <a:pt x="21425" y="4901"/>
                    <a:pt x="16745" y="0"/>
                    <a:pt x="10805"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5" name="Shape">
              <a:extLst>
                <a:ext uri="{FF2B5EF4-FFF2-40B4-BE49-F238E27FC236}">
                  <a16:creationId xmlns:a16="http://schemas.microsoft.com/office/drawing/2014/main" id="{A93A1ADA-D364-3D4B-AEB3-AB748A4FE893}"/>
                </a:ext>
              </a:extLst>
            </p:cNvPr>
            <p:cNvSpPr/>
            <p:nvPr userDrawn="1"/>
          </p:nvSpPr>
          <p:spPr>
            <a:xfrm>
              <a:off x="6237155" y="444500"/>
              <a:ext cx="152958" cy="151934"/>
            </a:xfrm>
            <a:custGeom>
              <a:avLst/>
              <a:gdLst/>
              <a:ahLst/>
              <a:cxnLst>
                <a:cxn ang="0">
                  <a:pos x="wd2" y="hd2"/>
                </a:cxn>
                <a:cxn ang="5400000">
                  <a:pos x="wd2" y="hd2"/>
                </a:cxn>
                <a:cxn ang="10800000">
                  <a:pos x="wd2" y="hd2"/>
                </a:cxn>
                <a:cxn ang="16200000">
                  <a:pos x="wd2" y="hd2"/>
                </a:cxn>
              </a:cxnLst>
              <a:rect l="0" t="0" r="r" b="b"/>
              <a:pathLst>
                <a:path w="20011" h="19429" extrusionOk="0">
                  <a:moveTo>
                    <a:pt x="821" y="5032"/>
                  </a:moveTo>
                  <a:cubicBezTo>
                    <a:pt x="-841" y="10229"/>
                    <a:pt x="-176" y="14938"/>
                    <a:pt x="4642" y="17862"/>
                  </a:cubicBezTo>
                  <a:cubicBezTo>
                    <a:pt x="9294" y="20785"/>
                    <a:pt x="13781" y="19323"/>
                    <a:pt x="17768" y="15913"/>
                  </a:cubicBezTo>
                  <a:cubicBezTo>
                    <a:pt x="19264" y="13314"/>
                    <a:pt x="20759" y="10716"/>
                    <a:pt x="19596" y="7468"/>
                  </a:cubicBezTo>
                  <a:cubicBezTo>
                    <a:pt x="18433" y="3895"/>
                    <a:pt x="16273" y="1134"/>
                    <a:pt x="12451" y="322"/>
                  </a:cubicBezTo>
                  <a:cubicBezTo>
                    <a:pt x="7467" y="-815"/>
                    <a:pt x="3811" y="1134"/>
                    <a:pt x="821" y="503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6" name="Shape">
              <a:extLst>
                <a:ext uri="{FF2B5EF4-FFF2-40B4-BE49-F238E27FC236}">
                  <a16:creationId xmlns:a16="http://schemas.microsoft.com/office/drawing/2014/main" id="{2F502A8E-1364-CC48-BE4B-B55AAB082E61}"/>
                </a:ext>
              </a:extLst>
            </p:cNvPr>
            <p:cNvSpPr/>
            <p:nvPr userDrawn="1"/>
          </p:nvSpPr>
          <p:spPr>
            <a:xfrm>
              <a:off x="6453055" y="1981201"/>
              <a:ext cx="155095" cy="152562"/>
            </a:xfrm>
            <a:custGeom>
              <a:avLst/>
              <a:gdLst/>
              <a:ahLst/>
              <a:cxnLst>
                <a:cxn ang="0">
                  <a:pos x="wd2" y="hd2"/>
                </a:cxn>
                <a:cxn ang="5400000">
                  <a:pos x="wd2" y="hd2"/>
                </a:cxn>
                <a:cxn ang="10800000">
                  <a:pos x="wd2" y="hd2"/>
                </a:cxn>
                <a:cxn ang="16200000">
                  <a:pos x="wd2" y="hd2"/>
                </a:cxn>
              </a:cxnLst>
              <a:rect l="0" t="0" r="r" b="b"/>
              <a:pathLst>
                <a:path w="21103" h="21095" extrusionOk="0">
                  <a:moveTo>
                    <a:pt x="11076" y="21078"/>
                  </a:moveTo>
                  <a:cubicBezTo>
                    <a:pt x="16605" y="20727"/>
                    <a:pt x="21271" y="15809"/>
                    <a:pt x="21098" y="10541"/>
                  </a:cubicBezTo>
                  <a:cubicBezTo>
                    <a:pt x="20925" y="4746"/>
                    <a:pt x="15914" y="-171"/>
                    <a:pt x="10385" y="5"/>
                  </a:cubicBezTo>
                  <a:cubicBezTo>
                    <a:pt x="4855" y="180"/>
                    <a:pt x="-329" y="5448"/>
                    <a:pt x="17" y="10892"/>
                  </a:cubicBezTo>
                  <a:cubicBezTo>
                    <a:pt x="362" y="16512"/>
                    <a:pt x="5719" y="21429"/>
                    <a:pt x="11076" y="21078"/>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7" name="Shape">
              <a:extLst>
                <a:ext uri="{FF2B5EF4-FFF2-40B4-BE49-F238E27FC236}">
                  <a16:creationId xmlns:a16="http://schemas.microsoft.com/office/drawing/2014/main" id="{3D2C55FB-EF7F-2F43-BD22-C59086914437}"/>
                </a:ext>
              </a:extLst>
            </p:cNvPr>
            <p:cNvSpPr/>
            <p:nvPr userDrawn="1"/>
          </p:nvSpPr>
          <p:spPr>
            <a:xfrm>
              <a:off x="6376854" y="1612901"/>
              <a:ext cx="152433" cy="151251"/>
            </a:xfrm>
            <a:custGeom>
              <a:avLst/>
              <a:gdLst/>
              <a:ahLst/>
              <a:cxnLst>
                <a:cxn ang="0">
                  <a:pos x="wd2" y="hd2"/>
                </a:cxn>
                <a:cxn ang="5400000">
                  <a:pos x="wd2" y="hd2"/>
                </a:cxn>
                <a:cxn ang="10800000">
                  <a:pos x="wd2" y="hd2"/>
                </a:cxn>
                <a:cxn ang="16200000">
                  <a:pos x="wd2" y="hd2"/>
                </a:cxn>
              </a:cxnLst>
              <a:rect l="0" t="0" r="r" b="b"/>
              <a:pathLst>
                <a:path w="21426" h="21260" extrusionOk="0">
                  <a:moveTo>
                    <a:pt x="11072" y="21243"/>
                  </a:moveTo>
                  <a:cubicBezTo>
                    <a:pt x="16785" y="21065"/>
                    <a:pt x="21426" y="16245"/>
                    <a:pt x="21426" y="10711"/>
                  </a:cubicBezTo>
                  <a:cubicBezTo>
                    <a:pt x="21426" y="4820"/>
                    <a:pt x="16606" y="0"/>
                    <a:pt x="10715" y="0"/>
                  </a:cubicBezTo>
                  <a:cubicBezTo>
                    <a:pt x="4824" y="0"/>
                    <a:pt x="183" y="4463"/>
                    <a:pt x="4" y="9997"/>
                  </a:cubicBezTo>
                  <a:cubicBezTo>
                    <a:pt x="-174" y="16245"/>
                    <a:pt x="5003" y="21600"/>
                    <a:pt x="11072" y="21243"/>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8" name="Shape">
              <a:extLst>
                <a:ext uri="{FF2B5EF4-FFF2-40B4-BE49-F238E27FC236}">
                  <a16:creationId xmlns:a16="http://schemas.microsoft.com/office/drawing/2014/main" id="{31A55165-2BBA-1247-968E-F9889B804D97}"/>
                </a:ext>
              </a:extLst>
            </p:cNvPr>
            <p:cNvSpPr/>
            <p:nvPr userDrawn="1"/>
          </p:nvSpPr>
          <p:spPr>
            <a:xfrm>
              <a:off x="6237154" y="1790701"/>
              <a:ext cx="147217" cy="145422"/>
            </a:xfrm>
            <a:custGeom>
              <a:avLst/>
              <a:gdLst/>
              <a:ahLst/>
              <a:cxnLst>
                <a:cxn ang="0">
                  <a:pos x="wd2" y="hd2"/>
                </a:cxn>
                <a:cxn ang="5400000">
                  <a:pos x="wd2" y="hd2"/>
                </a:cxn>
                <a:cxn ang="10800000">
                  <a:pos x="wd2" y="hd2"/>
                </a:cxn>
                <a:cxn ang="16200000">
                  <a:pos x="wd2" y="hd2"/>
                </a:cxn>
              </a:cxnLst>
              <a:rect l="0" t="0" r="r" b="b"/>
              <a:pathLst>
                <a:path w="17633" h="20960" extrusionOk="0">
                  <a:moveTo>
                    <a:pt x="10864" y="20956"/>
                  </a:moveTo>
                  <a:cubicBezTo>
                    <a:pt x="13298" y="20407"/>
                    <a:pt x="14972" y="18759"/>
                    <a:pt x="16188" y="16197"/>
                  </a:cubicBezTo>
                  <a:cubicBezTo>
                    <a:pt x="19687" y="7959"/>
                    <a:pt x="16645" y="1003"/>
                    <a:pt x="9039" y="88"/>
                  </a:cubicBezTo>
                  <a:cubicBezTo>
                    <a:pt x="5084" y="-461"/>
                    <a:pt x="2346" y="1553"/>
                    <a:pt x="825" y="5946"/>
                  </a:cubicBezTo>
                  <a:cubicBezTo>
                    <a:pt x="-1913" y="14915"/>
                    <a:pt x="2346" y="21139"/>
                    <a:pt x="10864" y="20956"/>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9" name="Shape">
              <a:extLst>
                <a:ext uri="{FF2B5EF4-FFF2-40B4-BE49-F238E27FC236}">
                  <a16:creationId xmlns:a16="http://schemas.microsoft.com/office/drawing/2014/main" id="{5EFA4D28-46AC-7F4B-B39E-F36AAD25E840}"/>
                </a:ext>
              </a:extLst>
            </p:cNvPr>
            <p:cNvSpPr/>
            <p:nvPr userDrawn="1"/>
          </p:nvSpPr>
          <p:spPr>
            <a:xfrm>
              <a:off x="6224454" y="1384300"/>
              <a:ext cx="153731" cy="154941"/>
            </a:xfrm>
            <a:custGeom>
              <a:avLst/>
              <a:gdLst/>
              <a:ahLst/>
              <a:cxnLst>
                <a:cxn ang="0">
                  <a:pos x="wd2" y="hd2"/>
                </a:cxn>
                <a:cxn ang="5400000">
                  <a:pos x="wd2" y="hd2"/>
                </a:cxn>
                <a:cxn ang="10800000">
                  <a:pos x="wd2" y="hd2"/>
                </a:cxn>
                <a:cxn ang="16200000">
                  <a:pos x="wd2" y="hd2"/>
                </a:cxn>
              </a:cxnLst>
              <a:rect l="0" t="0" r="r" b="b"/>
              <a:pathLst>
                <a:path w="21257" h="21600" extrusionOk="0">
                  <a:moveTo>
                    <a:pt x="10540" y="21600"/>
                  </a:moveTo>
                  <a:cubicBezTo>
                    <a:pt x="15984" y="21600"/>
                    <a:pt x="21428" y="16289"/>
                    <a:pt x="21252" y="10977"/>
                  </a:cubicBezTo>
                  <a:cubicBezTo>
                    <a:pt x="21077" y="5489"/>
                    <a:pt x="15808" y="0"/>
                    <a:pt x="10716" y="0"/>
                  </a:cubicBezTo>
                  <a:cubicBezTo>
                    <a:pt x="5272" y="0"/>
                    <a:pt x="-172" y="5311"/>
                    <a:pt x="4" y="10623"/>
                  </a:cubicBezTo>
                  <a:cubicBezTo>
                    <a:pt x="179" y="16643"/>
                    <a:pt x="4921" y="21600"/>
                    <a:pt x="10540" y="216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0" name="Shape">
              <a:extLst>
                <a:ext uri="{FF2B5EF4-FFF2-40B4-BE49-F238E27FC236}">
                  <a16:creationId xmlns:a16="http://schemas.microsoft.com/office/drawing/2014/main" id="{7231C444-0192-4249-93B8-878CC656CE02}"/>
                </a:ext>
              </a:extLst>
            </p:cNvPr>
            <p:cNvSpPr/>
            <p:nvPr userDrawn="1"/>
          </p:nvSpPr>
          <p:spPr>
            <a:xfrm>
              <a:off x="6643555" y="88901"/>
              <a:ext cx="150023" cy="152436"/>
            </a:xfrm>
            <a:custGeom>
              <a:avLst/>
              <a:gdLst/>
              <a:ahLst/>
              <a:cxnLst>
                <a:cxn ang="0">
                  <a:pos x="wd2" y="hd2"/>
                </a:cxn>
                <a:cxn ang="5400000">
                  <a:pos x="wd2" y="hd2"/>
                </a:cxn>
                <a:cxn ang="10800000">
                  <a:pos x="wd2" y="hd2"/>
                </a:cxn>
                <a:cxn ang="16200000">
                  <a:pos x="wd2" y="hd2"/>
                </a:cxn>
              </a:cxnLst>
              <a:rect l="0" t="0" r="r" b="b"/>
              <a:pathLst>
                <a:path w="21087" h="21427" extrusionOk="0">
                  <a:moveTo>
                    <a:pt x="10180" y="5"/>
                  </a:moveTo>
                  <a:cubicBezTo>
                    <a:pt x="4646" y="184"/>
                    <a:pt x="-174" y="5182"/>
                    <a:pt x="4" y="10538"/>
                  </a:cubicBezTo>
                  <a:cubicBezTo>
                    <a:pt x="183" y="16429"/>
                    <a:pt x="5003" y="21427"/>
                    <a:pt x="10537" y="21427"/>
                  </a:cubicBezTo>
                  <a:cubicBezTo>
                    <a:pt x="16428" y="21249"/>
                    <a:pt x="21426" y="16250"/>
                    <a:pt x="21069" y="10538"/>
                  </a:cubicBezTo>
                  <a:cubicBezTo>
                    <a:pt x="20890" y="4468"/>
                    <a:pt x="16071" y="-173"/>
                    <a:pt x="10180" y="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1" name="Shape">
              <a:extLst>
                <a:ext uri="{FF2B5EF4-FFF2-40B4-BE49-F238E27FC236}">
                  <a16:creationId xmlns:a16="http://schemas.microsoft.com/office/drawing/2014/main" id="{EFE242B6-A52B-EF4A-B234-9610C43AC345}"/>
                </a:ext>
              </a:extLst>
            </p:cNvPr>
            <p:cNvSpPr/>
            <p:nvPr userDrawn="1"/>
          </p:nvSpPr>
          <p:spPr>
            <a:xfrm>
              <a:off x="6300655" y="762001"/>
              <a:ext cx="151938" cy="153937"/>
            </a:xfrm>
            <a:custGeom>
              <a:avLst/>
              <a:gdLst/>
              <a:ahLst/>
              <a:cxnLst>
                <a:cxn ang="0">
                  <a:pos x="wd2" y="hd2"/>
                </a:cxn>
                <a:cxn ang="5400000">
                  <a:pos x="wd2" y="hd2"/>
                </a:cxn>
                <a:cxn ang="10800000">
                  <a:pos x="wd2" y="hd2"/>
                </a:cxn>
                <a:cxn ang="16200000">
                  <a:pos x="wd2" y="hd2"/>
                </a:cxn>
              </a:cxnLst>
              <a:rect l="0" t="0" r="r" b="b"/>
              <a:pathLst>
                <a:path w="20348" h="20296" extrusionOk="0">
                  <a:moveTo>
                    <a:pt x="20348" y="9720"/>
                  </a:moveTo>
                  <a:cubicBezTo>
                    <a:pt x="20008" y="4697"/>
                    <a:pt x="15756" y="8"/>
                    <a:pt x="10994" y="8"/>
                  </a:cubicBezTo>
                  <a:cubicBezTo>
                    <a:pt x="6231" y="-159"/>
                    <a:pt x="2320" y="2185"/>
                    <a:pt x="619" y="6706"/>
                  </a:cubicBezTo>
                  <a:cubicBezTo>
                    <a:pt x="-1252" y="11395"/>
                    <a:pt x="1299" y="17087"/>
                    <a:pt x="5891" y="19264"/>
                  </a:cubicBezTo>
                  <a:cubicBezTo>
                    <a:pt x="10313" y="21441"/>
                    <a:pt x="15076" y="20101"/>
                    <a:pt x="18477" y="15915"/>
                  </a:cubicBezTo>
                  <a:cubicBezTo>
                    <a:pt x="18987" y="15246"/>
                    <a:pt x="18817" y="13739"/>
                    <a:pt x="20348" y="14074"/>
                  </a:cubicBezTo>
                  <a:cubicBezTo>
                    <a:pt x="20348" y="12399"/>
                    <a:pt x="20348" y="11060"/>
                    <a:pt x="20348" y="972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2" name="Shape">
              <a:extLst>
                <a:ext uri="{FF2B5EF4-FFF2-40B4-BE49-F238E27FC236}">
                  <a16:creationId xmlns:a16="http://schemas.microsoft.com/office/drawing/2014/main" id="{05E820B4-DD29-AD4F-9454-4AB396D8E4E7}"/>
                </a:ext>
              </a:extLst>
            </p:cNvPr>
            <p:cNvSpPr/>
            <p:nvPr userDrawn="1"/>
          </p:nvSpPr>
          <p:spPr>
            <a:xfrm>
              <a:off x="6453054" y="1308100"/>
              <a:ext cx="153672" cy="149898"/>
            </a:xfrm>
            <a:custGeom>
              <a:avLst/>
              <a:gdLst/>
              <a:ahLst/>
              <a:cxnLst>
                <a:cxn ang="0">
                  <a:pos x="wd2" y="hd2"/>
                </a:cxn>
                <a:cxn ang="5400000">
                  <a:pos x="wd2" y="hd2"/>
                </a:cxn>
                <a:cxn ang="10800000">
                  <a:pos x="wd2" y="hd2"/>
                </a:cxn>
                <a:cxn ang="16200000">
                  <a:pos x="wd2" y="hd2"/>
                </a:cxn>
              </a:cxnLst>
              <a:rect l="0" t="0" r="r" b="b"/>
              <a:pathLst>
                <a:path w="21600" h="21424" extrusionOk="0">
                  <a:moveTo>
                    <a:pt x="0" y="10533"/>
                  </a:moveTo>
                  <a:cubicBezTo>
                    <a:pt x="0" y="16342"/>
                    <a:pt x="4998" y="21424"/>
                    <a:pt x="10711" y="21424"/>
                  </a:cubicBezTo>
                  <a:cubicBezTo>
                    <a:pt x="16780" y="21424"/>
                    <a:pt x="21600" y="16705"/>
                    <a:pt x="21600" y="10896"/>
                  </a:cubicBezTo>
                  <a:cubicBezTo>
                    <a:pt x="21600" y="4362"/>
                    <a:pt x="16780" y="-176"/>
                    <a:pt x="10532" y="5"/>
                  </a:cubicBezTo>
                  <a:cubicBezTo>
                    <a:pt x="4998" y="187"/>
                    <a:pt x="0" y="5270"/>
                    <a:pt x="0" y="10533"/>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3" name="Shape">
              <a:extLst>
                <a:ext uri="{FF2B5EF4-FFF2-40B4-BE49-F238E27FC236}">
                  <a16:creationId xmlns:a16="http://schemas.microsoft.com/office/drawing/2014/main" id="{A7650504-5FD8-4A44-932C-B01A9F48CE33}"/>
                </a:ext>
              </a:extLst>
            </p:cNvPr>
            <p:cNvSpPr/>
            <p:nvPr userDrawn="1"/>
          </p:nvSpPr>
          <p:spPr>
            <a:xfrm>
              <a:off x="6338755" y="76200"/>
              <a:ext cx="153701" cy="151162"/>
            </a:xfrm>
            <a:custGeom>
              <a:avLst/>
              <a:gdLst/>
              <a:ahLst/>
              <a:cxnLst>
                <a:cxn ang="0">
                  <a:pos x="wd2" y="hd2"/>
                </a:cxn>
                <a:cxn ang="5400000">
                  <a:pos x="wd2" y="hd2"/>
                </a:cxn>
                <a:cxn ang="10800000">
                  <a:pos x="wd2" y="hd2"/>
                </a:cxn>
                <a:cxn ang="16200000">
                  <a:pos x="wd2" y="hd2"/>
                </a:cxn>
              </a:cxnLst>
              <a:rect l="0" t="0" r="r" b="b"/>
              <a:pathLst>
                <a:path w="21427" h="21424" extrusionOk="0">
                  <a:moveTo>
                    <a:pt x="10446" y="4"/>
                  </a:moveTo>
                  <a:cubicBezTo>
                    <a:pt x="4957" y="184"/>
                    <a:pt x="0" y="5224"/>
                    <a:pt x="0" y="10624"/>
                  </a:cubicBezTo>
                  <a:cubicBezTo>
                    <a:pt x="0" y="16744"/>
                    <a:pt x="4603" y="21424"/>
                    <a:pt x="10623" y="21424"/>
                  </a:cubicBezTo>
                  <a:cubicBezTo>
                    <a:pt x="16289" y="21424"/>
                    <a:pt x="21246" y="16744"/>
                    <a:pt x="21423" y="11344"/>
                  </a:cubicBezTo>
                  <a:cubicBezTo>
                    <a:pt x="21600" y="5224"/>
                    <a:pt x="16289" y="-176"/>
                    <a:pt x="10446" y="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4" name="Shape">
              <a:extLst>
                <a:ext uri="{FF2B5EF4-FFF2-40B4-BE49-F238E27FC236}">
                  <a16:creationId xmlns:a16="http://schemas.microsoft.com/office/drawing/2014/main" id="{89F27CED-079B-4C4A-9A3F-1766B5408CA7}"/>
                </a:ext>
              </a:extLst>
            </p:cNvPr>
            <p:cNvSpPr/>
            <p:nvPr userDrawn="1"/>
          </p:nvSpPr>
          <p:spPr>
            <a:xfrm>
              <a:off x="7227754" y="1701800"/>
              <a:ext cx="152562" cy="153735"/>
            </a:xfrm>
            <a:custGeom>
              <a:avLst/>
              <a:gdLst/>
              <a:ahLst/>
              <a:cxnLst>
                <a:cxn ang="0">
                  <a:pos x="wd2" y="hd2"/>
                </a:cxn>
                <a:cxn ang="5400000">
                  <a:pos x="wd2" y="hd2"/>
                </a:cxn>
                <a:cxn ang="10800000">
                  <a:pos x="wd2" y="hd2"/>
                </a:cxn>
                <a:cxn ang="16200000">
                  <a:pos x="wd2" y="hd2"/>
                </a:cxn>
              </a:cxnLst>
              <a:rect l="0" t="0" r="r" b="b"/>
              <a:pathLst>
                <a:path w="21095" h="21258" extrusionOk="0">
                  <a:moveTo>
                    <a:pt x="10906" y="21253"/>
                  </a:moveTo>
                  <a:cubicBezTo>
                    <a:pt x="16174" y="21078"/>
                    <a:pt x="21267" y="15810"/>
                    <a:pt x="21091" y="10717"/>
                  </a:cubicBezTo>
                  <a:cubicBezTo>
                    <a:pt x="20916" y="5097"/>
                    <a:pt x="15823" y="-171"/>
                    <a:pt x="10379" y="5"/>
                  </a:cubicBezTo>
                  <a:cubicBezTo>
                    <a:pt x="4584" y="180"/>
                    <a:pt x="-333" y="5273"/>
                    <a:pt x="18" y="10892"/>
                  </a:cubicBezTo>
                  <a:cubicBezTo>
                    <a:pt x="369" y="16512"/>
                    <a:pt x="5287" y="21429"/>
                    <a:pt x="10906" y="21253"/>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5" name="Shape">
              <a:extLst>
                <a:ext uri="{FF2B5EF4-FFF2-40B4-BE49-F238E27FC236}">
                  <a16:creationId xmlns:a16="http://schemas.microsoft.com/office/drawing/2014/main" id="{45D3B144-04D2-3444-A2BC-FBA36B800DB5}"/>
                </a:ext>
              </a:extLst>
            </p:cNvPr>
            <p:cNvSpPr/>
            <p:nvPr userDrawn="1"/>
          </p:nvSpPr>
          <p:spPr>
            <a:xfrm>
              <a:off x="7138855" y="698501"/>
              <a:ext cx="151131" cy="151131"/>
            </a:xfrm>
            <a:custGeom>
              <a:avLst/>
              <a:gdLst/>
              <a:ahLst/>
              <a:cxnLst>
                <a:cxn ang="0">
                  <a:pos x="wd2" y="hd2"/>
                </a:cxn>
                <a:cxn ang="5400000">
                  <a:pos x="wd2" y="hd2"/>
                </a:cxn>
                <a:cxn ang="10800000">
                  <a:pos x="wd2" y="hd2"/>
                </a:cxn>
                <a:cxn ang="16200000">
                  <a:pos x="wd2" y="hd2"/>
                </a:cxn>
              </a:cxnLst>
              <a:rect l="0" t="0" r="r" b="b"/>
              <a:pathLst>
                <a:path w="21600" h="21600" extrusionOk="0">
                  <a:moveTo>
                    <a:pt x="21600" y="11072"/>
                  </a:moveTo>
                  <a:cubicBezTo>
                    <a:pt x="21600" y="4719"/>
                    <a:pt x="17062" y="0"/>
                    <a:pt x="11072" y="0"/>
                  </a:cubicBezTo>
                  <a:cubicBezTo>
                    <a:pt x="4901" y="0"/>
                    <a:pt x="0" y="4719"/>
                    <a:pt x="0" y="10709"/>
                  </a:cubicBezTo>
                  <a:cubicBezTo>
                    <a:pt x="181" y="16699"/>
                    <a:pt x="5082" y="21600"/>
                    <a:pt x="10891" y="21600"/>
                  </a:cubicBezTo>
                  <a:cubicBezTo>
                    <a:pt x="16699" y="21600"/>
                    <a:pt x="21600" y="16699"/>
                    <a:pt x="21600" y="1107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6" name="Shape">
              <a:extLst>
                <a:ext uri="{FF2B5EF4-FFF2-40B4-BE49-F238E27FC236}">
                  <a16:creationId xmlns:a16="http://schemas.microsoft.com/office/drawing/2014/main" id="{8F18D22E-59E3-9445-B705-7AC88FF47686}"/>
                </a:ext>
              </a:extLst>
            </p:cNvPr>
            <p:cNvSpPr/>
            <p:nvPr userDrawn="1"/>
          </p:nvSpPr>
          <p:spPr>
            <a:xfrm>
              <a:off x="6580055" y="1536701"/>
              <a:ext cx="153705" cy="152435"/>
            </a:xfrm>
            <a:custGeom>
              <a:avLst/>
              <a:gdLst/>
              <a:ahLst/>
              <a:cxnLst>
                <a:cxn ang="0">
                  <a:pos x="wd2" y="hd2"/>
                </a:cxn>
                <a:cxn ang="5400000">
                  <a:pos x="wd2" y="hd2"/>
                </a:cxn>
                <a:cxn ang="10800000">
                  <a:pos x="wd2" y="hd2"/>
                </a:cxn>
                <a:cxn ang="16200000">
                  <a:pos x="wd2" y="hd2"/>
                </a:cxn>
              </a:cxnLst>
              <a:rect l="0" t="0" r="r" b="b"/>
              <a:pathLst>
                <a:path w="21428" h="21426" extrusionOk="0">
                  <a:moveTo>
                    <a:pt x="21423" y="10894"/>
                  </a:moveTo>
                  <a:cubicBezTo>
                    <a:pt x="21600" y="5003"/>
                    <a:pt x="16820" y="4"/>
                    <a:pt x="11154" y="4"/>
                  </a:cubicBezTo>
                  <a:cubicBezTo>
                    <a:pt x="5311" y="-174"/>
                    <a:pt x="0" y="4646"/>
                    <a:pt x="0" y="10180"/>
                  </a:cubicBezTo>
                  <a:cubicBezTo>
                    <a:pt x="0" y="15892"/>
                    <a:pt x="4780" y="21069"/>
                    <a:pt x="10269" y="21426"/>
                  </a:cubicBezTo>
                  <a:cubicBezTo>
                    <a:pt x="15934" y="21426"/>
                    <a:pt x="21423" y="16249"/>
                    <a:pt x="21423" y="1089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7" name="Shape">
              <a:extLst>
                <a:ext uri="{FF2B5EF4-FFF2-40B4-BE49-F238E27FC236}">
                  <a16:creationId xmlns:a16="http://schemas.microsoft.com/office/drawing/2014/main" id="{D7742A6E-19C8-1C40-84E7-A17BAC5F7670}"/>
                </a:ext>
              </a:extLst>
            </p:cNvPr>
            <p:cNvSpPr/>
            <p:nvPr userDrawn="1"/>
          </p:nvSpPr>
          <p:spPr>
            <a:xfrm>
              <a:off x="7189655" y="977901"/>
              <a:ext cx="152553" cy="150253"/>
            </a:xfrm>
            <a:custGeom>
              <a:avLst/>
              <a:gdLst/>
              <a:ahLst/>
              <a:cxnLst>
                <a:cxn ang="0">
                  <a:pos x="wd2" y="hd2"/>
                </a:cxn>
                <a:cxn ang="5400000">
                  <a:pos x="wd2" y="hd2"/>
                </a:cxn>
                <a:cxn ang="10800000">
                  <a:pos x="wd2" y="hd2"/>
                </a:cxn>
                <a:cxn ang="16200000">
                  <a:pos x="wd2" y="hd2"/>
                </a:cxn>
              </a:cxnLst>
              <a:rect l="0" t="0" r="r" b="b"/>
              <a:pathLst>
                <a:path w="20270" h="19658" extrusionOk="0">
                  <a:moveTo>
                    <a:pt x="4914" y="844"/>
                  </a:moveTo>
                  <a:cubicBezTo>
                    <a:pt x="526" y="4333"/>
                    <a:pt x="-1330" y="8653"/>
                    <a:pt x="1033" y="13971"/>
                  </a:cubicBezTo>
                  <a:cubicBezTo>
                    <a:pt x="2889" y="18124"/>
                    <a:pt x="6264" y="19952"/>
                    <a:pt x="10651" y="19620"/>
                  </a:cubicBezTo>
                  <a:cubicBezTo>
                    <a:pt x="16220" y="19121"/>
                    <a:pt x="19426" y="15798"/>
                    <a:pt x="20270" y="10315"/>
                  </a:cubicBezTo>
                  <a:cubicBezTo>
                    <a:pt x="18751" y="1343"/>
                    <a:pt x="13857" y="-1648"/>
                    <a:pt x="4914" y="84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8" name="Shape">
              <a:extLst>
                <a:ext uri="{FF2B5EF4-FFF2-40B4-BE49-F238E27FC236}">
                  <a16:creationId xmlns:a16="http://schemas.microsoft.com/office/drawing/2014/main" id="{F459F91A-C133-E94A-92B9-0593B74E3E50}"/>
                </a:ext>
              </a:extLst>
            </p:cNvPr>
            <p:cNvSpPr/>
            <p:nvPr userDrawn="1"/>
          </p:nvSpPr>
          <p:spPr>
            <a:xfrm>
              <a:off x="6783255" y="571500"/>
              <a:ext cx="153700" cy="153734"/>
            </a:xfrm>
            <a:custGeom>
              <a:avLst/>
              <a:gdLst/>
              <a:ahLst/>
              <a:cxnLst>
                <a:cxn ang="0">
                  <a:pos x="wd2" y="hd2"/>
                </a:cxn>
                <a:cxn ang="5400000">
                  <a:pos x="wd2" y="hd2"/>
                </a:cxn>
                <a:cxn ang="10800000">
                  <a:pos x="wd2" y="hd2"/>
                </a:cxn>
                <a:cxn ang="16200000">
                  <a:pos x="wd2" y="hd2"/>
                </a:cxn>
              </a:cxnLst>
              <a:rect l="0" t="0" r="r" b="b"/>
              <a:pathLst>
                <a:path w="21427" h="21257" extrusionOk="0">
                  <a:moveTo>
                    <a:pt x="11158" y="5"/>
                  </a:moveTo>
                  <a:cubicBezTo>
                    <a:pt x="5670" y="-171"/>
                    <a:pt x="181" y="4922"/>
                    <a:pt x="4" y="10190"/>
                  </a:cubicBezTo>
                  <a:cubicBezTo>
                    <a:pt x="-173" y="15809"/>
                    <a:pt x="5316" y="21429"/>
                    <a:pt x="10804" y="21253"/>
                  </a:cubicBezTo>
                  <a:cubicBezTo>
                    <a:pt x="15938" y="21078"/>
                    <a:pt x="21427" y="15985"/>
                    <a:pt x="21427" y="11068"/>
                  </a:cubicBezTo>
                  <a:cubicBezTo>
                    <a:pt x="21427" y="5624"/>
                    <a:pt x="16293" y="5"/>
                    <a:pt x="11158" y="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9" name="Shape">
              <a:extLst>
                <a:ext uri="{FF2B5EF4-FFF2-40B4-BE49-F238E27FC236}">
                  <a16:creationId xmlns:a16="http://schemas.microsoft.com/office/drawing/2014/main" id="{BDD598E4-4386-2C4F-AD6A-65F7399875E1}"/>
                </a:ext>
              </a:extLst>
            </p:cNvPr>
            <p:cNvSpPr/>
            <p:nvPr userDrawn="1"/>
          </p:nvSpPr>
          <p:spPr>
            <a:xfrm>
              <a:off x="7189655" y="1384300"/>
              <a:ext cx="152533" cy="151168"/>
            </a:xfrm>
            <a:custGeom>
              <a:avLst/>
              <a:gdLst/>
              <a:ahLst/>
              <a:cxnLst>
                <a:cxn ang="0">
                  <a:pos x="wd2" y="hd2"/>
                </a:cxn>
                <a:cxn ang="5400000">
                  <a:pos x="wd2" y="hd2"/>
                </a:cxn>
                <a:cxn ang="10800000">
                  <a:pos x="wd2" y="hd2"/>
                </a:cxn>
                <a:cxn ang="16200000">
                  <a:pos x="wd2" y="hd2"/>
                </a:cxn>
              </a:cxnLst>
              <a:rect l="0" t="0" r="r" b="b"/>
              <a:pathLst>
                <a:path w="21264" h="21425" extrusionOk="0">
                  <a:moveTo>
                    <a:pt x="10446" y="21425"/>
                  </a:moveTo>
                  <a:cubicBezTo>
                    <a:pt x="15934" y="21425"/>
                    <a:pt x="21069" y="16745"/>
                    <a:pt x="21246" y="11345"/>
                  </a:cubicBezTo>
                  <a:cubicBezTo>
                    <a:pt x="21600" y="5405"/>
                    <a:pt x="16820" y="185"/>
                    <a:pt x="11154" y="5"/>
                  </a:cubicBezTo>
                  <a:cubicBezTo>
                    <a:pt x="5134" y="-175"/>
                    <a:pt x="177" y="4325"/>
                    <a:pt x="0" y="10265"/>
                  </a:cubicBezTo>
                  <a:cubicBezTo>
                    <a:pt x="0" y="16025"/>
                    <a:pt x="4780" y="21245"/>
                    <a:pt x="10446" y="2142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0" name="Shape">
              <a:extLst>
                <a:ext uri="{FF2B5EF4-FFF2-40B4-BE49-F238E27FC236}">
                  <a16:creationId xmlns:a16="http://schemas.microsoft.com/office/drawing/2014/main" id="{E9E5A7F7-0F67-1846-B1D9-10046BFDBB7C}"/>
                </a:ext>
              </a:extLst>
            </p:cNvPr>
            <p:cNvSpPr/>
            <p:nvPr userDrawn="1"/>
          </p:nvSpPr>
          <p:spPr>
            <a:xfrm>
              <a:off x="7202355" y="419100"/>
              <a:ext cx="153826" cy="153792"/>
            </a:xfrm>
            <a:custGeom>
              <a:avLst/>
              <a:gdLst/>
              <a:ahLst/>
              <a:cxnLst>
                <a:cxn ang="0">
                  <a:pos x="wd2" y="hd2"/>
                </a:cxn>
                <a:cxn ang="5400000">
                  <a:pos x="wd2" y="hd2"/>
                </a:cxn>
                <a:cxn ang="10800000">
                  <a:pos x="wd2" y="hd2"/>
                </a:cxn>
                <a:cxn ang="16200000">
                  <a:pos x="wd2" y="hd2"/>
                </a:cxn>
              </a:cxnLst>
              <a:rect l="0" t="0" r="r" b="b"/>
              <a:pathLst>
                <a:path w="21099" h="21265" extrusionOk="0">
                  <a:moveTo>
                    <a:pt x="10817" y="0"/>
                  </a:moveTo>
                  <a:cubicBezTo>
                    <a:pt x="5592" y="0"/>
                    <a:pt x="366" y="4917"/>
                    <a:pt x="17" y="9834"/>
                  </a:cubicBezTo>
                  <a:cubicBezTo>
                    <a:pt x="-331" y="15278"/>
                    <a:pt x="4721" y="20898"/>
                    <a:pt x="9946" y="21249"/>
                  </a:cubicBezTo>
                  <a:cubicBezTo>
                    <a:pt x="15346" y="21600"/>
                    <a:pt x="20921" y="16332"/>
                    <a:pt x="21095" y="11063"/>
                  </a:cubicBezTo>
                  <a:cubicBezTo>
                    <a:pt x="21269" y="5795"/>
                    <a:pt x="16043" y="176"/>
                    <a:pt x="10817"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1" name="Shape">
              <a:extLst>
                <a:ext uri="{FF2B5EF4-FFF2-40B4-BE49-F238E27FC236}">
                  <a16:creationId xmlns:a16="http://schemas.microsoft.com/office/drawing/2014/main" id="{16658284-5F72-8941-9CA5-CF435355B126}"/>
                </a:ext>
              </a:extLst>
            </p:cNvPr>
            <p:cNvSpPr/>
            <p:nvPr userDrawn="1"/>
          </p:nvSpPr>
          <p:spPr>
            <a:xfrm>
              <a:off x="6732455" y="2120901"/>
              <a:ext cx="151131" cy="155006"/>
            </a:xfrm>
            <a:custGeom>
              <a:avLst/>
              <a:gdLst/>
              <a:ahLst/>
              <a:cxnLst>
                <a:cxn ang="0">
                  <a:pos x="wd2" y="hd2"/>
                </a:cxn>
                <a:cxn ang="5400000">
                  <a:pos x="wd2" y="hd2"/>
                </a:cxn>
                <a:cxn ang="10800000">
                  <a:pos x="wd2" y="hd2"/>
                </a:cxn>
                <a:cxn ang="16200000">
                  <a:pos x="wd2" y="hd2"/>
                </a:cxn>
              </a:cxnLst>
              <a:rect l="0" t="0" r="r" b="b"/>
              <a:pathLst>
                <a:path w="21600" h="21260" extrusionOk="0">
                  <a:moveTo>
                    <a:pt x="10891" y="21256"/>
                  </a:moveTo>
                  <a:cubicBezTo>
                    <a:pt x="16699" y="21256"/>
                    <a:pt x="21600" y="16553"/>
                    <a:pt x="21600" y="11152"/>
                  </a:cubicBezTo>
                  <a:cubicBezTo>
                    <a:pt x="21600" y="5230"/>
                    <a:pt x="16881" y="178"/>
                    <a:pt x="11072" y="4"/>
                  </a:cubicBezTo>
                  <a:cubicBezTo>
                    <a:pt x="5264" y="-170"/>
                    <a:pt x="0" y="4882"/>
                    <a:pt x="0" y="10456"/>
                  </a:cubicBezTo>
                  <a:cubicBezTo>
                    <a:pt x="0" y="16378"/>
                    <a:pt x="5082" y="21430"/>
                    <a:pt x="10891" y="21256"/>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2" name="Shape">
              <a:extLst>
                <a:ext uri="{FF2B5EF4-FFF2-40B4-BE49-F238E27FC236}">
                  <a16:creationId xmlns:a16="http://schemas.microsoft.com/office/drawing/2014/main" id="{3FB8AA22-FF87-314D-887A-E124C4C58A2F}"/>
                </a:ext>
              </a:extLst>
            </p:cNvPr>
            <p:cNvSpPr/>
            <p:nvPr userDrawn="1"/>
          </p:nvSpPr>
          <p:spPr>
            <a:xfrm>
              <a:off x="7037254" y="2197101"/>
              <a:ext cx="152568" cy="150130"/>
            </a:xfrm>
            <a:custGeom>
              <a:avLst/>
              <a:gdLst/>
              <a:ahLst/>
              <a:cxnLst>
                <a:cxn ang="0">
                  <a:pos x="wd2" y="hd2"/>
                </a:cxn>
                <a:cxn ang="5400000">
                  <a:pos x="wd2" y="hd2"/>
                </a:cxn>
                <a:cxn ang="10800000">
                  <a:pos x="wd2" y="hd2"/>
                </a:cxn>
                <a:cxn ang="16200000">
                  <a:pos x="wd2" y="hd2"/>
                </a:cxn>
              </a:cxnLst>
              <a:rect l="0" t="0" r="r" b="b"/>
              <a:pathLst>
                <a:path w="21096" h="20930" extrusionOk="0">
                  <a:moveTo>
                    <a:pt x="9851" y="20912"/>
                  </a:moveTo>
                  <a:cubicBezTo>
                    <a:pt x="15295" y="21266"/>
                    <a:pt x="20915" y="16309"/>
                    <a:pt x="21090" y="10997"/>
                  </a:cubicBezTo>
                  <a:cubicBezTo>
                    <a:pt x="21266" y="5332"/>
                    <a:pt x="17051" y="374"/>
                    <a:pt x="11608" y="20"/>
                  </a:cubicBezTo>
                  <a:cubicBezTo>
                    <a:pt x="5461" y="-334"/>
                    <a:pt x="193" y="4092"/>
                    <a:pt x="17" y="10112"/>
                  </a:cubicBezTo>
                  <a:cubicBezTo>
                    <a:pt x="-334" y="15069"/>
                    <a:pt x="4583" y="20381"/>
                    <a:pt x="9851" y="2091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3" name="Shape">
              <a:extLst>
                <a:ext uri="{FF2B5EF4-FFF2-40B4-BE49-F238E27FC236}">
                  <a16:creationId xmlns:a16="http://schemas.microsoft.com/office/drawing/2014/main" id="{2C3CB308-0275-0142-86D6-AE7B57EEB19A}"/>
                </a:ext>
              </a:extLst>
            </p:cNvPr>
            <p:cNvSpPr/>
            <p:nvPr userDrawn="1"/>
          </p:nvSpPr>
          <p:spPr>
            <a:xfrm>
              <a:off x="6643554" y="1816101"/>
              <a:ext cx="152573" cy="149933"/>
            </a:xfrm>
            <a:custGeom>
              <a:avLst/>
              <a:gdLst/>
              <a:ahLst/>
              <a:cxnLst>
                <a:cxn ang="0">
                  <a:pos x="wd2" y="hd2"/>
                </a:cxn>
                <a:cxn ang="5400000">
                  <a:pos x="wd2" y="hd2"/>
                </a:cxn>
                <a:cxn ang="10800000">
                  <a:pos x="wd2" y="hd2"/>
                </a:cxn>
                <a:cxn ang="16200000">
                  <a:pos x="wd2" y="hd2"/>
                </a:cxn>
              </a:cxnLst>
              <a:rect l="0" t="0" r="r" b="b"/>
              <a:pathLst>
                <a:path w="21097" h="21251" extrusionOk="0">
                  <a:moveTo>
                    <a:pt x="9853" y="21245"/>
                  </a:moveTo>
                  <a:cubicBezTo>
                    <a:pt x="15824" y="21425"/>
                    <a:pt x="20917" y="16925"/>
                    <a:pt x="21092" y="11165"/>
                  </a:cubicBezTo>
                  <a:cubicBezTo>
                    <a:pt x="21268" y="5225"/>
                    <a:pt x="16527" y="185"/>
                    <a:pt x="10907" y="5"/>
                  </a:cubicBezTo>
                  <a:cubicBezTo>
                    <a:pt x="5288" y="-175"/>
                    <a:pt x="370" y="4325"/>
                    <a:pt x="19" y="9905"/>
                  </a:cubicBezTo>
                  <a:cubicBezTo>
                    <a:pt x="-332" y="15665"/>
                    <a:pt x="4234" y="20885"/>
                    <a:pt x="9853" y="2124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4" name="Shape">
              <a:extLst>
                <a:ext uri="{FF2B5EF4-FFF2-40B4-BE49-F238E27FC236}">
                  <a16:creationId xmlns:a16="http://schemas.microsoft.com/office/drawing/2014/main" id="{6C79EADE-F35E-EC47-A0CF-AC2FBD675DD4}"/>
                </a:ext>
              </a:extLst>
            </p:cNvPr>
            <p:cNvSpPr/>
            <p:nvPr userDrawn="1"/>
          </p:nvSpPr>
          <p:spPr>
            <a:xfrm>
              <a:off x="6948355" y="1943101"/>
              <a:ext cx="152432" cy="152436"/>
            </a:xfrm>
            <a:custGeom>
              <a:avLst/>
              <a:gdLst/>
              <a:ahLst/>
              <a:cxnLst>
                <a:cxn ang="0">
                  <a:pos x="wd2" y="hd2"/>
                </a:cxn>
                <a:cxn ang="5400000">
                  <a:pos x="wd2" y="hd2"/>
                </a:cxn>
                <a:cxn ang="10800000">
                  <a:pos x="wd2" y="hd2"/>
                </a:cxn>
                <a:cxn ang="16200000">
                  <a:pos x="wd2" y="hd2"/>
                </a:cxn>
              </a:cxnLst>
              <a:rect l="0" t="0" r="r" b="b"/>
              <a:pathLst>
                <a:path w="21426" h="21427" extrusionOk="0">
                  <a:moveTo>
                    <a:pt x="11072" y="21422"/>
                  </a:moveTo>
                  <a:cubicBezTo>
                    <a:pt x="16963" y="21243"/>
                    <a:pt x="21426" y="16780"/>
                    <a:pt x="21426" y="10889"/>
                  </a:cubicBezTo>
                  <a:cubicBezTo>
                    <a:pt x="21426" y="4998"/>
                    <a:pt x="16428" y="0"/>
                    <a:pt x="10715" y="0"/>
                  </a:cubicBezTo>
                  <a:cubicBezTo>
                    <a:pt x="5003" y="0"/>
                    <a:pt x="-174" y="5355"/>
                    <a:pt x="4" y="10889"/>
                  </a:cubicBezTo>
                  <a:cubicBezTo>
                    <a:pt x="362" y="16959"/>
                    <a:pt x="5181" y="21600"/>
                    <a:pt x="11072" y="2142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5" name="Shape">
              <a:extLst>
                <a:ext uri="{FF2B5EF4-FFF2-40B4-BE49-F238E27FC236}">
                  <a16:creationId xmlns:a16="http://schemas.microsoft.com/office/drawing/2014/main" id="{DB50A2C0-F547-874D-B733-AC78EDDBA806}"/>
                </a:ext>
              </a:extLst>
            </p:cNvPr>
            <p:cNvSpPr/>
            <p:nvPr userDrawn="1"/>
          </p:nvSpPr>
          <p:spPr>
            <a:xfrm>
              <a:off x="6821355" y="1485901"/>
              <a:ext cx="153837" cy="152468"/>
            </a:xfrm>
            <a:custGeom>
              <a:avLst/>
              <a:gdLst/>
              <a:ahLst/>
              <a:cxnLst>
                <a:cxn ang="0">
                  <a:pos x="wd2" y="hd2"/>
                </a:cxn>
                <a:cxn ang="5400000">
                  <a:pos x="wd2" y="hd2"/>
                </a:cxn>
                <a:cxn ang="10800000">
                  <a:pos x="wd2" y="hd2"/>
                </a:cxn>
                <a:cxn ang="16200000">
                  <a:pos x="wd2" y="hd2"/>
                </a:cxn>
              </a:cxnLst>
              <a:rect l="0" t="0" r="r" b="b"/>
              <a:pathLst>
                <a:path w="21100" h="21255" extrusionOk="0">
                  <a:moveTo>
                    <a:pt x="21083" y="11336"/>
                  </a:moveTo>
                  <a:cubicBezTo>
                    <a:pt x="21431" y="5139"/>
                    <a:pt x="16728" y="182"/>
                    <a:pt x="10631" y="5"/>
                  </a:cubicBezTo>
                  <a:cubicBezTo>
                    <a:pt x="5405" y="-172"/>
                    <a:pt x="179" y="4785"/>
                    <a:pt x="5" y="10097"/>
                  </a:cubicBezTo>
                  <a:cubicBezTo>
                    <a:pt x="-169" y="15939"/>
                    <a:pt x="4534" y="21074"/>
                    <a:pt x="10283" y="21251"/>
                  </a:cubicBezTo>
                  <a:cubicBezTo>
                    <a:pt x="15683" y="21428"/>
                    <a:pt x="20908" y="16648"/>
                    <a:pt x="21083" y="11336"/>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6" name="Shape">
              <a:extLst>
                <a:ext uri="{FF2B5EF4-FFF2-40B4-BE49-F238E27FC236}">
                  <a16:creationId xmlns:a16="http://schemas.microsoft.com/office/drawing/2014/main" id="{1E128AC4-5E16-E74B-801A-173C55E7287E}"/>
                </a:ext>
              </a:extLst>
            </p:cNvPr>
            <p:cNvSpPr/>
            <p:nvPr userDrawn="1"/>
          </p:nvSpPr>
          <p:spPr>
            <a:xfrm>
              <a:off x="6948355" y="1701800"/>
              <a:ext cx="152661" cy="155255"/>
            </a:xfrm>
            <a:custGeom>
              <a:avLst/>
              <a:gdLst/>
              <a:ahLst/>
              <a:cxnLst>
                <a:cxn ang="0">
                  <a:pos x="wd2" y="hd2"/>
                </a:cxn>
                <a:cxn ang="5400000">
                  <a:pos x="wd2" y="hd2"/>
                </a:cxn>
                <a:cxn ang="10800000">
                  <a:pos x="wd2" y="hd2"/>
                </a:cxn>
                <a:cxn ang="16200000">
                  <a:pos x="wd2" y="hd2"/>
                </a:cxn>
              </a:cxnLst>
              <a:rect l="0" t="0" r="r" b="b"/>
              <a:pathLst>
                <a:path w="20939" h="20957" extrusionOk="0">
                  <a:moveTo>
                    <a:pt x="10818" y="38"/>
                  </a:moveTo>
                  <a:cubicBezTo>
                    <a:pt x="5767" y="-476"/>
                    <a:pt x="193" y="4324"/>
                    <a:pt x="18" y="9467"/>
                  </a:cubicBezTo>
                  <a:cubicBezTo>
                    <a:pt x="-330" y="15296"/>
                    <a:pt x="4373" y="20610"/>
                    <a:pt x="10122" y="20953"/>
                  </a:cubicBezTo>
                  <a:cubicBezTo>
                    <a:pt x="15173" y="21124"/>
                    <a:pt x="20573" y="16324"/>
                    <a:pt x="20922" y="11181"/>
                  </a:cubicBezTo>
                  <a:cubicBezTo>
                    <a:pt x="21270" y="5695"/>
                    <a:pt x="16393" y="381"/>
                    <a:pt x="10818" y="38"/>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7" name="Line">
              <a:extLst>
                <a:ext uri="{FF2B5EF4-FFF2-40B4-BE49-F238E27FC236}">
                  <a16:creationId xmlns:a16="http://schemas.microsoft.com/office/drawing/2014/main" id="{63DCF8B9-500F-3B45-B594-1C60CE0C3B77}"/>
                </a:ext>
              </a:extLst>
            </p:cNvPr>
            <p:cNvSpPr/>
            <p:nvPr userDrawn="1"/>
          </p:nvSpPr>
          <p:spPr>
            <a:xfrm>
              <a:off x="6287955" y="7874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8" name="Shape">
              <a:extLst>
                <a:ext uri="{FF2B5EF4-FFF2-40B4-BE49-F238E27FC236}">
                  <a16:creationId xmlns:a16="http://schemas.microsoft.com/office/drawing/2014/main" id="{31D9AAE1-1FB5-F140-A2C5-CB56855F76A8}"/>
                </a:ext>
              </a:extLst>
            </p:cNvPr>
            <p:cNvSpPr/>
            <p:nvPr userDrawn="1"/>
          </p:nvSpPr>
          <p:spPr>
            <a:xfrm>
              <a:off x="5894254" y="520700"/>
              <a:ext cx="149931" cy="152438"/>
            </a:xfrm>
            <a:custGeom>
              <a:avLst/>
              <a:gdLst/>
              <a:ahLst/>
              <a:cxnLst>
                <a:cxn ang="0">
                  <a:pos x="wd2" y="hd2"/>
                </a:cxn>
                <a:cxn ang="5400000">
                  <a:pos x="wd2" y="hd2"/>
                </a:cxn>
                <a:cxn ang="10800000">
                  <a:pos x="wd2" y="hd2"/>
                </a:cxn>
                <a:cxn ang="16200000">
                  <a:pos x="wd2" y="hd2"/>
                </a:cxn>
              </a:cxnLst>
              <a:rect l="0" t="0" r="r" b="b"/>
              <a:pathLst>
                <a:path w="21250" h="21427" extrusionOk="0">
                  <a:moveTo>
                    <a:pt x="5" y="9824"/>
                  </a:moveTo>
                  <a:cubicBezTo>
                    <a:pt x="-175" y="16072"/>
                    <a:pt x="4685" y="21427"/>
                    <a:pt x="10625" y="21427"/>
                  </a:cubicBezTo>
                  <a:cubicBezTo>
                    <a:pt x="16205" y="21427"/>
                    <a:pt x="21245" y="16607"/>
                    <a:pt x="21245" y="11073"/>
                  </a:cubicBezTo>
                  <a:cubicBezTo>
                    <a:pt x="21425" y="5182"/>
                    <a:pt x="16745" y="5"/>
                    <a:pt x="10805" y="5"/>
                  </a:cubicBezTo>
                  <a:cubicBezTo>
                    <a:pt x="5225" y="-173"/>
                    <a:pt x="185" y="4290"/>
                    <a:pt x="5" y="982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9" name="Shape">
              <a:extLst>
                <a:ext uri="{FF2B5EF4-FFF2-40B4-BE49-F238E27FC236}">
                  <a16:creationId xmlns:a16="http://schemas.microsoft.com/office/drawing/2014/main" id="{B966FB04-A4F7-6B4F-8121-6E72170F04EF}"/>
                </a:ext>
              </a:extLst>
            </p:cNvPr>
            <p:cNvSpPr/>
            <p:nvPr userDrawn="1"/>
          </p:nvSpPr>
          <p:spPr>
            <a:xfrm>
              <a:off x="6046655" y="990601"/>
              <a:ext cx="151131" cy="149895"/>
            </a:xfrm>
            <a:custGeom>
              <a:avLst/>
              <a:gdLst/>
              <a:ahLst/>
              <a:cxnLst>
                <a:cxn ang="0">
                  <a:pos x="wd2" y="hd2"/>
                </a:cxn>
                <a:cxn ang="5400000">
                  <a:pos x="wd2" y="hd2"/>
                </a:cxn>
                <a:cxn ang="10800000">
                  <a:pos x="wd2" y="hd2"/>
                </a:cxn>
                <a:cxn ang="16200000">
                  <a:pos x="wd2" y="hd2"/>
                </a:cxn>
              </a:cxnLst>
              <a:rect l="0" t="0" r="r" b="b"/>
              <a:pathLst>
                <a:path w="21600" h="21423" extrusionOk="0">
                  <a:moveTo>
                    <a:pt x="0" y="10165"/>
                  </a:moveTo>
                  <a:cubicBezTo>
                    <a:pt x="0" y="16518"/>
                    <a:pt x="4356" y="21237"/>
                    <a:pt x="10528" y="21419"/>
                  </a:cubicBezTo>
                  <a:cubicBezTo>
                    <a:pt x="16518" y="21600"/>
                    <a:pt x="21600" y="16699"/>
                    <a:pt x="21600" y="10891"/>
                  </a:cubicBezTo>
                  <a:cubicBezTo>
                    <a:pt x="21600" y="4901"/>
                    <a:pt x="16699" y="0"/>
                    <a:pt x="10709" y="0"/>
                  </a:cubicBezTo>
                  <a:cubicBezTo>
                    <a:pt x="4538" y="0"/>
                    <a:pt x="0" y="4357"/>
                    <a:pt x="0" y="1016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0" name="Shape">
              <a:extLst>
                <a:ext uri="{FF2B5EF4-FFF2-40B4-BE49-F238E27FC236}">
                  <a16:creationId xmlns:a16="http://schemas.microsoft.com/office/drawing/2014/main" id="{82610A58-BFA4-5841-854E-098D34EC68A1}"/>
                </a:ext>
              </a:extLst>
            </p:cNvPr>
            <p:cNvSpPr/>
            <p:nvPr userDrawn="1"/>
          </p:nvSpPr>
          <p:spPr>
            <a:xfrm>
              <a:off x="6059355" y="1549400"/>
              <a:ext cx="152375" cy="151840"/>
            </a:xfrm>
            <a:custGeom>
              <a:avLst/>
              <a:gdLst/>
              <a:ahLst/>
              <a:cxnLst>
                <a:cxn ang="0">
                  <a:pos x="wd2" y="hd2"/>
                </a:cxn>
                <a:cxn ang="5400000">
                  <a:pos x="wd2" y="hd2"/>
                </a:cxn>
                <a:cxn ang="10800000">
                  <a:pos x="wd2" y="hd2"/>
                </a:cxn>
                <a:cxn ang="16200000">
                  <a:pos x="wd2" y="hd2"/>
                </a:cxn>
              </a:cxnLst>
              <a:rect l="0" t="0" r="r" b="b"/>
              <a:pathLst>
                <a:path w="18917" h="20334" extrusionOk="0">
                  <a:moveTo>
                    <a:pt x="8601" y="20247"/>
                  </a:moveTo>
                  <a:cubicBezTo>
                    <a:pt x="12543" y="20757"/>
                    <a:pt x="15854" y="19056"/>
                    <a:pt x="17431" y="14804"/>
                  </a:cubicBezTo>
                  <a:cubicBezTo>
                    <a:pt x="20111" y="10042"/>
                    <a:pt x="19007" y="5960"/>
                    <a:pt x="15381" y="2559"/>
                  </a:cubicBezTo>
                  <a:cubicBezTo>
                    <a:pt x="11912" y="-673"/>
                    <a:pt x="7813" y="-843"/>
                    <a:pt x="4187" y="2048"/>
                  </a:cubicBezTo>
                  <a:cubicBezTo>
                    <a:pt x="718" y="4769"/>
                    <a:pt x="-1489" y="8511"/>
                    <a:pt x="1191" y="13444"/>
                  </a:cubicBezTo>
                  <a:cubicBezTo>
                    <a:pt x="1980" y="17695"/>
                    <a:pt x="4818" y="19737"/>
                    <a:pt x="8601" y="20247"/>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1" name="Shape">
              <a:extLst>
                <a:ext uri="{FF2B5EF4-FFF2-40B4-BE49-F238E27FC236}">
                  <a16:creationId xmlns:a16="http://schemas.microsoft.com/office/drawing/2014/main" id="{1C306FCC-7DA2-B44E-8B9B-C86E3FE1572F}"/>
                </a:ext>
              </a:extLst>
            </p:cNvPr>
            <p:cNvSpPr/>
            <p:nvPr userDrawn="1"/>
          </p:nvSpPr>
          <p:spPr>
            <a:xfrm>
              <a:off x="5868855" y="1041400"/>
              <a:ext cx="149861" cy="151201"/>
            </a:xfrm>
            <a:custGeom>
              <a:avLst/>
              <a:gdLst/>
              <a:ahLst/>
              <a:cxnLst>
                <a:cxn ang="0">
                  <a:pos x="wd2" y="hd2"/>
                </a:cxn>
                <a:cxn ang="5400000">
                  <a:pos x="wd2" y="hd2"/>
                </a:cxn>
                <a:cxn ang="10800000">
                  <a:pos x="wd2" y="hd2"/>
                </a:cxn>
                <a:cxn ang="16200000">
                  <a:pos x="wd2" y="hd2"/>
                </a:cxn>
              </a:cxnLst>
              <a:rect l="0" t="0" r="r" b="b"/>
              <a:pathLst>
                <a:path w="21600" h="21253" extrusionOk="0">
                  <a:moveTo>
                    <a:pt x="21600" y="11251"/>
                  </a:moveTo>
                  <a:cubicBezTo>
                    <a:pt x="21600" y="5181"/>
                    <a:pt x="17024" y="183"/>
                    <a:pt x="11166" y="4"/>
                  </a:cubicBezTo>
                  <a:cubicBezTo>
                    <a:pt x="5308" y="-174"/>
                    <a:pt x="0" y="4824"/>
                    <a:pt x="0" y="10537"/>
                  </a:cubicBezTo>
                  <a:cubicBezTo>
                    <a:pt x="0" y="16606"/>
                    <a:pt x="4759" y="21426"/>
                    <a:pt x="10800" y="21248"/>
                  </a:cubicBezTo>
                  <a:cubicBezTo>
                    <a:pt x="16841" y="21426"/>
                    <a:pt x="21600" y="16963"/>
                    <a:pt x="21600" y="11251"/>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2" name="Shape">
              <a:extLst>
                <a:ext uri="{FF2B5EF4-FFF2-40B4-BE49-F238E27FC236}">
                  <a16:creationId xmlns:a16="http://schemas.microsoft.com/office/drawing/2014/main" id="{9CD21062-4042-4642-AE47-73D099BB6D1F}"/>
                </a:ext>
              </a:extLst>
            </p:cNvPr>
            <p:cNvSpPr/>
            <p:nvPr userDrawn="1"/>
          </p:nvSpPr>
          <p:spPr>
            <a:xfrm>
              <a:off x="5932355" y="1308100"/>
              <a:ext cx="151201" cy="152436"/>
            </a:xfrm>
            <a:custGeom>
              <a:avLst/>
              <a:gdLst/>
              <a:ahLst/>
              <a:cxnLst>
                <a:cxn ang="0">
                  <a:pos x="wd2" y="hd2"/>
                </a:cxn>
                <a:cxn ang="5400000">
                  <a:pos x="wd2" y="hd2"/>
                </a:cxn>
                <a:cxn ang="10800000">
                  <a:pos x="wd2" y="hd2"/>
                </a:cxn>
                <a:cxn ang="16200000">
                  <a:pos x="wd2" y="hd2"/>
                </a:cxn>
              </a:cxnLst>
              <a:rect l="0" t="0" r="r" b="b"/>
              <a:pathLst>
                <a:path w="21253" h="21426" extrusionOk="0">
                  <a:moveTo>
                    <a:pt x="10538" y="21426"/>
                  </a:moveTo>
                  <a:cubicBezTo>
                    <a:pt x="16250" y="21426"/>
                    <a:pt x="21070" y="16785"/>
                    <a:pt x="21249" y="11251"/>
                  </a:cubicBezTo>
                  <a:cubicBezTo>
                    <a:pt x="21427" y="5360"/>
                    <a:pt x="16607" y="183"/>
                    <a:pt x="10895" y="4"/>
                  </a:cubicBezTo>
                  <a:cubicBezTo>
                    <a:pt x="5361" y="-174"/>
                    <a:pt x="184" y="4646"/>
                    <a:pt x="6" y="10001"/>
                  </a:cubicBezTo>
                  <a:cubicBezTo>
                    <a:pt x="-173" y="16428"/>
                    <a:pt x="4290" y="21426"/>
                    <a:pt x="10538" y="21426"/>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3" name="Shape">
              <a:extLst>
                <a:ext uri="{FF2B5EF4-FFF2-40B4-BE49-F238E27FC236}">
                  <a16:creationId xmlns:a16="http://schemas.microsoft.com/office/drawing/2014/main" id="{CDD112C6-5407-624A-8A65-BA3784B5C9CC}"/>
                </a:ext>
              </a:extLst>
            </p:cNvPr>
            <p:cNvSpPr/>
            <p:nvPr userDrawn="1"/>
          </p:nvSpPr>
          <p:spPr>
            <a:xfrm>
              <a:off x="6935655" y="1"/>
              <a:ext cx="153703" cy="114429"/>
            </a:xfrm>
            <a:custGeom>
              <a:avLst/>
              <a:gdLst/>
              <a:ahLst/>
              <a:cxnLst>
                <a:cxn ang="0">
                  <a:pos x="wd2" y="hd2"/>
                </a:cxn>
                <a:cxn ang="5400000">
                  <a:pos x="wd2" y="hd2"/>
                </a:cxn>
                <a:cxn ang="10800000">
                  <a:pos x="wd2" y="hd2"/>
                </a:cxn>
                <a:cxn ang="16200000">
                  <a:pos x="wd2" y="hd2"/>
                </a:cxn>
              </a:cxnLst>
              <a:rect l="0" t="0" r="r" b="b"/>
              <a:pathLst>
                <a:path w="21428" h="21154" extrusionOk="0">
                  <a:moveTo>
                    <a:pt x="10274" y="21131"/>
                  </a:moveTo>
                  <a:cubicBezTo>
                    <a:pt x="15940" y="21600"/>
                    <a:pt x="21251" y="15026"/>
                    <a:pt x="21428" y="7748"/>
                  </a:cubicBezTo>
                  <a:cubicBezTo>
                    <a:pt x="21428" y="4931"/>
                    <a:pt x="20897" y="2348"/>
                    <a:pt x="19835" y="0"/>
                  </a:cubicBezTo>
                  <a:lnTo>
                    <a:pt x="1598" y="0"/>
                  </a:lnTo>
                  <a:cubicBezTo>
                    <a:pt x="713" y="1878"/>
                    <a:pt x="182" y="3991"/>
                    <a:pt x="5" y="6339"/>
                  </a:cubicBezTo>
                  <a:cubicBezTo>
                    <a:pt x="-172" y="13617"/>
                    <a:pt x="4785" y="20896"/>
                    <a:pt x="10274" y="21131"/>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4" name="Shape">
              <a:extLst>
                <a:ext uri="{FF2B5EF4-FFF2-40B4-BE49-F238E27FC236}">
                  <a16:creationId xmlns:a16="http://schemas.microsoft.com/office/drawing/2014/main" id="{449C2E30-5134-6D4F-8D7E-F8AEF70F3DCA}"/>
                </a:ext>
              </a:extLst>
            </p:cNvPr>
            <p:cNvSpPr/>
            <p:nvPr userDrawn="1"/>
          </p:nvSpPr>
          <p:spPr>
            <a:xfrm>
              <a:off x="7215054" y="0"/>
              <a:ext cx="153728" cy="143512"/>
            </a:xfrm>
            <a:custGeom>
              <a:avLst/>
              <a:gdLst/>
              <a:ahLst/>
              <a:cxnLst>
                <a:cxn ang="0">
                  <a:pos x="wd2" y="hd2"/>
                </a:cxn>
                <a:cxn ang="5400000">
                  <a:pos x="wd2" y="hd2"/>
                </a:cxn>
                <a:cxn ang="10800000">
                  <a:pos x="wd2" y="hd2"/>
                </a:cxn>
                <a:cxn ang="16200000">
                  <a:pos x="wd2" y="hd2"/>
                </a:cxn>
              </a:cxnLst>
              <a:rect l="0" t="0" r="r" b="b"/>
              <a:pathLst>
                <a:path w="21431" h="21600" extrusionOk="0">
                  <a:moveTo>
                    <a:pt x="8" y="9940"/>
                  </a:moveTo>
                  <a:cubicBezTo>
                    <a:pt x="185" y="16057"/>
                    <a:pt x="5320" y="21600"/>
                    <a:pt x="10808" y="21600"/>
                  </a:cubicBezTo>
                  <a:cubicBezTo>
                    <a:pt x="16297" y="21600"/>
                    <a:pt x="21431" y="16057"/>
                    <a:pt x="21431" y="10513"/>
                  </a:cubicBezTo>
                  <a:cubicBezTo>
                    <a:pt x="21431" y="5926"/>
                    <a:pt x="18952" y="1911"/>
                    <a:pt x="15411" y="0"/>
                  </a:cubicBezTo>
                  <a:lnTo>
                    <a:pt x="6205" y="0"/>
                  </a:lnTo>
                  <a:cubicBezTo>
                    <a:pt x="2664" y="1912"/>
                    <a:pt x="-169" y="6117"/>
                    <a:pt x="8" y="994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5" name="Shape">
              <a:extLst>
                <a:ext uri="{FF2B5EF4-FFF2-40B4-BE49-F238E27FC236}">
                  <a16:creationId xmlns:a16="http://schemas.microsoft.com/office/drawing/2014/main" id="{C63FF110-C02D-E041-B6F2-0E4B881DDE65}"/>
                </a:ext>
              </a:extLst>
            </p:cNvPr>
            <p:cNvSpPr/>
            <p:nvPr userDrawn="1"/>
          </p:nvSpPr>
          <p:spPr>
            <a:xfrm>
              <a:off x="5957754" y="304800"/>
              <a:ext cx="149568" cy="151039"/>
            </a:xfrm>
            <a:custGeom>
              <a:avLst/>
              <a:gdLst/>
              <a:ahLst/>
              <a:cxnLst>
                <a:cxn ang="0">
                  <a:pos x="wd2" y="hd2"/>
                </a:cxn>
                <a:cxn ang="5400000">
                  <a:pos x="wd2" y="hd2"/>
                </a:cxn>
                <a:cxn ang="10800000">
                  <a:pos x="wd2" y="hd2"/>
                </a:cxn>
                <a:cxn ang="16200000">
                  <a:pos x="wd2" y="hd2"/>
                </a:cxn>
              </a:cxnLst>
              <a:rect l="0" t="0" r="r" b="b"/>
              <a:pathLst>
                <a:path w="18704" h="17126" extrusionOk="0">
                  <a:moveTo>
                    <a:pt x="5252" y="546"/>
                  </a:moveTo>
                  <a:cubicBezTo>
                    <a:pt x="1281" y="3282"/>
                    <a:pt x="-1260" y="6594"/>
                    <a:pt x="646" y="11346"/>
                  </a:cubicBezTo>
                  <a:cubicBezTo>
                    <a:pt x="3187" y="17682"/>
                    <a:pt x="12716" y="19842"/>
                    <a:pt x="18275" y="12498"/>
                  </a:cubicBezTo>
                  <a:cubicBezTo>
                    <a:pt x="20340" y="3426"/>
                    <a:pt x="14781" y="-1758"/>
                    <a:pt x="5252" y="546"/>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6" name="Shape">
              <a:extLst>
                <a:ext uri="{FF2B5EF4-FFF2-40B4-BE49-F238E27FC236}">
                  <a16:creationId xmlns:a16="http://schemas.microsoft.com/office/drawing/2014/main" id="{82EFE182-1AA7-7F48-BDD8-5685B0C916E8}"/>
                </a:ext>
              </a:extLst>
            </p:cNvPr>
            <p:cNvSpPr/>
            <p:nvPr userDrawn="1"/>
          </p:nvSpPr>
          <p:spPr>
            <a:xfrm>
              <a:off x="7532554" y="1"/>
              <a:ext cx="149860" cy="110490"/>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658" y="21600"/>
                    <a:pt x="21600" y="15145"/>
                    <a:pt x="21600" y="7448"/>
                  </a:cubicBezTo>
                  <a:cubicBezTo>
                    <a:pt x="21600" y="4717"/>
                    <a:pt x="21234" y="2235"/>
                    <a:pt x="20502" y="0"/>
                  </a:cubicBezTo>
                  <a:lnTo>
                    <a:pt x="1098" y="0"/>
                  </a:lnTo>
                  <a:cubicBezTo>
                    <a:pt x="366" y="1986"/>
                    <a:pt x="0" y="3972"/>
                    <a:pt x="0" y="6455"/>
                  </a:cubicBezTo>
                  <a:cubicBezTo>
                    <a:pt x="0" y="14648"/>
                    <a:pt x="4759" y="21600"/>
                    <a:pt x="10800" y="216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7" name="Shape">
              <a:extLst>
                <a:ext uri="{FF2B5EF4-FFF2-40B4-BE49-F238E27FC236}">
                  <a16:creationId xmlns:a16="http://schemas.microsoft.com/office/drawing/2014/main" id="{A0265FED-CAE6-1847-ADF5-72F646780683}"/>
                </a:ext>
              </a:extLst>
            </p:cNvPr>
            <p:cNvSpPr/>
            <p:nvPr userDrawn="1"/>
          </p:nvSpPr>
          <p:spPr>
            <a:xfrm>
              <a:off x="6072055" y="63501"/>
              <a:ext cx="149897" cy="151167"/>
            </a:xfrm>
            <a:custGeom>
              <a:avLst/>
              <a:gdLst/>
              <a:ahLst/>
              <a:cxnLst>
                <a:cxn ang="0">
                  <a:pos x="wd2" y="hd2"/>
                </a:cxn>
                <a:cxn ang="5400000">
                  <a:pos x="wd2" y="hd2"/>
                </a:cxn>
                <a:cxn ang="10800000">
                  <a:pos x="wd2" y="hd2"/>
                </a:cxn>
                <a:cxn ang="16200000">
                  <a:pos x="wd2" y="hd2"/>
                </a:cxn>
              </a:cxnLst>
              <a:rect l="0" t="0" r="r" b="b"/>
              <a:pathLst>
                <a:path w="21424" h="21425" extrusionOk="0">
                  <a:moveTo>
                    <a:pt x="10170" y="21420"/>
                  </a:moveTo>
                  <a:cubicBezTo>
                    <a:pt x="16342" y="21600"/>
                    <a:pt x="21242" y="17100"/>
                    <a:pt x="21424" y="10980"/>
                  </a:cubicBezTo>
                  <a:cubicBezTo>
                    <a:pt x="21424" y="4860"/>
                    <a:pt x="16886" y="0"/>
                    <a:pt x="10896" y="0"/>
                  </a:cubicBezTo>
                  <a:cubicBezTo>
                    <a:pt x="4906" y="0"/>
                    <a:pt x="187" y="4320"/>
                    <a:pt x="6" y="10080"/>
                  </a:cubicBezTo>
                  <a:cubicBezTo>
                    <a:pt x="-176" y="16200"/>
                    <a:pt x="4362" y="21240"/>
                    <a:pt x="10170" y="2142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8" name="Shape">
              <a:extLst>
                <a:ext uri="{FF2B5EF4-FFF2-40B4-BE49-F238E27FC236}">
                  <a16:creationId xmlns:a16="http://schemas.microsoft.com/office/drawing/2014/main" id="{E4315782-22B8-8A4D-B447-3F49F22F547F}"/>
                </a:ext>
              </a:extLst>
            </p:cNvPr>
            <p:cNvSpPr/>
            <p:nvPr userDrawn="1"/>
          </p:nvSpPr>
          <p:spPr>
            <a:xfrm>
              <a:off x="7024554" y="1257300"/>
              <a:ext cx="152475" cy="150141"/>
            </a:xfrm>
            <a:custGeom>
              <a:avLst/>
              <a:gdLst/>
              <a:ahLst/>
              <a:cxnLst>
                <a:cxn ang="0">
                  <a:pos x="wd2" y="hd2"/>
                </a:cxn>
                <a:cxn ang="5400000">
                  <a:pos x="wd2" y="hd2"/>
                </a:cxn>
                <a:cxn ang="10800000">
                  <a:pos x="wd2" y="hd2"/>
                </a:cxn>
                <a:cxn ang="16200000">
                  <a:pos x="wd2" y="hd2"/>
                </a:cxn>
              </a:cxnLst>
              <a:rect l="0" t="0" r="r" b="b"/>
              <a:pathLst>
                <a:path w="21256" h="20931" extrusionOk="0">
                  <a:moveTo>
                    <a:pt x="21251" y="10997"/>
                  </a:moveTo>
                  <a:cubicBezTo>
                    <a:pt x="21428" y="5332"/>
                    <a:pt x="17002" y="374"/>
                    <a:pt x="11513" y="20"/>
                  </a:cubicBezTo>
                  <a:cubicBezTo>
                    <a:pt x="5494" y="-334"/>
                    <a:pt x="359" y="4092"/>
                    <a:pt x="5" y="9758"/>
                  </a:cubicBezTo>
                  <a:cubicBezTo>
                    <a:pt x="-172" y="15777"/>
                    <a:pt x="4254" y="20735"/>
                    <a:pt x="10097" y="20912"/>
                  </a:cubicBezTo>
                  <a:cubicBezTo>
                    <a:pt x="16117" y="21266"/>
                    <a:pt x="21251" y="16663"/>
                    <a:pt x="21251" y="10997"/>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9" name="Shape">
              <a:extLst>
                <a:ext uri="{FF2B5EF4-FFF2-40B4-BE49-F238E27FC236}">
                  <a16:creationId xmlns:a16="http://schemas.microsoft.com/office/drawing/2014/main" id="{8B58D442-B318-E046-B377-296895504664}"/>
                </a:ext>
              </a:extLst>
            </p:cNvPr>
            <p:cNvSpPr/>
            <p:nvPr userDrawn="1"/>
          </p:nvSpPr>
          <p:spPr>
            <a:xfrm>
              <a:off x="6580055" y="647701"/>
              <a:ext cx="151508" cy="151524"/>
            </a:xfrm>
            <a:custGeom>
              <a:avLst/>
              <a:gdLst/>
              <a:ahLst/>
              <a:cxnLst>
                <a:cxn ang="0">
                  <a:pos x="wd2" y="hd2"/>
                </a:cxn>
                <a:cxn ang="5400000">
                  <a:pos x="wd2" y="hd2"/>
                </a:cxn>
                <a:cxn ang="10800000">
                  <a:pos x="wd2" y="hd2"/>
                </a:cxn>
                <a:cxn ang="16200000">
                  <a:pos x="wd2" y="hd2"/>
                </a:cxn>
              </a:cxnLst>
              <a:rect l="0" t="0" r="r" b="b"/>
              <a:pathLst>
                <a:path w="20950" h="19089" extrusionOk="0">
                  <a:moveTo>
                    <a:pt x="11116" y="19069"/>
                  </a:moveTo>
                  <a:cubicBezTo>
                    <a:pt x="16911" y="18589"/>
                    <a:pt x="20599" y="14429"/>
                    <a:pt x="20950" y="7869"/>
                  </a:cubicBezTo>
                  <a:cubicBezTo>
                    <a:pt x="17087" y="-1091"/>
                    <a:pt x="11643" y="-2211"/>
                    <a:pt x="1457" y="3549"/>
                  </a:cubicBezTo>
                  <a:cubicBezTo>
                    <a:pt x="1282" y="6109"/>
                    <a:pt x="-650" y="8349"/>
                    <a:pt x="228" y="11069"/>
                  </a:cubicBezTo>
                  <a:cubicBezTo>
                    <a:pt x="1457" y="15869"/>
                    <a:pt x="6023" y="19389"/>
                    <a:pt x="11116" y="19069"/>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0" name="Shape">
              <a:extLst>
                <a:ext uri="{FF2B5EF4-FFF2-40B4-BE49-F238E27FC236}">
                  <a16:creationId xmlns:a16="http://schemas.microsoft.com/office/drawing/2014/main" id="{960C0690-384A-D845-8C28-94E370EC1AE7}"/>
                </a:ext>
              </a:extLst>
            </p:cNvPr>
            <p:cNvSpPr/>
            <p:nvPr userDrawn="1"/>
          </p:nvSpPr>
          <p:spPr>
            <a:xfrm>
              <a:off x="6897554" y="787400"/>
              <a:ext cx="151165" cy="149896"/>
            </a:xfrm>
            <a:custGeom>
              <a:avLst/>
              <a:gdLst/>
              <a:ahLst/>
              <a:cxnLst>
                <a:cxn ang="0">
                  <a:pos x="wd2" y="hd2"/>
                </a:cxn>
                <a:cxn ang="5400000">
                  <a:pos x="wd2" y="hd2"/>
                </a:cxn>
                <a:cxn ang="10800000">
                  <a:pos x="wd2" y="hd2"/>
                </a:cxn>
                <a:cxn ang="16200000">
                  <a:pos x="wd2" y="hd2"/>
                </a:cxn>
              </a:cxnLst>
              <a:rect l="0" t="0" r="r" b="b"/>
              <a:pathLst>
                <a:path w="21425" h="21423" extrusionOk="0">
                  <a:moveTo>
                    <a:pt x="5" y="10532"/>
                  </a:moveTo>
                  <a:cubicBezTo>
                    <a:pt x="185" y="16522"/>
                    <a:pt x="5045" y="21423"/>
                    <a:pt x="10805" y="21423"/>
                  </a:cubicBezTo>
                  <a:cubicBezTo>
                    <a:pt x="16565" y="21423"/>
                    <a:pt x="21425" y="16522"/>
                    <a:pt x="21425" y="11077"/>
                  </a:cubicBezTo>
                  <a:cubicBezTo>
                    <a:pt x="21425" y="4724"/>
                    <a:pt x="16925" y="5"/>
                    <a:pt x="10985" y="5"/>
                  </a:cubicBezTo>
                  <a:cubicBezTo>
                    <a:pt x="4865" y="-177"/>
                    <a:pt x="-175" y="4542"/>
                    <a:pt x="5" y="1053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1" name="Shape">
              <a:extLst>
                <a:ext uri="{FF2B5EF4-FFF2-40B4-BE49-F238E27FC236}">
                  <a16:creationId xmlns:a16="http://schemas.microsoft.com/office/drawing/2014/main" id="{098CB6EE-D981-F042-B31D-F565DC2958C0}"/>
                </a:ext>
              </a:extLst>
            </p:cNvPr>
            <p:cNvSpPr/>
            <p:nvPr userDrawn="1"/>
          </p:nvSpPr>
          <p:spPr>
            <a:xfrm>
              <a:off x="6503854" y="1155701"/>
              <a:ext cx="152470" cy="152470"/>
            </a:xfrm>
            <a:custGeom>
              <a:avLst/>
              <a:gdLst/>
              <a:ahLst/>
              <a:cxnLst>
                <a:cxn ang="0">
                  <a:pos x="wd2" y="hd2"/>
                </a:cxn>
                <a:cxn ang="5400000">
                  <a:pos x="wd2" y="hd2"/>
                </a:cxn>
                <a:cxn ang="10800000">
                  <a:pos x="wd2" y="hd2"/>
                </a:cxn>
                <a:cxn ang="16200000">
                  <a:pos x="wd2" y="hd2"/>
                </a:cxn>
              </a:cxnLst>
              <a:rect l="0" t="0" r="r" b="b"/>
              <a:pathLst>
                <a:path w="21256" h="21256" extrusionOk="0">
                  <a:moveTo>
                    <a:pt x="5" y="9920"/>
                  </a:moveTo>
                  <a:cubicBezTo>
                    <a:pt x="-172" y="15763"/>
                    <a:pt x="4431" y="20897"/>
                    <a:pt x="10097" y="21251"/>
                  </a:cubicBezTo>
                  <a:cubicBezTo>
                    <a:pt x="15762" y="21428"/>
                    <a:pt x="21251" y="16471"/>
                    <a:pt x="21251" y="10982"/>
                  </a:cubicBezTo>
                  <a:cubicBezTo>
                    <a:pt x="21428" y="5671"/>
                    <a:pt x="16471" y="359"/>
                    <a:pt x="11159" y="5"/>
                  </a:cubicBezTo>
                  <a:cubicBezTo>
                    <a:pt x="5317" y="-172"/>
                    <a:pt x="359" y="4254"/>
                    <a:pt x="5" y="992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2" name="Line">
              <a:extLst>
                <a:ext uri="{FF2B5EF4-FFF2-40B4-BE49-F238E27FC236}">
                  <a16:creationId xmlns:a16="http://schemas.microsoft.com/office/drawing/2014/main" id="{01D22C44-687E-A744-9275-374997AC7E67}"/>
                </a:ext>
              </a:extLst>
            </p:cNvPr>
            <p:cNvSpPr/>
            <p:nvPr userDrawn="1"/>
          </p:nvSpPr>
          <p:spPr>
            <a:xfrm>
              <a:off x="6287955" y="7874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3" name="Shape">
              <a:extLst>
                <a:ext uri="{FF2B5EF4-FFF2-40B4-BE49-F238E27FC236}">
                  <a16:creationId xmlns:a16="http://schemas.microsoft.com/office/drawing/2014/main" id="{C308F374-27B7-D14A-A341-CF28DC19F63B}"/>
                </a:ext>
              </a:extLst>
            </p:cNvPr>
            <p:cNvSpPr/>
            <p:nvPr userDrawn="1"/>
          </p:nvSpPr>
          <p:spPr>
            <a:xfrm>
              <a:off x="6732454" y="1295401"/>
              <a:ext cx="151167" cy="151131"/>
            </a:xfrm>
            <a:custGeom>
              <a:avLst/>
              <a:gdLst/>
              <a:ahLst/>
              <a:cxnLst>
                <a:cxn ang="0">
                  <a:pos x="wd2" y="hd2"/>
                </a:cxn>
                <a:cxn ang="5400000">
                  <a:pos x="wd2" y="hd2"/>
                </a:cxn>
                <a:cxn ang="10800000">
                  <a:pos x="wd2" y="hd2"/>
                </a:cxn>
                <a:cxn ang="16200000">
                  <a:pos x="wd2" y="hd2"/>
                </a:cxn>
              </a:cxnLst>
              <a:rect l="0" t="0" r="r" b="b"/>
              <a:pathLst>
                <a:path w="21425" h="21600" extrusionOk="0">
                  <a:moveTo>
                    <a:pt x="10625" y="21600"/>
                  </a:moveTo>
                  <a:cubicBezTo>
                    <a:pt x="16745" y="21600"/>
                    <a:pt x="21425" y="17062"/>
                    <a:pt x="21425" y="10709"/>
                  </a:cubicBezTo>
                  <a:cubicBezTo>
                    <a:pt x="21425" y="4901"/>
                    <a:pt x="16745" y="0"/>
                    <a:pt x="11165" y="0"/>
                  </a:cubicBezTo>
                  <a:cubicBezTo>
                    <a:pt x="5045" y="0"/>
                    <a:pt x="185" y="4538"/>
                    <a:pt x="5" y="10528"/>
                  </a:cubicBezTo>
                  <a:cubicBezTo>
                    <a:pt x="-175" y="16518"/>
                    <a:pt x="4505" y="21419"/>
                    <a:pt x="10625" y="216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4" name="Shape">
              <a:extLst>
                <a:ext uri="{FF2B5EF4-FFF2-40B4-BE49-F238E27FC236}">
                  <a16:creationId xmlns:a16="http://schemas.microsoft.com/office/drawing/2014/main" id="{FB110B38-C6A7-9F42-BC94-FF77A6880981}"/>
                </a:ext>
              </a:extLst>
            </p:cNvPr>
            <p:cNvSpPr/>
            <p:nvPr userDrawn="1"/>
          </p:nvSpPr>
          <p:spPr>
            <a:xfrm>
              <a:off x="6592754" y="838201"/>
              <a:ext cx="154974" cy="151131"/>
            </a:xfrm>
            <a:custGeom>
              <a:avLst/>
              <a:gdLst/>
              <a:ahLst/>
              <a:cxnLst>
                <a:cxn ang="0">
                  <a:pos x="wd2" y="hd2"/>
                </a:cxn>
                <a:cxn ang="5400000">
                  <a:pos x="wd2" y="hd2"/>
                </a:cxn>
                <a:cxn ang="10800000">
                  <a:pos x="wd2" y="hd2"/>
                </a:cxn>
                <a:cxn ang="16200000">
                  <a:pos x="wd2" y="hd2"/>
                </a:cxn>
              </a:cxnLst>
              <a:rect l="0" t="0" r="r" b="b"/>
              <a:pathLst>
                <a:path w="21429" h="21600" extrusionOk="0">
                  <a:moveTo>
                    <a:pt x="21429" y="11254"/>
                  </a:moveTo>
                  <a:cubicBezTo>
                    <a:pt x="21429" y="5082"/>
                    <a:pt x="16512" y="0"/>
                    <a:pt x="10541" y="0"/>
                  </a:cubicBezTo>
                  <a:cubicBezTo>
                    <a:pt x="4746" y="0"/>
                    <a:pt x="-171" y="5082"/>
                    <a:pt x="5" y="10891"/>
                  </a:cubicBezTo>
                  <a:cubicBezTo>
                    <a:pt x="180" y="16881"/>
                    <a:pt x="5097" y="21600"/>
                    <a:pt x="10717" y="21600"/>
                  </a:cubicBezTo>
                  <a:cubicBezTo>
                    <a:pt x="16336" y="21600"/>
                    <a:pt x="21429" y="16699"/>
                    <a:pt x="21429" y="1125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5" name="Shape">
              <a:extLst>
                <a:ext uri="{FF2B5EF4-FFF2-40B4-BE49-F238E27FC236}">
                  <a16:creationId xmlns:a16="http://schemas.microsoft.com/office/drawing/2014/main" id="{F58BE656-00CB-6943-BF8F-83C04468DE8E}"/>
                </a:ext>
              </a:extLst>
            </p:cNvPr>
            <p:cNvSpPr/>
            <p:nvPr userDrawn="1"/>
          </p:nvSpPr>
          <p:spPr>
            <a:xfrm>
              <a:off x="6783255" y="1054101"/>
              <a:ext cx="153702" cy="155005"/>
            </a:xfrm>
            <a:custGeom>
              <a:avLst/>
              <a:gdLst/>
              <a:ahLst/>
              <a:cxnLst>
                <a:cxn ang="0">
                  <a:pos x="wd2" y="hd2"/>
                </a:cxn>
                <a:cxn ang="5400000">
                  <a:pos x="wd2" y="hd2"/>
                </a:cxn>
                <a:cxn ang="10800000">
                  <a:pos x="wd2" y="hd2"/>
                </a:cxn>
                <a:cxn ang="16200000">
                  <a:pos x="wd2" y="hd2"/>
                </a:cxn>
              </a:cxnLst>
              <a:rect l="0" t="0" r="r" b="b"/>
              <a:pathLst>
                <a:path w="21427" h="21260" extrusionOk="0">
                  <a:moveTo>
                    <a:pt x="21427" y="10978"/>
                  </a:moveTo>
                  <a:cubicBezTo>
                    <a:pt x="21427" y="5578"/>
                    <a:pt x="16470" y="179"/>
                    <a:pt x="11158" y="4"/>
                  </a:cubicBezTo>
                  <a:cubicBezTo>
                    <a:pt x="5670" y="-170"/>
                    <a:pt x="181" y="4882"/>
                    <a:pt x="4" y="10282"/>
                  </a:cubicBezTo>
                  <a:cubicBezTo>
                    <a:pt x="-173" y="15682"/>
                    <a:pt x="4961" y="21081"/>
                    <a:pt x="10273" y="21256"/>
                  </a:cubicBezTo>
                  <a:cubicBezTo>
                    <a:pt x="15584" y="21430"/>
                    <a:pt x="21250" y="16204"/>
                    <a:pt x="21427" y="10978"/>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6" name="Shape">
              <a:extLst>
                <a:ext uri="{FF2B5EF4-FFF2-40B4-BE49-F238E27FC236}">
                  <a16:creationId xmlns:a16="http://schemas.microsoft.com/office/drawing/2014/main" id="{907B9832-E87D-5446-85F1-B14112CE3AEF}"/>
                </a:ext>
              </a:extLst>
            </p:cNvPr>
            <p:cNvSpPr/>
            <p:nvPr userDrawn="1"/>
          </p:nvSpPr>
          <p:spPr>
            <a:xfrm>
              <a:off x="6135555" y="685801"/>
              <a:ext cx="152502" cy="153043"/>
            </a:xfrm>
            <a:custGeom>
              <a:avLst/>
              <a:gdLst/>
              <a:ahLst/>
              <a:cxnLst>
                <a:cxn ang="0">
                  <a:pos x="wd2" y="hd2"/>
                </a:cxn>
                <a:cxn ang="5400000">
                  <a:pos x="wd2" y="hd2"/>
                </a:cxn>
                <a:cxn ang="10800000">
                  <a:pos x="wd2" y="hd2"/>
                </a:cxn>
                <a:cxn ang="16200000">
                  <a:pos x="wd2" y="hd2"/>
                </a:cxn>
              </a:cxnLst>
              <a:rect l="0" t="0" r="r" b="b"/>
              <a:pathLst>
                <a:path w="20264" h="20335" extrusionOk="0">
                  <a:moveTo>
                    <a:pt x="18332" y="15702"/>
                  </a:moveTo>
                  <a:cubicBezTo>
                    <a:pt x="18838" y="15027"/>
                    <a:pt x="18670" y="13509"/>
                    <a:pt x="20188" y="13846"/>
                  </a:cubicBezTo>
                  <a:cubicBezTo>
                    <a:pt x="20188" y="12496"/>
                    <a:pt x="20357" y="11146"/>
                    <a:pt x="20188" y="9796"/>
                  </a:cubicBezTo>
                  <a:cubicBezTo>
                    <a:pt x="19851" y="4734"/>
                    <a:pt x="15632" y="9"/>
                    <a:pt x="10907" y="9"/>
                  </a:cubicBezTo>
                  <a:cubicBezTo>
                    <a:pt x="6182" y="-160"/>
                    <a:pt x="2301" y="2203"/>
                    <a:pt x="613" y="6759"/>
                  </a:cubicBezTo>
                  <a:cubicBezTo>
                    <a:pt x="-1243" y="11484"/>
                    <a:pt x="1288" y="17221"/>
                    <a:pt x="5844" y="19415"/>
                  </a:cubicBezTo>
                  <a:cubicBezTo>
                    <a:pt x="10232" y="21440"/>
                    <a:pt x="14957" y="20090"/>
                    <a:pt x="18332" y="1570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7" name="Shape">
              <a:extLst>
                <a:ext uri="{FF2B5EF4-FFF2-40B4-BE49-F238E27FC236}">
                  <a16:creationId xmlns:a16="http://schemas.microsoft.com/office/drawing/2014/main" id="{CBED139F-BE05-924A-A14B-5742377D930C}"/>
                </a:ext>
              </a:extLst>
            </p:cNvPr>
            <p:cNvSpPr/>
            <p:nvPr userDrawn="1"/>
          </p:nvSpPr>
          <p:spPr>
            <a:xfrm>
              <a:off x="6961054" y="304800"/>
              <a:ext cx="151167" cy="151167"/>
            </a:xfrm>
            <a:custGeom>
              <a:avLst/>
              <a:gdLst/>
              <a:ahLst/>
              <a:cxnLst>
                <a:cxn ang="0">
                  <a:pos x="wd2" y="hd2"/>
                </a:cxn>
                <a:cxn ang="5400000">
                  <a:pos x="wd2" y="hd2"/>
                </a:cxn>
                <a:cxn ang="10800000">
                  <a:pos x="wd2" y="hd2"/>
                </a:cxn>
                <a:cxn ang="16200000">
                  <a:pos x="wd2" y="hd2"/>
                </a:cxn>
              </a:cxnLst>
              <a:rect l="0" t="0" r="r" b="b"/>
              <a:pathLst>
                <a:path w="21425" h="21425" extrusionOk="0">
                  <a:moveTo>
                    <a:pt x="11160" y="5"/>
                  </a:moveTo>
                  <a:cubicBezTo>
                    <a:pt x="5040" y="-175"/>
                    <a:pt x="0" y="4505"/>
                    <a:pt x="0" y="10445"/>
                  </a:cubicBezTo>
                  <a:cubicBezTo>
                    <a:pt x="0" y="16745"/>
                    <a:pt x="4500" y="21245"/>
                    <a:pt x="10620" y="21425"/>
                  </a:cubicBezTo>
                  <a:cubicBezTo>
                    <a:pt x="16380" y="21425"/>
                    <a:pt x="21420" y="16925"/>
                    <a:pt x="21420" y="11345"/>
                  </a:cubicBezTo>
                  <a:cubicBezTo>
                    <a:pt x="21600" y="5225"/>
                    <a:pt x="16920" y="5"/>
                    <a:pt x="11160" y="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8" name="Shape">
              <a:extLst>
                <a:ext uri="{FF2B5EF4-FFF2-40B4-BE49-F238E27FC236}">
                  <a16:creationId xmlns:a16="http://schemas.microsoft.com/office/drawing/2014/main" id="{EC498F74-9DA9-B843-A1D2-AAADD902F089}"/>
                </a:ext>
              </a:extLst>
            </p:cNvPr>
            <p:cNvSpPr/>
            <p:nvPr userDrawn="1"/>
          </p:nvSpPr>
          <p:spPr>
            <a:xfrm>
              <a:off x="7253155" y="2006601"/>
              <a:ext cx="152400" cy="152432"/>
            </a:xfrm>
            <a:custGeom>
              <a:avLst/>
              <a:gdLst/>
              <a:ahLst/>
              <a:cxnLst>
                <a:cxn ang="0">
                  <a:pos x="wd2" y="hd2"/>
                </a:cxn>
                <a:cxn ang="5400000">
                  <a:pos x="wd2" y="hd2"/>
                </a:cxn>
                <a:cxn ang="10800000">
                  <a:pos x="wd2" y="hd2"/>
                </a:cxn>
                <a:cxn ang="16200000">
                  <a:pos x="wd2" y="hd2"/>
                </a:cxn>
              </a:cxnLst>
              <a:rect l="0" t="0" r="r" b="b"/>
              <a:pathLst>
                <a:path w="21600" h="21426" extrusionOk="0">
                  <a:moveTo>
                    <a:pt x="10620" y="21426"/>
                  </a:moveTo>
                  <a:cubicBezTo>
                    <a:pt x="16020" y="21426"/>
                    <a:pt x="21420" y="16249"/>
                    <a:pt x="21600" y="11072"/>
                  </a:cubicBezTo>
                  <a:cubicBezTo>
                    <a:pt x="21600" y="5003"/>
                    <a:pt x="16380" y="-174"/>
                    <a:pt x="10440" y="5"/>
                  </a:cubicBezTo>
                  <a:cubicBezTo>
                    <a:pt x="4500" y="183"/>
                    <a:pt x="0" y="4824"/>
                    <a:pt x="0" y="10358"/>
                  </a:cubicBezTo>
                  <a:cubicBezTo>
                    <a:pt x="0" y="16249"/>
                    <a:pt x="5040" y="21426"/>
                    <a:pt x="10620" y="21426"/>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9" name="Shape">
              <a:extLst>
                <a:ext uri="{FF2B5EF4-FFF2-40B4-BE49-F238E27FC236}">
                  <a16:creationId xmlns:a16="http://schemas.microsoft.com/office/drawing/2014/main" id="{298BBC21-AA33-FB4F-896E-A80EAABB9A86}"/>
                </a:ext>
              </a:extLst>
            </p:cNvPr>
            <p:cNvSpPr/>
            <p:nvPr userDrawn="1"/>
          </p:nvSpPr>
          <p:spPr>
            <a:xfrm>
              <a:off x="6491155" y="355601"/>
              <a:ext cx="153704" cy="152400"/>
            </a:xfrm>
            <a:custGeom>
              <a:avLst/>
              <a:gdLst/>
              <a:ahLst/>
              <a:cxnLst>
                <a:cxn ang="0">
                  <a:pos x="wd2" y="hd2"/>
                </a:cxn>
                <a:cxn ang="5400000">
                  <a:pos x="wd2" y="hd2"/>
                </a:cxn>
                <a:cxn ang="10800000">
                  <a:pos x="wd2" y="hd2"/>
                </a:cxn>
                <a:cxn ang="16200000">
                  <a:pos x="wd2" y="hd2"/>
                </a:cxn>
              </a:cxnLst>
              <a:rect l="0" t="0" r="r" b="b"/>
              <a:pathLst>
                <a:path w="21427" h="21600" extrusionOk="0">
                  <a:moveTo>
                    <a:pt x="10977" y="0"/>
                  </a:moveTo>
                  <a:cubicBezTo>
                    <a:pt x="5311" y="0"/>
                    <a:pt x="0" y="5220"/>
                    <a:pt x="0" y="10800"/>
                  </a:cubicBezTo>
                  <a:cubicBezTo>
                    <a:pt x="0" y="16560"/>
                    <a:pt x="5134" y="21600"/>
                    <a:pt x="10800" y="21600"/>
                  </a:cubicBezTo>
                  <a:cubicBezTo>
                    <a:pt x="16643" y="21600"/>
                    <a:pt x="21246" y="16920"/>
                    <a:pt x="21423" y="11340"/>
                  </a:cubicBezTo>
                  <a:cubicBezTo>
                    <a:pt x="21600" y="5220"/>
                    <a:pt x="16643" y="0"/>
                    <a:pt x="10977"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0" name="Shape">
              <a:extLst>
                <a:ext uri="{FF2B5EF4-FFF2-40B4-BE49-F238E27FC236}">
                  <a16:creationId xmlns:a16="http://schemas.microsoft.com/office/drawing/2014/main" id="{D5E3FA17-8D44-1C4F-8A7D-7549A4CB37F2}"/>
                </a:ext>
              </a:extLst>
            </p:cNvPr>
            <p:cNvSpPr/>
            <p:nvPr userDrawn="1"/>
          </p:nvSpPr>
          <p:spPr>
            <a:xfrm>
              <a:off x="8459654" y="800101"/>
              <a:ext cx="153837" cy="149933"/>
            </a:xfrm>
            <a:custGeom>
              <a:avLst/>
              <a:gdLst/>
              <a:ahLst/>
              <a:cxnLst>
                <a:cxn ang="0">
                  <a:pos x="wd2" y="hd2"/>
                </a:cxn>
                <a:cxn ang="5400000">
                  <a:pos x="wd2" y="hd2"/>
                </a:cxn>
                <a:cxn ang="10800000">
                  <a:pos x="wd2" y="hd2"/>
                </a:cxn>
                <a:cxn ang="16200000">
                  <a:pos x="wd2" y="hd2"/>
                </a:cxn>
              </a:cxnLst>
              <a:rect l="0" t="0" r="r" b="b"/>
              <a:pathLst>
                <a:path w="21100" h="21250" extrusionOk="0">
                  <a:moveTo>
                    <a:pt x="10818" y="21245"/>
                  </a:moveTo>
                  <a:cubicBezTo>
                    <a:pt x="16393" y="21065"/>
                    <a:pt x="21270" y="16025"/>
                    <a:pt x="21096" y="10805"/>
                  </a:cubicBezTo>
                  <a:cubicBezTo>
                    <a:pt x="20922" y="4505"/>
                    <a:pt x="16044" y="-175"/>
                    <a:pt x="9947" y="5"/>
                  </a:cubicBezTo>
                  <a:cubicBezTo>
                    <a:pt x="4373" y="185"/>
                    <a:pt x="-330" y="5405"/>
                    <a:pt x="18" y="10805"/>
                  </a:cubicBezTo>
                  <a:cubicBezTo>
                    <a:pt x="193" y="16925"/>
                    <a:pt x="5070" y="21425"/>
                    <a:pt x="10818" y="2124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1" name="Shape">
              <a:extLst>
                <a:ext uri="{FF2B5EF4-FFF2-40B4-BE49-F238E27FC236}">
                  <a16:creationId xmlns:a16="http://schemas.microsoft.com/office/drawing/2014/main" id="{A9C89662-E547-2940-B42A-F0A547C6CEAD}"/>
                </a:ext>
              </a:extLst>
            </p:cNvPr>
            <p:cNvSpPr/>
            <p:nvPr userDrawn="1"/>
          </p:nvSpPr>
          <p:spPr>
            <a:xfrm>
              <a:off x="8434254" y="1536701"/>
              <a:ext cx="153704" cy="152465"/>
            </a:xfrm>
            <a:custGeom>
              <a:avLst/>
              <a:gdLst/>
              <a:ahLst/>
              <a:cxnLst>
                <a:cxn ang="0">
                  <a:pos x="wd2" y="hd2"/>
                </a:cxn>
                <a:cxn ang="5400000">
                  <a:pos x="wd2" y="hd2"/>
                </a:cxn>
                <a:cxn ang="10800000">
                  <a:pos x="wd2" y="hd2"/>
                </a:cxn>
                <a:cxn ang="16200000">
                  <a:pos x="wd2" y="hd2"/>
                </a:cxn>
              </a:cxnLst>
              <a:rect l="0" t="0" r="r" b="b"/>
              <a:pathLst>
                <a:path w="21428" h="21255" extrusionOk="0">
                  <a:moveTo>
                    <a:pt x="10446" y="21250"/>
                  </a:moveTo>
                  <a:cubicBezTo>
                    <a:pt x="16112" y="21427"/>
                    <a:pt x="21246" y="16470"/>
                    <a:pt x="21423" y="10804"/>
                  </a:cubicBezTo>
                  <a:cubicBezTo>
                    <a:pt x="21600" y="5138"/>
                    <a:pt x="16643" y="4"/>
                    <a:pt x="10977" y="4"/>
                  </a:cubicBezTo>
                  <a:cubicBezTo>
                    <a:pt x="5311" y="-173"/>
                    <a:pt x="0" y="4961"/>
                    <a:pt x="0" y="10273"/>
                  </a:cubicBezTo>
                  <a:cubicBezTo>
                    <a:pt x="0" y="16116"/>
                    <a:pt x="4957" y="21250"/>
                    <a:pt x="10446" y="2125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2" name="Shape">
              <a:extLst>
                <a:ext uri="{FF2B5EF4-FFF2-40B4-BE49-F238E27FC236}">
                  <a16:creationId xmlns:a16="http://schemas.microsoft.com/office/drawing/2014/main" id="{4C2E1E60-C53C-A944-9CDD-C8D4BF46A8B0}"/>
                </a:ext>
              </a:extLst>
            </p:cNvPr>
            <p:cNvSpPr/>
            <p:nvPr userDrawn="1"/>
          </p:nvSpPr>
          <p:spPr>
            <a:xfrm>
              <a:off x="8383455" y="1066801"/>
              <a:ext cx="151167" cy="153829"/>
            </a:xfrm>
            <a:custGeom>
              <a:avLst/>
              <a:gdLst/>
              <a:ahLst/>
              <a:cxnLst>
                <a:cxn ang="0">
                  <a:pos x="wd2" y="hd2"/>
                </a:cxn>
                <a:cxn ang="5400000">
                  <a:pos x="wd2" y="hd2"/>
                </a:cxn>
                <a:cxn ang="10800000">
                  <a:pos x="wd2" y="hd2"/>
                </a:cxn>
                <a:cxn ang="16200000">
                  <a:pos x="wd2" y="hd2"/>
                </a:cxn>
              </a:cxnLst>
              <a:rect l="0" t="0" r="r" b="b"/>
              <a:pathLst>
                <a:path w="21425" h="21099" extrusionOk="0">
                  <a:moveTo>
                    <a:pt x="21425" y="10979"/>
                  </a:moveTo>
                  <a:cubicBezTo>
                    <a:pt x="21425" y="5057"/>
                    <a:pt x="16745" y="180"/>
                    <a:pt x="10985" y="5"/>
                  </a:cubicBezTo>
                  <a:cubicBezTo>
                    <a:pt x="5405" y="-169"/>
                    <a:pt x="185" y="4534"/>
                    <a:pt x="5" y="9760"/>
                  </a:cubicBezTo>
                  <a:cubicBezTo>
                    <a:pt x="-175" y="15683"/>
                    <a:pt x="4325" y="20734"/>
                    <a:pt x="10085" y="21082"/>
                  </a:cubicBezTo>
                  <a:cubicBezTo>
                    <a:pt x="16025" y="21431"/>
                    <a:pt x="21425" y="16380"/>
                    <a:pt x="21425" y="10979"/>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3" name="Shape">
              <a:extLst>
                <a:ext uri="{FF2B5EF4-FFF2-40B4-BE49-F238E27FC236}">
                  <a16:creationId xmlns:a16="http://schemas.microsoft.com/office/drawing/2014/main" id="{A9903046-658A-8B43-91CD-9DEAC78973AA}"/>
                </a:ext>
              </a:extLst>
            </p:cNvPr>
            <p:cNvSpPr/>
            <p:nvPr userDrawn="1"/>
          </p:nvSpPr>
          <p:spPr>
            <a:xfrm>
              <a:off x="8650155" y="622301"/>
              <a:ext cx="153724" cy="149457"/>
            </a:xfrm>
            <a:custGeom>
              <a:avLst/>
              <a:gdLst/>
              <a:ahLst/>
              <a:cxnLst>
                <a:cxn ang="0">
                  <a:pos x="wd2" y="hd2"/>
                </a:cxn>
                <a:cxn ang="5400000">
                  <a:pos x="wd2" y="hd2"/>
                </a:cxn>
                <a:cxn ang="10800000">
                  <a:pos x="wd2" y="hd2"/>
                </a:cxn>
                <a:cxn ang="16200000">
                  <a:pos x="wd2" y="hd2"/>
                </a:cxn>
              </a:cxnLst>
              <a:rect l="0" t="0" r="r" b="b"/>
              <a:pathLst>
                <a:path w="21430" h="20666" extrusionOk="0">
                  <a:moveTo>
                    <a:pt x="14518" y="20376"/>
                  </a:moveTo>
                  <a:cubicBezTo>
                    <a:pt x="18590" y="18269"/>
                    <a:pt x="21600" y="15284"/>
                    <a:pt x="21423" y="10191"/>
                  </a:cubicBezTo>
                  <a:cubicBezTo>
                    <a:pt x="21246" y="4396"/>
                    <a:pt x="16997" y="181"/>
                    <a:pt x="11331" y="6"/>
                  </a:cubicBezTo>
                  <a:cubicBezTo>
                    <a:pt x="4780" y="-170"/>
                    <a:pt x="1062" y="3693"/>
                    <a:pt x="0" y="11596"/>
                  </a:cubicBezTo>
                  <a:cubicBezTo>
                    <a:pt x="3541" y="19850"/>
                    <a:pt x="5843" y="21430"/>
                    <a:pt x="14518" y="20376"/>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4" name="Shape">
              <a:extLst>
                <a:ext uri="{FF2B5EF4-FFF2-40B4-BE49-F238E27FC236}">
                  <a16:creationId xmlns:a16="http://schemas.microsoft.com/office/drawing/2014/main" id="{50BBFD07-524F-BB4F-A266-785CA4543503}"/>
                </a:ext>
              </a:extLst>
            </p:cNvPr>
            <p:cNvSpPr/>
            <p:nvPr userDrawn="1"/>
          </p:nvSpPr>
          <p:spPr>
            <a:xfrm>
              <a:off x="8573954" y="1320801"/>
              <a:ext cx="152471" cy="151165"/>
            </a:xfrm>
            <a:custGeom>
              <a:avLst/>
              <a:gdLst/>
              <a:ahLst/>
              <a:cxnLst>
                <a:cxn ang="0">
                  <a:pos x="wd2" y="hd2"/>
                </a:cxn>
                <a:cxn ang="5400000">
                  <a:pos x="wd2" y="hd2"/>
                </a:cxn>
                <a:cxn ang="10800000">
                  <a:pos x="wd2" y="hd2"/>
                </a:cxn>
                <a:cxn ang="16200000">
                  <a:pos x="wd2" y="hd2"/>
                </a:cxn>
              </a:cxnLst>
              <a:rect l="0" t="0" r="r" b="b"/>
              <a:pathLst>
                <a:path w="21256" h="21425" extrusionOk="0">
                  <a:moveTo>
                    <a:pt x="10451" y="21425"/>
                  </a:moveTo>
                  <a:cubicBezTo>
                    <a:pt x="15939" y="21425"/>
                    <a:pt x="21074" y="16745"/>
                    <a:pt x="21251" y="11345"/>
                  </a:cubicBezTo>
                  <a:cubicBezTo>
                    <a:pt x="21428" y="5225"/>
                    <a:pt x="17002" y="185"/>
                    <a:pt x="11159" y="5"/>
                  </a:cubicBezTo>
                  <a:cubicBezTo>
                    <a:pt x="5317" y="-175"/>
                    <a:pt x="182" y="4685"/>
                    <a:pt x="5" y="10445"/>
                  </a:cubicBezTo>
                  <a:cubicBezTo>
                    <a:pt x="-172" y="16205"/>
                    <a:pt x="4785" y="21425"/>
                    <a:pt x="10451" y="2142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5" name="Shape">
              <a:extLst>
                <a:ext uri="{FF2B5EF4-FFF2-40B4-BE49-F238E27FC236}">
                  <a16:creationId xmlns:a16="http://schemas.microsoft.com/office/drawing/2014/main" id="{7A86A68C-4CB2-2E45-8FBC-5A6D94112A3C}"/>
                </a:ext>
              </a:extLst>
            </p:cNvPr>
            <p:cNvSpPr/>
            <p:nvPr userDrawn="1"/>
          </p:nvSpPr>
          <p:spPr>
            <a:xfrm>
              <a:off x="7837355" y="520700"/>
              <a:ext cx="151200" cy="152572"/>
            </a:xfrm>
            <a:custGeom>
              <a:avLst/>
              <a:gdLst/>
              <a:ahLst/>
              <a:cxnLst>
                <a:cxn ang="0">
                  <a:pos x="wd2" y="hd2"/>
                </a:cxn>
                <a:cxn ang="5400000">
                  <a:pos x="wd2" y="hd2"/>
                </a:cxn>
                <a:cxn ang="10800000">
                  <a:pos x="wd2" y="hd2"/>
                </a:cxn>
                <a:cxn ang="16200000">
                  <a:pos x="wd2" y="hd2"/>
                </a:cxn>
              </a:cxnLst>
              <a:rect l="0" t="0" r="r" b="b"/>
              <a:pathLst>
                <a:path w="21253" h="21097" extrusionOk="0">
                  <a:moveTo>
                    <a:pt x="5" y="10892"/>
                  </a:moveTo>
                  <a:cubicBezTo>
                    <a:pt x="362" y="16863"/>
                    <a:pt x="5181" y="21429"/>
                    <a:pt x="11072" y="21078"/>
                  </a:cubicBezTo>
                  <a:cubicBezTo>
                    <a:pt x="16606" y="20727"/>
                    <a:pt x="21426" y="15810"/>
                    <a:pt x="21248" y="10541"/>
                  </a:cubicBezTo>
                  <a:cubicBezTo>
                    <a:pt x="21069" y="4746"/>
                    <a:pt x="16071" y="-171"/>
                    <a:pt x="10358" y="5"/>
                  </a:cubicBezTo>
                  <a:cubicBezTo>
                    <a:pt x="4467" y="4"/>
                    <a:pt x="-174" y="5097"/>
                    <a:pt x="5" y="1089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6" name="Shape">
              <a:extLst>
                <a:ext uri="{FF2B5EF4-FFF2-40B4-BE49-F238E27FC236}">
                  <a16:creationId xmlns:a16="http://schemas.microsoft.com/office/drawing/2014/main" id="{4251E24F-6B6F-F84C-84A4-77BDBD9DDE07}"/>
                </a:ext>
              </a:extLst>
            </p:cNvPr>
            <p:cNvSpPr/>
            <p:nvPr userDrawn="1"/>
          </p:nvSpPr>
          <p:spPr>
            <a:xfrm>
              <a:off x="8281854" y="1778001"/>
              <a:ext cx="149897" cy="151166"/>
            </a:xfrm>
            <a:custGeom>
              <a:avLst/>
              <a:gdLst/>
              <a:ahLst/>
              <a:cxnLst>
                <a:cxn ang="0">
                  <a:pos x="wd2" y="hd2"/>
                </a:cxn>
                <a:cxn ang="5400000">
                  <a:pos x="wd2" y="hd2"/>
                </a:cxn>
                <a:cxn ang="10800000">
                  <a:pos x="wd2" y="hd2"/>
                </a:cxn>
                <a:cxn ang="16200000">
                  <a:pos x="wd2" y="hd2"/>
                </a:cxn>
              </a:cxnLst>
              <a:rect l="0" t="0" r="r" b="b"/>
              <a:pathLst>
                <a:path w="21424" h="21425" extrusionOk="0">
                  <a:moveTo>
                    <a:pt x="10896" y="21420"/>
                  </a:moveTo>
                  <a:cubicBezTo>
                    <a:pt x="16705" y="21240"/>
                    <a:pt x="21424" y="16740"/>
                    <a:pt x="21424" y="10980"/>
                  </a:cubicBezTo>
                  <a:cubicBezTo>
                    <a:pt x="21424" y="5040"/>
                    <a:pt x="16523" y="0"/>
                    <a:pt x="10715" y="0"/>
                  </a:cubicBezTo>
                  <a:cubicBezTo>
                    <a:pt x="4543" y="0"/>
                    <a:pt x="-176" y="4680"/>
                    <a:pt x="5" y="10800"/>
                  </a:cubicBezTo>
                  <a:cubicBezTo>
                    <a:pt x="187" y="16920"/>
                    <a:pt x="4725" y="21600"/>
                    <a:pt x="10896" y="2142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7" name="Shape">
              <a:extLst>
                <a:ext uri="{FF2B5EF4-FFF2-40B4-BE49-F238E27FC236}">
                  <a16:creationId xmlns:a16="http://schemas.microsoft.com/office/drawing/2014/main" id="{9EE90DFE-C273-1342-8DAA-D3C52BFECED3}"/>
                </a:ext>
              </a:extLst>
            </p:cNvPr>
            <p:cNvSpPr/>
            <p:nvPr userDrawn="1"/>
          </p:nvSpPr>
          <p:spPr>
            <a:xfrm>
              <a:off x="8040554" y="292101"/>
              <a:ext cx="151150" cy="154294"/>
            </a:xfrm>
            <a:custGeom>
              <a:avLst/>
              <a:gdLst/>
              <a:ahLst/>
              <a:cxnLst>
                <a:cxn ang="0">
                  <a:pos x="wd2" y="hd2"/>
                </a:cxn>
                <a:cxn ang="5400000">
                  <a:pos x="wd2" y="hd2"/>
                </a:cxn>
                <a:cxn ang="10800000">
                  <a:pos x="wd2" y="hd2"/>
                </a:cxn>
                <a:cxn ang="16200000">
                  <a:pos x="wd2" y="hd2"/>
                </a:cxn>
              </a:cxnLst>
              <a:rect l="0" t="0" r="r" b="b"/>
              <a:pathLst>
                <a:path w="19329" h="18744" extrusionOk="0">
                  <a:moveTo>
                    <a:pt x="15202" y="1975"/>
                  </a:moveTo>
                  <a:cubicBezTo>
                    <a:pt x="10655" y="-1419"/>
                    <a:pt x="6432" y="-31"/>
                    <a:pt x="2372" y="3055"/>
                  </a:cubicBezTo>
                  <a:cubicBezTo>
                    <a:pt x="-1201" y="8147"/>
                    <a:pt x="-714" y="13547"/>
                    <a:pt x="3671" y="16787"/>
                  </a:cubicBezTo>
                  <a:cubicBezTo>
                    <a:pt x="8056" y="20181"/>
                    <a:pt x="13253" y="19101"/>
                    <a:pt x="18288" y="14010"/>
                  </a:cubicBezTo>
                  <a:cubicBezTo>
                    <a:pt x="20399" y="9381"/>
                    <a:pt x="19262" y="5215"/>
                    <a:pt x="15202" y="197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8" name="Shape">
              <a:extLst>
                <a:ext uri="{FF2B5EF4-FFF2-40B4-BE49-F238E27FC236}">
                  <a16:creationId xmlns:a16="http://schemas.microsoft.com/office/drawing/2014/main" id="{FCECBC81-43FF-194F-AF61-56F4AF3B6316}"/>
                </a:ext>
              </a:extLst>
            </p:cNvPr>
            <p:cNvSpPr/>
            <p:nvPr userDrawn="1"/>
          </p:nvSpPr>
          <p:spPr>
            <a:xfrm>
              <a:off x="8091354" y="800101"/>
              <a:ext cx="151168" cy="152435"/>
            </a:xfrm>
            <a:custGeom>
              <a:avLst/>
              <a:gdLst/>
              <a:ahLst/>
              <a:cxnLst>
                <a:cxn ang="0">
                  <a:pos x="wd2" y="hd2"/>
                </a:cxn>
                <a:cxn ang="5400000">
                  <a:pos x="wd2" y="hd2"/>
                </a:cxn>
                <a:cxn ang="10800000">
                  <a:pos x="wd2" y="hd2"/>
                </a:cxn>
                <a:cxn ang="16200000">
                  <a:pos x="wd2" y="hd2"/>
                </a:cxn>
              </a:cxnLst>
              <a:rect l="0" t="0" r="r" b="b"/>
              <a:pathLst>
                <a:path w="21425" h="21426" extrusionOk="0">
                  <a:moveTo>
                    <a:pt x="10805" y="0"/>
                  </a:moveTo>
                  <a:cubicBezTo>
                    <a:pt x="5225" y="0"/>
                    <a:pt x="5" y="4820"/>
                    <a:pt x="5" y="10175"/>
                  </a:cubicBezTo>
                  <a:cubicBezTo>
                    <a:pt x="-175" y="16423"/>
                    <a:pt x="4325" y="21243"/>
                    <a:pt x="10265" y="21422"/>
                  </a:cubicBezTo>
                  <a:cubicBezTo>
                    <a:pt x="16205" y="21600"/>
                    <a:pt x="21425" y="16780"/>
                    <a:pt x="21425" y="11068"/>
                  </a:cubicBezTo>
                  <a:cubicBezTo>
                    <a:pt x="21425" y="5177"/>
                    <a:pt x="16385" y="178"/>
                    <a:pt x="10805"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9" name="Shape">
              <a:extLst>
                <a:ext uri="{FF2B5EF4-FFF2-40B4-BE49-F238E27FC236}">
                  <a16:creationId xmlns:a16="http://schemas.microsoft.com/office/drawing/2014/main" id="{07227E58-185E-664F-BF6B-1E3D183091AA}"/>
                </a:ext>
              </a:extLst>
            </p:cNvPr>
            <p:cNvSpPr/>
            <p:nvPr userDrawn="1"/>
          </p:nvSpPr>
          <p:spPr>
            <a:xfrm>
              <a:off x="8218354" y="1473200"/>
              <a:ext cx="154974" cy="153821"/>
            </a:xfrm>
            <a:custGeom>
              <a:avLst/>
              <a:gdLst/>
              <a:ahLst/>
              <a:cxnLst>
                <a:cxn ang="0">
                  <a:pos x="wd2" y="hd2"/>
                </a:cxn>
                <a:cxn ang="5400000">
                  <a:pos x="wd2" y="hd2"/>
                </a:cxn>
                <a:cxn ang="10800000">
                  <a:pos x="wd2" y="hd2"/>
                </a:cxn>
                <a:cxn ang="16200000">
                  <a:pos x="wd2" y="hd2"/>
                </a:cxn>
              </a:cxnLst>
              <a:rect l="0" t="0" r="r" b="b"/>
              <a:pathLst>
                <a:path w="21429" h="21098" extrusionOk="0">
                  <a:moveTo>
                    <a:pt x="10361" y="21094"/>
                  </a:moveTo>
                  <a:cubicBezTo>
                    <a:pt x="15629" y="21268"/>
                    <a:pt x="21424" y="16216"/>
                    <a:pt x="21424" y="10991"/>
                  </a:cubicBezTo>
                  <a:cubicBezTo>
                    <a:pt x="21600" y="5591"/>
                    <a:pt x="16683" y="365"/>
                    <a:pt x="11063" y="16"/>
                  </a:cubicBezTo>
                  <a:cubicBezTo>
                    <a:pt x="5971" y="-332"/>
                    <a:pt x="0" y="5068"/>
                    <a:pt x="0" y="10120"/>
                  </a:cubicBezTo>
                  <a:cubicBezTo>
                    <a:pt x="0" y="15520"/>
                    <a:pt x="4917" y="20745"/>
                    <a:pt x="10361" y="2109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0" name="Shape">
              <a:extLst>
                <a:ext uri="{FF2B5EF4-FFF2-40B4-BE49-F238E27FC236}">
                  <a16:creationId xmlns:a16="http://schemas.microsoft.com/office/drawing/2014/main" id="{A3DDFF2E-1728-AA45-A6E2-E5620826CE93}"/>
                </a:ext>
              </a:extLst>
            </p:cNvPr>
            <p:cNvSpPr/>
            <p:nvPr userDrawn="1"/>
          </p:nvSpPr>
          <p:spPr>
            <a:xfrm>
              <a:off x="8167555" y="1320801"/>
              <a:ext cx="151131" cy="152433"/>
            </a:xfrm>
            <a:custGeom>
              <a:avLst/>
              <a:gdLst/>
              <a:ahLst/>
              <a:cxnLst>
                <a:cxn ang="0">
                  <a:pos x="wd2" y="hd2"/>
                </a:cxn>
                <a:cxn ang="5400000">
                  <a:pos x="wd2" y="hd2"/>
                </a:cxn>
                <a:cxn ang="10800000">
                  <a:pos x="wd2" y="hd2"/>
                </a:cxn>
                <a:cxn ang="16200000">
                  <a:pos x="wd2" y="hd2"/>
                </a:cxn>
              </a:cxnLst>
              <a:rect l="0" t="0" r="r" b="b"/>
              <a:pathLst>
                <a:path w="21600" h="21426" extrusionOk="0">
                  <a:moveTo>
                    <a:pt x="10528" y="21422"/>
                  </a:moveTo>
                  <a:cubicBezTo>
                    <a:pt x="16336" y="21600"/>
                    <a:pt x="21600" y="16602"/>
                    <a:pt x="21600" y="10889"/>
                  </a:cubicBezTo>
                  <a:cubicBezTo>
                    <a:pt x="21600" y="4820"/>
                    <a:pt x="16699" y="0"/>
                    <a:pt x="10709" y="0"/>
                  </a:cubicBezTo>
                  <a:cubicBezTo>
                    <a:pt x="4901" y="178"/>
                    <a:pt x="0" y="4641"/>
                    <a:pt x="0" y="10354"/>
                  </a:cubicBezTo>
                  <a:cubicBezTo>
                    <a:pt x="0" y="16245"/>
                    <a:pt x="4538" y="21243"/>
                    <a:pt x="10528" y="2142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1" name="Shape">
              <a:extLst>
                <a:ext uri="{FF2B5EF4-FFF2-40B4-BE49-F238E27FC236}">
                  <a16:creationId xmlns:a16="http://schemas.microsoft.com/office/drawing/2014/main" id="{11AABB3C-1BBB-4D45-941B-8558AF6352DF}"/>
                </a:ext>
              </a:extLst>
            </p:cNvPr>
            <p:cNvSpPr/>
            <p:nvPr userDrawn="1"/>
          </p:nvSpPr>
          <p:spPr>
            <a:xfrm>
              <a:off x="8142154" y="571501"/>
              <a:ext cx="152560" cy="151131"/>
            </a:xfrm>
            <a:custGeom>
              <a:avLst/>
              <a:gdLst/>
              <a:ahLst/>
              <a:cxnLst>
                <a:cxn ang="0">
                  <a:pos x="wd2" y="hd2"/>
                </a:cxn>
                <a:cxn ang="5400000">
                  <a:pos x="wd2" y="hd2"/>
                </a:cxn>
                <a:cxn ang="10800000">
                  <a:pos x="wd2" y="hd2"/>
                </a:cxn>
                <a:cxn ang="16200000">
                  <a:pos x="wd2" y="hd2"/>
                </a:cxn>
              </a:cxnLst>
              <a:rect l="0" t="0" r="r" b="b"/>
              <a:pathLst>
                <a:path w="21095" h="21600" extrusionOk="0">
                  <a:moveTo>
                    <a:pt x="10554" y="0"/>
                  </a:moveTo>
                  <a:cubicBezTo>
                    <a:pt x="4759" y="0"/>
                    <a:pt x="-334" y="5264"/>
                    <a:pt x="17" y="10891"/>
                  </a:cubicBezTo>
                  <a:cubicBezTo>
                    <a:pt x="368" y="16881"/>
                    <a:pt x="5286" y="21600"/>
                    <a:pt x="10905" y="21600"/>
                  </a:cubicBezTo>
                  <a:cubicBezTo>
                    <a:pt x="16525" y="21419"/>
                    <a:pt x="21266" y="16518"/>
                    <a:pt x="21090" y="11072"/>
                  </a:cubicBezTo>
                  <a:cubicBezTo>
                    <a:pt x="21090" y="4901"/>
                    <a:pt x="16349" y="0"/>
                    <a:pt x="10554"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2" name="Shape">
              <a:extLst>
                <a:ext uri="{FF2B5EF4-FFF2-40B4-BE49-F238E27FC236}">
                  <a16:creationId xmlns:a16="http://schemas.microsoft.com/office/drawing/2014/main" id="{82E2DA8E-65CF-3544-8FFD-95B2CD56ADA8}"/>
                </a:ext>
              </a:extLst>
            </p:cNvPr>
            <p:cNvSpPr/>
            <p:nvPr userDrawn="1"/>
          </p:nvSpPr>
          <p:spPr>
            <a:xfrm>
              <a:off x="7938954" y="0"/>
              <a:ext cx="78741" cy="1016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cubicBezTo>
                    <a:pt x="3136" y="13499"/>
                    <a:pt x="6968" y="21600"/>
                    <a:pt x="11148" y="21600"/>
                  </a:cubicBezTo>
                  <a:cubicBezTo>
                    <a:pt x="14981" y="21597"/>
                    <a:pt x="18465" y="13499"/>
                    <a:pt x="21600"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3" name="Shape">
              <a:extLst>
                <a:ext uri="{FF2B5EF4-FFF2-40B4-BE49-F238E27FC236}">
                  <a16:creationId xmlns:a16="http://schemas.microsoft.com/office/drawing/2014/main" id="{83D15349-04DE-074F-AC01-17AC20737C42}"/>
                </a:ext>
              </a:extLst>
            </p:cNvPr>
            <p:cNvSpPr/>
            <p:nvPr userDrawn="1"/>
          </p:nvSpPr>
          <p:spPr>
            <a:xfrm>
              <a:off x="5868854" y="774700"/>
              <a:ext cx="149934" cy="151167"/>
            </a:xfrm>
            <a:custGeom>
              <a:avLst/>
              <a:gdLst/>
              <a:ahLst/>
              <a:cxnLst>
                <a:cxn ang="0">
                  <a:pos x="wd2" y="hd2"/>
                </a:cxn>
                <a:cxn ang="5400000">
                  <a:pos x="wd2" y="hd2"/>
                </a:cxn>
                <a:cxn ang="10800000">
                  <a:pos x="wd2" y="hd2"/>
                </a:cxn>
                <a:cxn ang="16200000">
                  <a:pos x="wd2" y="hd2"/>
                </a:cxn>
              </a:cxnLst>
              <a:rect l="0" t="0" r="r" b="b"/>
              <a:pathLst>
                <a:path w="21250" h="21425" extrusionOk="0">
                  <a:moveTo>
                    <a:pt x="10445" y="21425"/>
                  </a:moveTo>
                  <a:cubicBezTo>
                    <a:pt x="16385" y="21425"/>
                    <a:pt x="21065" y="17105"/>
                    <a:pt x="21245" y="11345"/>
                  </a:cubicBezTo>
                  <a:cubicBezTo>
                    <a:pt x="21425" y="5405"/>
                    <a:pt x="16745" y="185"/>
                    <a:pt x="10985" y="5"/>
                  </a:cubicBezTo>
                  <a:cubicBezTo>
                    <a:pt x="5045" y="-175"/>
                    <a:pt x="5" y="4505"/>
                    <a:pt x="5" y="10445"/>
                  </a:cubicBezTo>
                  <a:cubicBezTo>
                    <a:pt x="-175" y="16745"/>
                    <a:pt x="4325" y="21425"/>
                    <a:pt x="10445" y="2142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4" name="Shape">
              <a:extLst>
                <a:ext uri="{FF2B5EF4-FFF2-40B4-BE49-F238E27FC236}">
                  <a16:creationId xmlns:a16="http://schemas.microsoft.com/office/drawing/2014/main" id="{6256B6BF-AC05-084A-B815-A0E74AA15C9D}"/>
                </a:ext>
              </a:extLst>
            </p:cNvPr>
            <p:cNvSpPr/>
            <p:nvPr userDrawn="1"/>
          </p:nvSpPr>
          <p:spPr>
            <a:xfrm>
              <a:off x="6237154" y="1"/>
              <a:ext cx="119381" cy="29306"/>
            </a:xfrm>
            <a:custGeom>
              <a:avLst/>
              <a:gdLst/>
              <a:ahLst/>
              <a:cxnLst>
                <a:cxn ang="0">
                  <a:pos x="wd2" y="hd2"/>
                </a:cxn>
                <a:cxn ang="5400000">
                  <a:pos x="wd2" y="hd2"/>
                </a:cxn>
                <a:cxn ang="10800000">
                  <a:pos x="wd2" y="hd2"/>
                </a:cxn>
                <a:cxn ang="16200000">
                  <a:pos x="wd2" y="hd2"/>
                </a:cxn>
              </a:cxnLst>
              <a:rect l="0" t="0" r="r" b="b"/>
              <a:pathLst>
                <a:path w="21600" h="20768" extrusionOk="0">
                  <a:moveTo>
                    <a:pt x="11030" y="20700"/>
                  </a:moveTo>
                  <a:cubicBezTo>
                    <a:pt x="15166" y="19800"/>
                    <a:pt x="19072" y="11700"/>
                    <a:pt x="21600" y="0"/>
                  </a:cubicBezTo>
                  <a:lnTo>
                    <a:pt x="0" y="0"/>
                  </a:lnTo>
                  <a:cubicBezTo>
                    <a:pt x="2528" y="13501"/>
                    <a:pt x="6434" y="21600"/>
                    <a:pt x="11030" y="207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5" name="Shape">
              <a:extLst>
                <a:ext uri="{FF2B5EF4-FFF2-40B4-BE49-F238E27FC236}">
                  <a16:creationId xmlns:a16="http://schemas.microsoft.com/office/drawing/2014/main" id="{EA8F1D5C-9D2E-7F4F-8B71-CDAF491F5A4B}"/>
                </a:ext>
              </a:extLst>
            </p:cNvPr>
            <p:cNvSpPr/>
            <p:nvPr userDrawn="1"/>
          </p:nvSpPr>
          <p:spPr>
            <a:xfrm>
              <a:off x="8662855" y="850900"/>
              <a:ext cx="152431" cy="154973"/>
            </a:xfrm>
            <a:custGeom>
              <a:avLst/>
              <a:gdLst/>
              <a:ahLst/>
              <a:cxnLst>
                <a:cxn ang="0">
                  <a:pos x="wd2" y="hd2"/>
                </a:cxn>
                <a:cxn ang="5400000">
                  <a:pos x="wd2" y="hd2"/>
                </a:cxn>
                <a:cxn ang="10800000">
                  <a:pos x="wd2" y="hd2"/>
                </a:cxn>
                <a:cxn ang="16200000">
                  <a:pos x="wd2" y="hd2"/>
                </a:cxn>
              </a:cxnLst>
              <a:rect l="0" t="0" r="r" b="b"/>
              <a:pathLst>
                <a:path w="21426" h="21429" extrusionOk="0">
                  <a:moveTo>
                    <a:pt x="10715" y="0"/>
                  </a:moveTo>
                  <a:cubicBezTo>
                    <a:pt x="5360" y="0"/>
                    <a:pt x="4" y="5093"/>
                    <a:pt x="4" y="10185"/>
                  </a:cubicBezTo>
                  <a:cubicBezTo>
                    <a:pt x="-174" y="16156"/>
                    <a:pt x="5181" y="21600"/>
                    <a:pt x="10894" y="21424"/>
                  </a:cubicBezTo>
                  <a:cubicBezTo>
                    <a:pt x="16249" y="21249"/>
                    <a:pt x="21426" y="15981"/>
                    <a:pt x="21426" y="11063"/>
                  </a:cubicBezTo>
                  <a:cubicBezTo>
                    <a:pt x="21426" y="5444"/>
                    <a:pt x="16071" y="0"/>
                    <a:pt x="10715"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6" name="Shape">
              <a:extLst>
                <a:ext uri="{FF2B5EF4-FFF2-40B4-BE49-F238E27FC236}">
                  <a16:creationId xmlns:a16="http://schemas.microsoft.com/office/drawing/2014/main" id="{0C454F03-CDAC-894E-B576-DA1059CD24C5}"/>
                </a:ext>
              </a:extLst>
            </p:cNvPr>
            <p:cNvSpPr/>
            <p:nvPr userDrawn="1"/>
          </p:nvSpPr>
          <p:spPr>
            <a:xfrm>
              <a:off x="8332654" y="0"/>
              <a:ext cx="146052" cy="58421"/>
            </a:xfrm>
            <a:custGeom>
              <a:avLst/>
              <a:gdLst/>
              <a:ahLst/>
              <a:cxnLst>
                <a:cxn ang="0">
                  <a:pos x="wd2" y="hd2"/>
                </a:cxn>
                <a:cxn ang="5400000">
                  <a:pos x="wd2" y="hd2"/>
                </a:cxn>
                <a:cxn ang="10800000">
                  <a:pos x="wd2" y="hd2"/>
                </a:cxn>
                <a:cxn ang="16200000">
                  <a:pos x="wd2" y="hd2"/>
                </a:cxn>
              </a:cxnLst>
              <a:rect l="0" t="0" r="r" b="b"/>
              <a:pathLst>
                <a:path w="21600" h="21600" extrusionOk="0">
                  <a:moveTo>
                    <a:pt x="10894" y="21600"/>
                  </a:moveTo>
                  <a:cubicBezTo>
                    <a:pt x="16153" y="21600"/>
                    <a:pt x="20473" y="12209"/>
                    <a:pt x="21600" y="0"/>
                  </a:cubicBezTo>
                  <a:lnTo>
                    <a:pt x="0" y="0"/>
                  </a:lnTo>
                  <a:cubicBezTo>
                    <a:pt x="1315" y="12678"/>
                    <a:pt x="5635" y="21600"/>
                    <a:pt x="10894" y="216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7" name="Shape">
              <a:extLst>
                <a:ext uri="{FF2B5EF4-FFF2-40B4-BE49-F238E27FC236}">
                  <a16:creationId xmlns:a16="http://schemas.microsoft.com/office/drawing/2014/main" id="{927CB6B5-10AA-0540-80F8-847ABB5909F4}"/>
                </a:ext>
              </a:extLst>
            </p:cNvPr>
            <p:cNvSpPr/>
            <p:nvPr userDrawn="1"/>
          </p:nvSpPr>
          <p:spPr>
            <a:xfrm>
              <a:off x="8091355" y="1"/>
              <a:ext cx="151131" cy="74931"/>
            </a:xfrm>
            <a:custGeom>
              <a:avLst/>
              <a:gdLst/>
              <a:ahLst/>
              <a:cxnLst>
                <a:cxn ang="0">
                  <a:pos x="wd2" y="hd2"/>
                </a:cxn>
                <a:cxn ang="5400000">
                  <a:pos x="wd2" y="hd2"/>
                </a:cxn>
                <a:cxn ang="10800000">
                  <a:pos x="wd2" y="hd2"/>
                </a:cxn>
                <a:cxn ang="16200000">
                  <a:pos x="wd2" y="hd2"/>
                </a:cxn>
              </a:cxnLst>
              <a:rect l="0" t="0" r="r" b="b"/>
              <a:pathLst>
                <a:path w="21600" h="21600" extrusionOk="0">
                  <a:moveTo>
                    <a:pt x="10709" y="21600"/>
                  </a:moveTo>
                  <a:cubicBezTo>
                    <a:pt x="16336" y="21600"/>
                    <a:pt x="21419" y="11715"/>
                    <a:pt x="21600" y="0"/>
                  </a:cubicBezTo>
                  <a:lnTo>
                    <a:pt x="0" y="0"/>
                  </a:lnTo>
                  <a:cubicBezTo>
                    <a:pt x="182" y="10983"/>
                    <a:pt x="5264" y="21600"/>
                    <a:pt x="10709" y="216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8" name="Shape">
              <a:extLst>
                <a:ext uri="{FF2B5EF4-FFF2-40B4-BE49-F238E27FC236}">
                  <a16:creationId xmlns:a16="http://schemas.microsoft.com/office/drawing/2014/main" id="{D369466B-9881-C74A-852C-E39A9E577021}"/>
                </a:ext>
              </a:extLst>
            </p:cNvPr>
            <p:cNvSpPr/>
            <p:nvPr userDrawn="1"/>
          </p:nvSpPr>
          <p:spPr>
            <a:xfrm>
              <a:off x="8573955" y="381001"/>
              <a:ext cx="151166" cy="149861"/>
            </a:xfrm>
            <a:custGeom>
              <a:avLst/>
              <a:gdLst/>
              <a:ahLst/>
              <a:cxnLst>
                <a:cxn ang="0">
                  <a:pos x="wd2" y="hd2"/>
                </a:cxn>
                <a:cxn ang="5400000">
                  <a:pos x="wd2" y="hd2"/>
                </a:cxn>
                <a:cxn ang="10800000">
                  <a:pos x="wd2" y="hd2"/>
                </a:cxn>
                <a:cxn ang="16200000">
                  <a:pos x="wd2" y="hd2"/>
                </a:cxn>
              </a:cxnLst>
              <a:rect l="0" t="0" r="r" b="b"/>
              <a:pathLst>
                <a:path w="21425" h="21600" extrusionOk="0">
                  <a:moveTo>
                    <a:pt x="10800" y="0"/>
                  </a:moveTo>
                  <a:cubicBezTo>
                    <a:pt x="5040" y="0"/>
                    <a:pt x="0" y="5125"/>
                    <a:pt x="0" y="10800"/>
                  </a:cubicBezTo>
                  <a:cubicBezTo>
                    <a:pt x="180" y="16841"/>
                    <a:pt x="4860" y="21600"/>
                    <a:pt x="10800" y="21600"/>
                  </a:cubicBezTo>
                  <a:cubicBezTo>
                    <a:pt x="16920" y="21600"/>
                    <a:pt x="21600" y="16841"/>
                    <a:pt x="21420" y="10800"/>
                  </a:cubicBezTo>
                  <a:cubicBezTo>
                    <a:pt x="21420" y="4759"/>
                    <a:pt x="16920" y="0"/>
                    <a:pt x="10800"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9" name="Shape">
              <a:extLst>
                <a:ext uri="{FF2B5EF4-FFF2-40B4-BE49-F238E27FC236}">
                  <a16:creationId xmlns:a16="http://schemas.microsoft.com/office/drawing/2014/main" id="{4AC37D8A-9B88-4D47-82D2-7486DB9289A3}"/>
                </a:ext>
              </a:extLst>
            </p:cNvPr>
            <p:cNvSpPr/>
            <p:nvPr userDrawn="1"/>
          </p:nvSpPr>
          <p:spPr>
            <a:xfrm>
              <a:off x="8485055" y="165100"/>
              <a:ext cx="154972" cy="151166"/>
            </a:xfrm>
            <a:custGeom>
              <a:avLst/>
              <a:gdLst/>
              <a:ahLst/>
              <a:cxnLst>
                <a:cxn ang="0">
                  <a:pos x="wd2" y="hd2"/>
                </a:cxn>
                <a:cxn ang="5400000">
                  <a:pos x="wd2" y="hd2"/>
                </a:cxn>
                <a:cxn ang="10800000">
                  <a:pos x="wd2" y="hd2"/>
                </a:cxn>
                <a:cxn ang="16200000">
                  <a:pos x="wd2" y="hd2"/>
                </a:cxn>
              </a:cxnLst>
              <a:rect l="0" t="0" r="r" b="b"/>
              <a:pathLst>
                <a:path w="21429" h="21425" extrusionOk="0">
                  <a:moveTo>
                    <a:pt x="10712" y="5"/>
                  </a:moveTo>
                  <a:cubicBezTo>
                    <a:pt x="4917" y="5"/>
                    <a:pt x="0" y="5045"/>
                    <a:pt x="0" y="10805"/>
                  </a:cubicBezTo>
                  <a:cubicBezTo>
                    <a:pt x="176" y="16925"/>
                    <a:pt x="4741" y="21425"/>
                    <a:pt x="10712" y="21425"/>
                  </a:cubicBezTo>
                  <a:cubicBezTo>
                    <a:pt x="16507" y="21425"/>
                    <a:pt x="21600" y="16205"/>
                    <a:pt x="21424" y="10805"/>
                  </a:cubicBezTo>
                  <a:cubicBezTo>
                    <a:pt x="21249" y="4685"/>
                    <a:pt x="16507" y="-175"/>
                    <a:pt x="10712" y="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0" name="Shape">
              <a:extLst>
                <a:ext uri="{FF2B5EF4-FFF2-40B4-BE49-F238E27FC236}">
                  <a16:creationId xmlns:a16="http://schemas.microsoft.com/office/drawing/2014/main" id="{25BBF826-FC3C-F242-A4CB-A1ADC3D69526}"/>
                </a:ext>
              </a:extLst>
            </p:cNvPr>
            <p:cNvSpPr/>
            <p:nvPr userDrawn="1"/>
          </p:nvSpPr>
          <p:spPr>
            <a:xfrm>
              <a:off x="8370754" y="495301"/>
              <a:ext cx="153472" cy="151137"/>
            </a:xfrm>
            <a:custGeom>
              <a:avLst/>
              <a:gdLst/>
              <a:ahLst/>
              <a:cxnLst>
                <a:cxn ang="0">
                  <a:pos x="wd2" y="hd2"/>
                </a:cxn>
                <a:cxn ang="5400000">
                  <a:pos x="wd2" y="hd2"/>
                </a:cxn>
                <a:cxn ang="10800000">
                  <a:pos x="wd2" y="hd2"/>
                </a:cxn>
                <a:cxn ang="16200000">
                  <a:pos x="wd2" y="hd2"/>
                </a:cxn>
              </a:cxnLst>
              <a:rect l="0" t="0" r="r" b="b"/>
              <a:pathLst>
                <a:path w="21050" h="20240" extrusionOk="0">
                  <a:moveTo>
                    <a:pt x="0" y="7949"/>
                  </a:moveTo>
                  <a:cubicBezTo>
                    <a:pt x="348" y="16963"/>
                    <a:pt x="4006" y="20705"/>
                    <a:pt x="11671" y="20195"/>
                  </a:cubicBezTo>
                  <a:cubicBezTo>
                    <a:pt x="14110" y="20025"/>
                    <a:pt x="15677" y="18154"/>
                    <a:pt x="17942" y="17814"/>
                  </a:cubicBezTo>
                  <a:cubicBezTo>
                    <a:pt x="19684" y="15262"/>
                    <a:pt x="21600" y="12711"/>
                    <a:pt x="20903" y="9310"/>
                  </a:cubicBezTo>
                  <a:cubicBezTo>
                    <a:pt x="20032" y="4547"/>
                    <a:pt x="17768" y="1146"/>
                    <a:pt x="12542" y="295"/>
                  </a:cubicBezTo>
                  <a:cubicBezTo>
                    <a:pt x="6619" y="-895"/>
                    <a:pt x="3135" y="1486"/>
                    <a:pt x="0" y="7949"/>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1" name="Shape">
              <a:extLst>
                <a:ext uri="{FF2B5EF4-FFF2-40B4-BE49-F238E27FC236}">
                  <a16:creationId xmlns:a16="http://schemas.microsoft.com/office/drawing/2014/main" id="{D48F6B6F-CD3D-6848-92BD-0F29679EAB53}"/>
                </a:ext>
              </a:extLst>
            </p:cNvPr>
            <p:cNvSpPr/>
            <p:nvPr userDrawn="1"/>
          </p:nvSpPr>
          <p:spPr>
            <a:xfrm>
              <a:off x="8256454" y="215901"/>
              <a:ext cx="149897" cy="149861"/>
            </a:xfrm>
            <a:custGeom>
              <a:avLst/>
              <a:gdLst/>
              <a:ahLst/>
              <a:cxnLst>
                <a:cxn ang="0">
                  <a:pos x="wd2" y="hd2"/>
                </a:cxn>
                <a:cxn ang="5400000">
                  <a:pos x="wd2" y="hd2"/>
                </a:cxn>
                <a:cxn ang="10800000">
                  <a:pos x="wd2" y="hd2"/>
                </a:cxn>
                <a:cxn ang="16200000">
                  <a:pos x="wd2" y="hd2"/>
                </a:cxn>
              </a:cxnLst>
              <a:rect l="0" t="0" r="r" b="b"/>
              <a:pathLst>
                <a:path w="21424" h="21600" extrusionOk="0">
                  <a:moveTo>
                    <a:pt x="10715" y="0"/>
                  </a:moveTo>
                  <a:cubicBezTo>
                    <a:pt x="4543" y="0"/>
                    <a:pt x="-176" y="4576"/>
                    <a:pt x="5" y="10800"/>
                  </a:cubicBezTo>
                  <a:cubicBezTo>
                    <a:pt x="187" y="17024"/>
                    <a:pt x="4725" y="21600"/>
                    <a:pt x="10715" y="21600"/>
                  </a:cubicBezTo>
                  <a:cubicBezTo>
                    <a:pt x="17068" y="21600"/>
                    <a:pt x="21424" y="17024"/>
                    <a:pt x="21424" y="10800"/>
                  </a:cubicBezTo>
                  <a:cubicBezTo>
                    <a:pt x="21424" y="4576"/>
                    <a:pt x="16886" y="0"/>
                    <a:pt x="10715"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2" name="Shape">
              <a:extLst>
                <a:ext uri="{FF2B5EF4-FFF2-40B4-BE49-F238E27FC236}">
                  <a16:creationId xmlns:a16="http://schemas.microsoft.com/office/drawing/2014/main" id="{219EABCA-7E06-FA4A-8F8E-23FB55CB3196}"/>
                </a:ext>
              </a:extLst>
            </p:cNvPr>
            <p:cNvSpPr/>
            <p:nvPr userDrawn="1"/>
          </p:nvSpPr>
          <p:spPr>
            <a:xfrm>
              <a:off x="8650155" y="1066800"/>
              <a:ext cx="153703" cy="149897"/>
            </a:xfrm>
            <a:custGeom>
              <a:avLst/>
              <a:gdLst/>
              <a:ahLst/>
              <a:cxnLst>
                <a:cxn ang="0">
                  <a:pos x="wd2" y="hd2"/>
                </a:cxn>
                <a:cxn ang="5400000">
                  <a:pos x="wd2" y="hd2"/>
                </a:cxn>
                <a:cxn ang="10800000">
                  <a:pos x="wd2" y="hd2"/>
                </a:cxn>
                <a:cxn ang="16200000">
                  <a:pos x="wd2" y="hd2"/>
                </a:cxn>
              </a:cxnLst>
              <a:rect l="0" t="0" r="r" b="b"/>
              <a:pathLst>
                <a:path w="21428" h="21424" extrusionOk="0">
                  <a:moveTo>
                    <a:pt x="21428" y="11072"/>
                  </a:moveTo>
                  <a:cubicBezTo>
                    <a:pt x="21428" y="5264"/>
                    <a:pt x="16294" y="0"/>
                    <a:pt x="10628" y="0"/>
                  </a:cubicBezTo>
                  <a:cubicBezTo>
                    <a:pt x="4785" y="0"/>
                    <a:pt x="-172" y="5264"/>
                    <a:pt x="5" y="10891"/>
                  </a:cubicBezTo>
                  <a:cubicBezTo>
                    <a:pt x="182" y="16881"/>
                    <a:pt x="5139" y="21600"/>
                    <a:pt x="10982" y="21419"/>
                  </a:cubicBezTo>
                  <a:cubicBezTo>
                    <a:pt x="16648" y="21418"/>
                    <a:pt x="21428" y="16699"/>
                    <a:pt x="21428" y="1107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3" name="Shape">
              <a:extLst>
                <a:ext uri="{FF2B5EF4-FFF2-40B4-BE49-F238E27FC236}">
                  <a16:creationId xmlns:a16="http://schemas.microsoft.com/office/drawing/2014/main" id="{9AA33BED-BD3C-BF4A-87FB-A6FAB5AE0BE1}"/>
                </a:ext>
              </a:extLst>
            </p:cNvPr>
            <p:cNvSpPr/>
            <p:nvPr userDrawn="1"/>
          </p:nvSpPr>
          <p:spPr>
            <a:xfrm>
              <a:off x="7405555" y="1168401"/>
              <a:ext cx="151163" cy="152436"/>
            </a:xfrm>
            <a:custGeom>
              <a:avLst/>
              <a:gdLst/>
              <a:ahLst/>
              <a:cxnLst>
                <a:cxn ang="0">
                  <a:pos x="wd2" y="hd2"/>
                </a:cxn>
                <a:cxn ang="5400000">
                  <a:pos x="wd2" y="hd2"/>
                </a:cxn>
                <a:cxn ang="10800000">
                  <a:pos x="wd2" y="hd2"/>
                </a:cxn>
                <a:cxn ang="16200000">
                  <a:pos x="wd2" y="hd2"/>
                </a:cxn>
              </a:cxnLst>
              <a:rect l="0" t="0" r="r" b="b"/>
              <a:pathLst>
                <a:path w="21425" h="21427" extrusionOk="0">
                  <a:moveTo>
                    <a:pt x="21420" y="10716"/>
                  </a:moveTo>
                  <a:cubicBezTo>
                    <a:pt x="21240" y="5004"/>
                    <a:pt x="16560" y="184"/>
                    <a:pt x="11160" y="5"/>
                  </a:cubicBezTo>
                  <a:cubicBezTo>
                    <a:pt x="5220" y="-173"/>
                    <a:pt x="0" y="4468"/>
                    <a:pt x="0" y="10359"/>
                  </a:cubicBezTo>
                  <a:cubicBezTo>
                    <a:pt x="0" y="16607"/>
                    <a:pt x="4320" y="21427"/>
                    <a:pt x="10440" y="21427"/>
                  </a:cubicBezTo>
                  <a:cubicBezTo>
                    <a:pt x="16560" y="21248"/>
                    <a:pt x="21600" y="16429"/>
                    <a:pt x="21420" y="10716"/>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4" name="Shape">
              <a:extLst>
                <a:ext uri="{FF2B5EF4-FFF2-40B4-BE49-F238E27FC236}">
                  <a16:creationId xmlns:a16="http://schemas.microsoft.com/office/drawing/2014/main" id="{4264A849-50BC-F842-AFB8-3F526F9CF7F2}"/>
                </a:ext>
              </a:extLst>
            </p:cNvPr>
            <p:cNvSpPr/>
            <p:nvPr userDrawn="1"/>
          </p:nvSpPr>
          <p:spPr>
            <a:xfrm>
              <a:off x="7469054" y="1803400"/>
              <a:ext cx="151256" cy="153703"/>
            </a:xfrm>
            <a:custGeom>
              <a:avLst/>
              <a:gdLst/>
              <a:ahLst/>
              <a:cxnLst>
                <a:cxn ang="0">
                  <a:pos x="wd2" y="hd2"/>
                </a:cxn>
                <a:cxn ang="5400000">
                  <a:pos x="wd2" y="hd2"/>
                </a:cxn>
                <a:cxn ang="10800000">
                  <a:pos x="wd2" y="hd2"/>
                </a:cxn>
                <a:cxn ang="16200000">
                  <a:pos x="wd2" y="hd2"/>
                </a:cxn>
              </a:cxnLst>
              <a:rect l="0" t="0" r="r" b="b"/>
              <a:pathLst>
                <a:path w="21261" h="21427" extrusionOk="0">
                  <a:moveTo>
                    <a:pt x="21261" y="10804"/>
                  </a:moveTo>
                  <a:cubicBezTo>
                    <a:pt x="21083" y="4961"/>
                    <a:pt x="16084" y="-173"/>
                    <a:pt x="10550" y="4"/>
                  </a:cubicBezTo>
                  <a:cubicBezTo>
                    <a:pt x="4838" y="181"/>
                    <a:pt x="-339" y="5493"/>
                    <a:pt x="18" y="10981"/>
                  </a:cubicBezTo>
                  <a:cubicBezTo>
                    <a:pt x="196" y="16470"/>
                    <a:pt x="5195" y="21427"/>
                    <a:pt x="10550" y="21427"/>
                  </a:cubicBezTo>
                  <a:cubicBezTo>
                    <a:pt x="16441" y="21427"/>
                    <a:pt x="21261" y="16647"/>
                    <a:pt x="21261" y="1080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5" name="Shape">
              <a:extLst>
                <a:ext uri="{FF2B5EF4-FFF2-40B4-BE49-F238E27FC236}">
                  <a16:creationId xmlns:a16="http://schemas.microsoft.com/office/drawing/2014/main" id="{54B1754F-8AA6-E14C-85ED-7B280E692BD6}"/>
                </a:ext>
              </a:extLst>
            </p:cNvPr>
            <p:cNvSpPr/>
            <p:nvPr userDrawn="1"/>
          </p:nvSpPr>
          <p:spPr>
            <a:xfrm>
              <a:off x="7405554" y="139701"/>
              <a:ext cx="151164" cy="151166"/>
            </a:xfrm>
            <a:custGeom>
              <a:avLst/>
              <a:gdLst/>
              <a:ahLst/>
              <a:cxnLst>
                <a:cxn ang="0">
                  <a:pos x="wd2" y="hd2"/>
                </a:cxn>
                <a:cxn ang="5400000">
                  <a:pos x="wd2" y="hd2"/>
                </a:cxn>
                <a:cxn ang="10800000">
                  <a:pos x="wd2" y="hd2"/>
                </a:cxn>
                <a:cxn ang="16200000">
                  <a:pos x="wd2" y="hd2"/>
                </a:cxn>
              </a:cxnLst>
              <a:rect l="0" t="0" r="r" b="b"/>
              <a:pathLst>
                <a:path w="21425" h="21425" extrusionOk="0">
                  <a:moveTo>
                    <a:pt x="10805" y="0"/>
                  </a:moveTo>
                  <a:cubicBezTo>
                    <a:pt x="4865" y="0"/>
                    <a:pt x="-175" y="5040"/>
                    <a:pt x="5" y="10800"/>
                  </a:cubicBezTo>
                  <a:cubicBezTo>
                    <a:pt x="185" y="16920"/>
                    <a:pt x="5045" y="21600"/>
                    <a:pt x="10985" y="21420"/>
                  </a:cubicBezTo>
                  <a:cubicBezTo>
                    <a:pt x="16925" y="21240"/>
                    <a:pt x="21425" y="16740"/>
                    <a:pt x="21425" y="10980"/>
                  </a:cubicBezTo>
                  <a:cubicBezTo>
                    <a:pt x="21245" y="5040"/>
                    <a:pt x="16565" y="0"/>
                    <a:pt x="10805"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6" name="Shape">
              <a:extLst>
                <a:ext uri="{FF2B5EF4-FFF2-40B4-BE49-F238E27FC236}">
                  <a16:creationId xmlns:a16="http://schemas.microsoft.com/office/drawing/2014/main" id="{D062A55E-6B7D-6542-BC2A-AD0735AAEA8E}"/>
                </a:ext>
              </a:extLst>
            </p:cNvPr>
            <p:cNvSpPr/>
            <p:nvPr userDrawn="1"/>
          </p:nvSpPr>
          <p:spPr>
            <a:xfrm>
              <a:off x="7367454" y="2184401"/>
              <a:ext cx="154941" cy="151131"/>
            </a:xfrm>
            <a:custGeom>
              <a:avLst/>
              <a:gdLst/>
              <a:ahLst/>
              <a:cxnLst>
                <a:cxn ang="0">
                  <a:pos x="wd2" y="hd2"/>
                </a:cxn>
                <a:cxn ang="5400000">
                  <a:pos x="wd2" y="hd2"/>
                </a:cxn>
                <a:cxn ang="10800000">
                  <a:pos x="wd2" y="hd2"/>
                </a:cxn>
                <a:cxn ang="16200000">
                  <a:pos x="wd2" y="hd2"/>
                </a:cxn>
              </a:cxnLst>
              <a:rect l="0" t="0" r="r" b="b"/>
              <a:pathLst>
                <a:path w="21600" h="21600" extrusionOk="0">
                  <a:moveTo>
                    <a:pt x="10623" y="21600"/>
                  </a:moveTo>
                  <a:cubicBezTo>
                    <a:pt x="16466" y="21600"/>
                    <a:pt x="21600" y="16699"/>
                    <a:pt x="21600" y="11072"/>
                  </a:cubicBezTo>
                  <a:cubicBezTo>
                    <a:pt x="21423" y="5082"/>
                    <a:pt x="16643" y="181"/>
                    <a:pt x="10977" y="0"/>
                  </a:cubicBezTo>
                  <a:cubicBezTo>
                    <a:pt x="5134" y="0"/>
                    <a:pt x="0" y="4901"/>
                    <a:pt x="0" y="10528"/>
                  </a:cubicBezTo>
                  <a:cubicBezTo>
                    <a:pt x="0" y="16518"/>
                    <a:pt x="4780" y="21419"/>
                    <a:pt x="10623" y="216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7" name="Shape">
              <a:extLst>
                <a:ext uri="{FF2B5EF4-FFF2-40B4-BE49-F238E27FC236}">
                  <a16:creationId xmlns:a16="http://schemas.microsoft.com/office/drawing/2014/main" id="{56D96171-B15F-A94A-BA5D-D0EE24B47AA2}"/>
                </a:ext>
              </a:extLst>
            </p:cNvPr>
            <p:cNvSpPr/>
            <p:nvPr userDrawn="1"/>
          </p:nvSpPr>
          <p:spPr>
            <a:xfrm>
              <a:off x="7380154" y="825501"/>
              <a:ext cx="153703" cy="153700"/>
            </a:xfrm>
            <a:custGeom>
              <a:avLst/>
              <a:gdLst/>
              <a:ahLst/>
              <a:cxnLst>
                <a:cxn ang="0">
                  <a:pos x="wd2" y="hd2"/>
                </a:cxn>
                <a:cxn ang="5400000">
                  <a:pos x="wd2" y="hd2"/>
                </a:cxn>
                <a:cxn ang="10800000">
                  <a:pos x="wd2" y="hd2"/>
                </a:cxn>
                <a:cxn ang="16200000">
                  <a:pos x="wd2" y="hd2"/>
                </a:cxn>
              </a:cxnLst>
              <a:rect l="0" t="0" r="r" b="b"/>
              <a:pathLst>
                <a:path w="21427" h="21427" extrusionOk="0">
                  <a:moveTo>
                    <a:pt x="11154" y="21423"/>
                  </a:moveTo>
                  <a:cubicBezTo>
                    <a:pt x="16466" y="21246"/>
                    <a:pt x="21600" y="16111"/>
                    <a:pt x="21423" y="10977"/>
                  </a:cubicBezTo>
                  <a:cubicBezTo>
                    <a:pt x="21423" y="5311"/>
                    <a:pt x="16288" y="0"/>
                    <a:pt x="10977" y="0"/>
                  </a:cubicBezTo>
                  <a:cubicBezTo>
                    <a:pt x="5489" y="0"/>
                    <a:pt x="0" y="5134"/>
                    <a:pt x="0" y="10446"/>
                  </a:cubicBezTo>
                  <a:cubicBezTo>
                    <a:pt x="0" y="16111"/>
                    <a:pt x="5666" y="21600"/>
                    <a:pt x="11154" y="21423"/>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8" name="Shape">
              <a:extLst>
                <a:ext uri="{FF2B5EF4-FFF2-40B4-BE49-F238E27FC236}">
                  <a16:creationId xmlns:a16="http://schemas.microsoft.com/office/drawing/2014/main" id="{84A7879F-D519-7645-A053-F63D0AF1A225}"/>
                </a:ext>
              </a:extLst>
            </p:cNvPr>
            <p:cNvSpPr/>
            <p:nvPr userDrawn="1"/>
          </p:nvSpPr>
          <p:spPr>
            <a:xfrm>
              <a:off x="7418255" y="330201"/>
              <a:ext cx="149929" cy="153735"/>
            </a:xfrm>
            <a:custGeom>
              <a:avLst/>
              <a:gdLst/>
              <a:ahLst/>
              <a:cxnLst>
                <a:cxn ang="0">
                  <a:pos x="wd2" y="hd2"/>
                </a:cxn>
                <a:cxn ang="5400000">
                  <a:pos x="wd2" y="hd2"/>
                </a:cxn>
                <a:cxn ang="10800000">
                  <a:pos x="wd2" y="hd2"/>
                </a:cxn>
                <a:cxn ang="16200000">
                  <a:pos x="wd2" y="hd2"/>
                </a:cxn>
              </a:cxnLst>
              <a:rect l="0" t="0" r="r" b="b"/>
              <a:pathLst>
                <a:path w="21250" h="21258" extrusionOk="0">
                  <a:moveTo>
                    <a:pt x="10985" y="5"/>
                  </a:moveTo>
                  <a:cubicBezTo>
                    <a:pt x="5405" y="-171"/>
                    <a:pt x="185" y="4570"/>
                    <a:pt x="5" y="10014"/>
                  </a:cubicBezTo>
                  <a:cubicBezTo>
                    <a:pt x="-175" y="15985"/>
                    <a:pt x="5045" y="21429"/>
                    <a:pt x="10805" y="21253"/>
                  </a:cubicBezTo>
                  <a:cubicBezTo>
                    <a:pt x="16385" y="21078"/>
                    <a:pt x="21245" y="16161"/>
                    <a:pt x="21245" y="10892"/>
                  </a:cubicBezTo>
                  <a:cubicBezTo>
                    <a:pt x="21425" y="4922"/>
                    <a:pt x="16925" y="180"/>
                    <a:pt x="10985" y="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9" name="Shape">
              <a:extLst>
                <a:ext uri="{FF2B5EF4-FFF2-40B4-BE49-F238E27FC236}">
                  <a16:creationId xmlns:a16="http://schemas.microsoft.com/office/drawing/2014/main" id="{0679C181-BA88-7A4A-BA15-74E22AD1DAE1}"/>
                </a:ext>
              </a:extLst>
            </p:cNvPr>
            <p:cNvSpPr/>
            <p:nvPr userDrawn="1"/>
          </p:nvSpPr>
          <p:spPr>
            <a:xfrm>
              <a:off x="7430955" y="1536701"/>
              <a:ext cx="153819" cy="154971"/>
            </a:xfrm>
            <a:custGeom>
              <a:avLst/>
              <a:gdLst/>
              <a:ahLst/>
              <a:cxnLst>
                <a:cxn ang="0">
                  <a:pos x="wd2" y="hd2"/>
                </a:cxn>
                <a:cxn ang="5400000">
                  <a:pos x="wd2" y="hd2"/>
                </a:cxn>
                <a:cxn ang="10800000">
                  <a:pos x="wd2" y="hd2"/>
                </a:cxn>
                <a:cxn ang="16200000">
                  <a:pos x="wd2" y="hd2"/>
                </a:cxn>
              </a:cxnLst>
              <a:rect l="0" t="0" r="r" b="b"/>
              <a:pathLst>
                <a:path w="21098" h="21429" extrusionOk="0">
                  <a:moveTo>
                    <a:pt x="10642" y="21424"/>
                  </a:moveTo>
                  <a:cubicBezTo>
                    <a:pt x="16216" y="21249"/>
                    <a:pt x="21268" y="16156"/>
                    <a:pt x="21094" y="10712"/>
                  </a:cubicBezTo>
                  <a:cubicBezTo>
                    <a:pt x="20920" y="4917"/>
                    <a:pt x="16042" y="0"/>
                    <a:pt x="10468" y="0"/>
                  </a:cubicBezTo>
                  <a:cubicBezTo>
                    <a:pt x="5068" y="0"/>
                    <a:pt x="-332" y="5444"/>
                    <a:pt x="16" y="10537"/>
                  </a:cubicBezTo>
                  <a:cubicBezTo>
                    <a:pt x="191" y="16332"/>
                    <a:pt x="5416" y="21600"/>
                    <a:pt x="10642" y="2142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0" name="Shape">
              <a:extLst>
                <a:ext uri="{FF2B5EF4-FFF2-40B4-BE49-F238E27FC236}">
                  <a16:creationId xmlns:a16="http://schemas.microsoft.com/office/drawing/2014/main" id="{6BE8993E-5CB7-6247-843E-36F0F5111BD1}"/>
                </a:ext>
              </a:extLst>
            </p:cNvPr>
            <p:cNvSpPr/>
            <p:nvPr userDrawn="1"/>
          </p:nvSpPr>
          <p:spPr>
            <a:xfrm>
              <a:off x="7875454" y="114301"/>
              <a:ext cx="152766" cy="154022"/>
            </a:xfrm>
            <a:custGeom>
              <a:avLst/>
              <a:gdLst/>
              <a:ahLst/>
              <a:cxnLst>
                <a:cxn ang="0">
                  <a:pos x="wd2" y="hd2"/>
                </a:cxn>
                <a:cxn ang="5400000">
                  <a:pos x="wd2" y="hd2"/>
                </a:cxn>
                <a:cxn ang="10800000">
                  <a:pos x="wd2" y="hd2"/>
                </a:cxn>
                <a:cxn ang="16200000">
                  <a:pos x="wd2" y="hd2"/>
                </a:cxn>
              </a:cxnLst>
              <a:rect l="0" t="0" r="r" b="b"/>
              <a:pathLst>
                <a:path w="19104" h="19121" extrusionOk="0">
                  <a:moveTo>
                    <a:pt x="14239" y="17804"/>
                  </a:moveTo>
                  <a:cubicBezTo>
                    <a:pt x="20592" y="12285"/>
                    <a:pt x="20751" y="5821"/>
                    <a:pt x="14557" y="1722"/>
                  </a:cubicBezTo>
                  <a:cubicBezTo>
                    <a:pt x="9792" y="-1589"/>
                    <a:pt x="5504" y="303"/>
                    <a:pt x="1692" y="3772"/>
                  </a:cubicBezTo>
                  <a:cubicBezTo>
                    <a:pt x="-690" y="8186"/>
                    <a:pt x="-849" y="12601"/>
                    <a:pt x="3122" y="16385"/>
                  </a:cubicBezTo>
                  <a:cubicBezTo>
                    <a:pt x="6298" y="19380"/>
                    <a:pt x="10110" y="20011"/>
                    <a:pt x="14239" y="1780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1" name="Shape">
              <a:extLst>
                <a:ext uri="{FF2B5EF4-FFF2-40B4-BE49-F238E27FC236}">
                  <a16:creationId xmlns:a16="http://schemas.microsoft.com/office/drawing/2014/main" id="{E818165E-CEB9-A14B-87DA-0C3C284D2B2A}"/>
                </a:ext>
              </a:extLst>
            </p:cNvPr>
            <p:cNvSpPr/>
            <p:nvPr userDrawn="1"/>
          </p:nvSpPr>
          <p:spPr>
            <a:xfrm>
              <a:off x="7684954" y="177800"/>
              <a:ext cx="151202" cy="151204"/>
            </a:xfrm>
            <a:custGeom>
              <a:avLst/>
              <a:gdLst/>
              <a:ahLst/>
              <a:cxnLst>
                <a:cxn ang="0">
                  <a:pos x="wd2" y="hd2"/>
                </a:cxn>
                <a:cxn ang="5400000">
                  <a:pos x="wd2" y="hd2"/>
                </a:cxn>
                <a:cxn ang="10800000">
                  <a:pos x="wd2" y="hd2"/>
                </a:cxn>
                <a:cxn ang="16200000">
                  <a:pos x="wd2" y="hd2"/>
                </a:cxn>
              </a:cxnLst>
              <a:rect l="0" t="0" r="r" b="b"/>
              <a:pathLst>
                <a:path w="21253" h="21253" extrusionOk="0">
                  <a:moveTo>
                    <a:pt x="10716" y="5"/>
                  </a:moveTo>
                  <a:cubicBezTo>
                    <a:pt x="4825" y="-173"/>
                    <a:pt x="184" y="4290"/>
                    <a:pt x="5" y="10002"/>
                  </a:cubicBezTo>
                  <a:cubicBezTo>
                    <a:pt x="-173" y="16072"/>
                    <a:pt x="4290" y="21070"/>
                    <a:pt x="10181" y="21249"/>
                  </a:cubicBezTo>
                  <a:cubicBezTo>
                    <a:pt x="16250" y="21427"/>
                    <a:pt x="21249" y="16786"/>
                    <a:pt x="21249" y="11073"/>
                  </a:cubicBezTo>
                  <a:cubicBezTo>
                    <a:pt x="21427" y="5182"/>
                    <a:pt x="16607" y="184"/>
                    <a:pt x="10716" y="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2" name="Shape">
              <a:extLst>
                <a:ext uri="{FF2B5EF4-FFF2-40B4-BE49-F238E27FC236}">
                  <a16:creationId xmlns:a16="http://schemas.microsoft.com/office/drawing/2014/main" id="{7B757A42-5261-8744-808B-056ABF840F1E}"/>
                </a:ext>
              </a:extLst>
            </p:cNvPr>
            <p:cNvSpPr/>
            <p:nvPr userDrawn="1"/>
          </p:nvSpPr>
          <p:spPr>
            <a:xfrm>
              <a:off x="7570654" y="558800"/>
              <a:ext cx="154941" cy="153702"/>
            </a:xfrm>
            <a:custGeom>
              <a:avLst/>
              <a:gdLst/>
              <a:ahLst/>
              <a:cxnLst>
                <a:cxn ang="0">
                  <a:pos x="wd2" y="hd2"/>
                </a:cxn>
                <a:cxn ang="5400000">
                  <a:pos x="wd2" y="hd2"/>
                </a:cxn>
                <a:cxn ang="10800000">
                  <a:pos x="wd2" y="hd2"/>
                </a:cxn>
                <a:cxn ang="16200000">
                  <a:pos x="wd2" y="hd2"/>
                </a:cxn>
              </a:cxnLst>
              <a:rect l="0" t="0" r="r" b="b"/>
              <a:pathLst>
                <a:path w="21600" h="21427" extrusionOk="0">
                  <a:moveTo>
                    <a:pt x="0" y="10450"/>
                  </a:moveTo>
                  <a:cubicBezTo>
                    <a:pt x="0" y="16116"/>
                    <a:pt x="5134" y="21250"/>
                    <a:pt x="10623" y="21427"/>
                  </a:cubicBezTo>
                  <a:cubicBezTo>
                    <a:pt x="16111" y="21427"/>
                    <a:pt x="21600" y="16293"/>
                    <a:pt x="21600" y="10981"/>
                  </a:cubicBezTo>
                  <a:cubicBezTo>
                    <a:pt x="21600" y="5493"/>
                    <a:pt x="16466" y="181"/>
                    <a:pt x="10977" y="4"/>
                  </a:cubicBezTo>
                  <a:cubicBezTo>
                    <a:pt x="5489" y="-173"/>
                    <a:pt x="0" y="5138"/>
                    <a:pt x="0" y="1045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3" name="Shape">
              <a:extLst>
                <a:ext uri="{FF2B5EF4-FFF2-40B4-BE49-F238E27FC236}">
                  <a16:creationId xmlns:a16="http://schemas.microsoft.com/office/drawing/2014/main" id="{A7DBD07A-5284-9944-BB22-C92A55A27350}"/>
                </a:ext>
              </a:extLst>
            </p:cNvPr>
            <p:cNvSpPr/>
            <p:nvPr userDrawn="1"/>
          </p:nvSpPr>
          <p:spPr>
            <a:xfrm>
              <a:off x="8218354" y="939801"/>
              <a:ext cx="153734" cy="151131"/>
            </a:xfrm>
            <a:custGeom>
              <a:avLst/>
              <a:gdLst/>
              <a:ahLst/>
              <a:cxnLst>
                <a:cxn ang="0">
                  <a:pos x="wd2" y="hd2"/>
                </a:cxn>
                <a:cxn ang="5400000">
                  <a:pos x="wd2" y="hd2"/>
                </a:cxn>
                <a:cxn ang="10800000">
                  <a:pos x="wd2" y="hd2"/>
                </a:cxn>
                <a:cxn ang="16200000">
                  <a:pos x="wd2" y="hd2"/>
                </a:cxn>
              </a:cxnLst>
              <a:rect l="0" t="0" r="r" b="b"/>
              <a:pathLst>
                <a:path w="21257" h="21600" extrusionOk="0">
                  <a:moveTo>
                    <a:pt x="10892" y="21600"/>
                  </a:moveTo>
                  <a:cubicBezTo>
                    <a:pt x="16336" y="21419"/>
                    <a:pt x="21429" y="16518"/>
                    <a:pt x="21253" y="11072"/>
                  </a:cubicBezTo>
                  <a:cubicBezTo>
                    <a:pt x="21253" y="5082"/>
                    <a:pt x="16336" y="0"/>
                    <a:pt x="10717" y="0"/>
                  </a:cubicBezTo>
                  <a:cubicBezTo>
                    <a:pt x="5097" y="0"/>
                    <a:pt x="180" y="4719"/>
                    <a:pt x="5" y="10165"/>
                  </a:cubicBezTo>
                  <a:cubicBezTo>
                    <a:pt x="-171" y="16155"/>
                    <a:pt x="5097" y="21600"/>
                    <a:pt x="10892" y="216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4" name="Shape">
              <a:extLst>
                <a:ext uri="{FF2B5EF4-FFF2-40B4-BE49-F238E27FC236}">
                  <a16:creationId xmlns:a16="http://schemas.microsoft.com/office/drawing/2014/main" id="{01E4EB50-66E3-884D-93B7-2F70AF72E0C1}"/>
                </a:ext>
              </a:extLst>
            </p:cNvPr>
            <p:cNvSpPr/>
            <p:nvPr userDrawn="1"/>
          </p:nvSpPr>
          <p:spPr>
            <a:xfrm>
              <a:off x="7583355" y="990601"/>
              <a:ext cx="152432" cy="151131"/>
            </a:xfrm>
            <a:custGeom>
              <a:avLst/>
              <a:gdLst/>
              <a:ahLst/>
              <a:cxnLst>
                <a:cxn ang="0">
                  <a:pos x="wd2" y="hd2"/>
                </a:cxn>
                <a:cxn ang="5400000">
                  <a:pos x="wd2" y="hd2"/>
                </a:cxn>
                <a:cxn ang="10800000">
                  <a:pos x="wd2" y="hd2"/>
                </a:cxn>
                <a:cxn ang="16200000">
                  <a:pos x="wd2" y="hd2"/>
                </a:cxn>
              </a:cxnLst>
              <a:rect l="0" t="0" r="r" b="b"/>
              <a:pathLst>
                <a:path w="21426" h="21600" extrusionOk="0">
                  <a:moveTo>
                    <a:pt x="10894" y="0"/>
                  </a:moveTo>
                  <a:cubicBezTo>
                    <a:pt x="5181" y="0"/>
                    <a:pt x="183" y="4719"/>
                    <a:pt x="4" y="10165"/>
                  </a:cubicBezTo>
                  <a:cubicBezTo>
                    <a:pt x="-174" y="16336"/>
                    <a:pt x="5003" y="21600"/>
                    <a:pt x="10894" y="21600"/>
                  </a:cubicBezTo>
                  <a:cubicBezTo>
                    <a:pt x="16428" y="21600"/>
                    <a:pt x="21426" y="16699"/>
                    <a:pt x="21426" y="11072"/>
                  </a:cubicBezTo>
                  <a:cubicBezTo>
                    <a:pt x="21426" y="4901"/>
                    <a:pt x="16785" y="0"/>
                    <a:pt x="10894"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5" name="Shape">
              <a:extLst>
                <a:ext uri="{FF2B5EF4-FFF2-40B4-BE49-F238E27FC236}">
                  <a16:creationId xmlns:a16="http://schemas.microsoft.com/office/drawing/2014/main" id="{F37FBF80-9EBB-7F44-A0B9-732AD95DDAB0}"/>
                </a:ext>
              </a:extLst>
            </p:cNvPr>
            <p:cNvSpPr/>
            <p:nvPr userDrawn="1"/>
          </p:nvSpPr>
          <p:spPr>
            <a:xfrm>
              <a:off x="7989754" y="1752600"/>
              <a:ext cx="152375" cy="153035"/>
            </a:xfrm>
            <a:custGeom>
              <a:avLst/>
              <a:gdLst/>
              <a:ahLst/>
              <a:cxnLst>
                <a:cxn ang="0">
                  <a:pos x="wd2" y="hd2"/>
                </a:cxn>
                <a:cxn ang="5400000">
                  <a:pos x="wd2" y="hd2"/>
                </a:cxn>
                <a:cxn ang="10800000">
                  <a:pos x="wd2" y="hd2"/>
                </a:cxn>
                <a:cxn ang="16200000">
                  <a:pos x="wd2" y="hd2"/>
                </a:cxn>
              </a:cxnLst>
              <a:rect l="0" t="0" r="r" b="b"/>
              <a:pathLst>
                <a:path w="19935" h="18591" extrusionOk="0">
                  <a:moveTo>
                    <a:pt x="19567" y="12432"/>
                  </a:moveTo>
                  <a:cubicBezTo>
                    <a:pt x="20730" y="7957"/>
                    <a:pt x="19068" y="4563"/>
                    <a:pt x="15579" y="1632"/>
                  </a:cubicBezTo>
                  <a:cubicBezTo>
                    <a:pt x="10761" y="-837"/>
                    <a:pt x="6275" y="-683"/>
                    <a:pt x="2453" y="3329"/>
                  </a:cubicBezTo>
                  <a:cubicBezTo>
                    <a:pt x="-870" y="6723"/>
                    <a:pt x="-538" y="10734"/>
                    <a:pt x="1788" y="14437"/>
                  </a:cubicBezTo>
                  <a:cubicBezTo>
                    <a:pt x="6109" y="20763"/>
                    <a:pt x="14582" y="19683"/>
                    <a:pt x="19567" y="1243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6" name="Shape">
              <a:extLst>
                <a:ext uri="{FF2B5EF4-FFF2-40B4-BE49-F238E27FC236}">
                  <a16:creationId xmlns:a16="http://schemas.microsoft.com/office/drawing/2014/main" id="{2AFA0C8D-8CFC-8D4A-B879-547CCA0016AC}"/>
                </a:ext>
              </a:extLst>
            </p:cNvPr>
            <p:cNvSpPr/>
            <p:nvPr userDrawn="1"/>
          </p:nvSpPr>
          <p:spPr>
            <a:xfrm>
              <a:off x="7938955" y="1498601"/>
              <a:ext cx="151362" cy="149562"/>
            </a:xfrm>
            <a:custGeom>
              <a:avLst/>
              <a:gdLst/>
              <a:ahLst/>
              <a:cxnLst>
                <a:cxn ang="0">
                  <a:pos x="wd2" y="hd2"/>
                </a:cxn>
                <a:cxn ang="5400000">
                  <a:pos x="wd2" y="hd2"/>
                </a:cxn>
                <a:cxn ang="10800000">
                  <a:pos x="wd2" y="hd2"/>
                </a:cxn>
                <a:cxn ang="16200000">
                  <a:pos x="wd2" y="hd2"/>
                </a:cxn>
              </a:cxnLst>
              <a:rect l="0" t="0" r="r" b="b"/>
              <a:pathLst>
                <a:path w="19356" h="19271" extrusionOk="0">
                  <a:moveTo>
                    <a:pt x="15588" y="17843"/>
                  </a:moveTo>
                  <a:cubicBezTo>
                    <a:pt x="19648" y="12770"/>
                    <a:pt x="20460" y="8352"/>
                    <a:pt x="17862" y="4425"/>
                  </a:cubicBezTo>
                  <a:cubicBezTo>
                    <a:pt x="14938" y="7"/>
                    <a:pt x="10716" y="-1139"/>
                    <a:pt x="4382" y="1152"/>
                  </a:cubicBezTo>
                  <a:cubicBezTo>
                    <a:pt x="-328" y="6225"/>
                    <a:pt x="-1140" y="10807"/>
                    <a:pt x="1459" y="14898"/>
                  </a:cubicBezTo>
                  <a:cubicBezTo>
                    <a:pt x="4544" y="19479"/>
                    <a:pt x="8767" y="20461"/>
                    <a:pt x="15588" y="17843"/>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7" name="Shape">
              <a:extLst>
                <a:ext uri="{FF2B5EF4-FFF2-40B4-BE49-F238E27FC236}">
                  <a16:creationId xmlns:a16="http://schemas.microsoft.com/office/drawing/2014/main" id="{0B322760-38ED-D241-AFD9-8502F6C55A67}"/>
                </a:ext>
              </a:extLst>
            </p:cNvPr>
            <p:cNvSpPr/>
            <p:nvPr userDrawn="1"/>
          </p:nvSpPr>
          <p:spPr>
            <a:xfrm>
              <a:off x="8015155" y="1981200"/>
              <a:ext cx="152400" cy="151167"/>
            </a:xfrm>
            <a:custGeom>
              <a:avLst/>
              <a:gdLst/>
              <a:ahLst/>
              <a:cxnLst>
                <a:cxn ang="0">
                  <a:pos x="wd2" y="hd2"/>
                </a:cxn>
                <a:cxn ang="5400000">
                  <a:pos x="wd2" y="hd2"/>
                </a:cxn>
                <a:cxn ang="10800000">
                  <a:pos x="wd2" y="hd2"/>
                </a:cxn>
                <a:cxn ang="16200000">
                  <a:pos x="wd2" y="hd2"/>
                </a:cxn>
              </a:cxnLst>
              <a:rect l="0" t="0" r="r" b="b"/>
              <a:pathLst>
                <a:path w="21600" h="21425" extrusionOk="0">
                  <a:moveTo>
                    <a:pt x="10440" y="21420"/>
                  </a:moveTo>
                  <a:cubicBezTo>
                    <a:pt x="16740" y="21600"/>
                    <a:pt x="21600" y="16920"/>
                    <a:pt x="21600" y="10980"/>
                  </a:cubicBezTo>
                  <a:cubicBezTo>
                    <a:pt x="21600" y="5040"/>
                    <a:pt x="16560" y="0"/>
                    <a:pt x="10800" y="0"/>
                  </a:cubicBezTo>
                  <a:cubicBezTo>
                    <a:pt x="5220" y="0"/>
                    <a:pt x="0" y="4860"/>
                    <a:pt x="0" y="10260"/>
                  </a:cubicBezTo>
                  <a:cubicBezTo>
                    <a:pt x="0" y="16380"/>
                    <a:pt x="4680" y="21420"/>
                    <a:pt x="10440" y="2142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8" name="Shape">
              <a:extLst>
                <a:ext uri="{FF2B5EF4-FFF2-40B4-BE49-F238E27FC236}">
                  <a16:creationId xmlns:a16="http://schemas.microsoft.com/office/drawing/2014/main" id="{5BA09591-72E0-B84C-8CBF-6939510ECDAF}"/>
                </a:ext>
              </a:extLst>
            </p:cNvPr>
            <p:cNvSpPr/>
            <p:nvPr userDrawn="1"/>
          </p:nvSpPr>
          <p:spPr>
            <a:xfrm>
              <a:off x="8015154" y="1092201"/>
              <a:ext cx="151167" cy="151165"/>
            </a:xfrm>
            <a:custGeom>
              <a:avLst/>
              <a:gdLst/>
              <a:ahLst/>
              <a:cxnLst>
                <a:cxn ang="0">
                  <a:pos x="wd2" y="hd2"/>
                </a:cxn>
                <a:cxn ang="5400000">
                  <a:pos x="wd2" y="hd2"/>
                </a:cxn>
                <a:cxn ang="10800000">
                  <a:pos x="wd2" y="hd2"/>
                </a:cxn>
                <a:cxn ang="16200000">
                  <a:pos x="wd2" y="hd2"/>
                </a:cxn>
              </a:cxnLst>
              <a:rect l="0" t="0" r="r" b="b"/>
              <a:pathLst>
                <a:path w="21425" h="21425" extrusionOk="0">
                  <a:moveTo>
                    <a:pt x="11160" y="5"/>
                  </a:moveTo>
                  <a:cubicBezTo>
                    <a:pt x="5400" y="-175"/>
                    <a:pt x="0" y="4685"/>
                    <a:pt x="0" y="10445"/>
                  </a:cubicBezTo>
                  <a:cubicBezTo>
                    <a:pt x="0" y="16385"/>
                    <a:pt x="4860" y="21425"/>
                    <a:pt x="10620" y="21425"/>
                  </a:cubicBezTo>
                  <a:cubicBezTo>
                    <a:pt x="16740" y="21425"/>
                    <a:pt x="21240" y="17105"/>
                    <a:pt x="21420" y="11345"/>
                  </a:cubicBezTo>
                  <a:cubicBezTo>
                    <a:pt x="21600" y="5405"/>
                    <a:pt x="16920" y="365"/>
                    <a:pt x="11160" y="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9" name="Shape">
              <a:extLst>
                <a:ext uri="{FF2B5EF4-FFF2-40B4-BE49-F238E27FC236}">
                  <a16:creationId xmlns:a16="http://schemas.microsoft.com/office/drawing/2014/main" id="{C8A5D19A-1C3C-8845-A83D-F8D8EB155445}"/>
                </a:ext>
              </a:extLst>
            </p:cNvPr>
            <p:cNvSpPr/>
            <p:nvPr userDrawn="1"/>
          </p:nvSpPr>
          <p:spPr>
            <a:xfrm>
              <a:off x="7811955" y="787401"/>
              <a:ext cx="151197" cy="151162"/>
            </a:xfrm>
            <a:custGeom>
              <a:avLst/>
              <a:gdLst/>
              <a:ahLst/>
              <a:cxnLst>
                <a:cxn ang="0">
                  <a:pos x="wd2" y="hd2"/>
                </a:cxn>
                <a:cxn ang="5400000">
                  <a:pos x="wd2" y="hd2"/>
                </a:cxn>
                <a:cxn ang="10800000">
                  <a:pos x="wd2" y="hd2"/>
                </a:cxn>
                <a:cxn ang="16200000">
                  <a:pos x="wd2" y="hd2"/>
                </a:cxn>
              </a:cxnLst>
              <a:rect l="0" t="0" r="r" b="b"/>
              <a:pathLst>
                <a:path w="21252" h="21424" extrusionOk="0">
                  <a:moveTo>
                    <a:pt x="21249" y="11164"/>
                  </a:moveTo>
                  <a:cubicBezTo>
                    <a:pt x="21427" y="5044"/>
                    <a:pt x="16072" y="-176"/>
                    <a:pt x="10181" y="4"/>
                  </a:cubicBezTo>
                  <a:cubicBezTo>
                    <a:pt x="4468" y="184"/>
                    <a:pt x="-173" y="4864"/>
                    <a:pt x="5" y="10624"/>
                  </a:cubicBezTo>
                  <a:cubicBezTo>
                    <a:pt x="5" y="16924"/>
                    <a:pt x="4468" y="21424"/>
                    <a:pt x="10538" y="21424"/>
                  </a:cubicBezTo>
                  <a:cubicBezTo>
                    <a:pt x="16250" y="21244"/>
                    <a:pt x="21070" y="16744"/>
                    <a:pt x="21249" y="1116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0" name="Shape">
              <a:extLst>
                <a:ext uri="{FF2B5EF4-FFF2-40B4-BE49-F238E27FC236}">
                  <a16:creationId xmlns:a16="http://schemas.microsoft.com/office/drawing/2014/main" id="{48A83074-6519-AE43-8B04-F5E18432B741}"/>
                </a:ext>
              </a:extLst>
            </p:cNvPr>
            <p:cNvSpPr/>
            <p:nvPr userDrawn="1"/>
          </p:nvSpPr>
          <p:spPr>
            <a:xfrm>
              <a:off x="7786555" y="1092200"/>
              <a:ext cx="154972" cy="151165"/>
            </a:xfrm>
            <a:custGeom>
              <a:avLst/>
              <a:gdLst/>
              <a:ahLst/>
              <a:cxnLst>
                <a:cxn ang="0">
                  <a:pos x="wd2" y="hd2"/>
                </a:cxn>
                <a:cxn ang="5400000">
                  <a:pos x="wd2" y="hd2"/>
                </a:cxn>
                <a:cxn ang="10800000">
                  <a:pos x="wd2" y="hd2"/>
                </a:cxn>
                <a:cxn ang="16200000">
                  <a:pos x="wd2" y="hd2"/>
                </a:cxn>
              </a:cxnLst>
              <a:rect l="0" t="0" r="r" b="b"/>
              <a:pathLst>
                <a:path w="21429" h="21425" extrusionOk="0">
                  <a:moveTo>
                    <a:pt x="21424" y="10625"/>
                  </a:moveTo>
                  <a:cubicBezTo>
                    <a:pt x="21249" y="4865"/>
                    <a:pt x="16332" y="-175"/>
                    <a:pt x="10712" y="5"/>
                  </a:cubicBezTo>
                  <a:cubicBezTo>
                    <a:pt x="5093" y="5"/>
                    <a:pt x="0" y="5225"/>
                    <a:pt x="0" y="10805"/>
                  </a:cubicBezTo>
                  <a:cubicBezTo>
                    <a:pt x="176" y="16565"/>
                    <a:pt x="5093" y="21425"/>
                    <a:pt x="10712" y="21425"/>
                  </a:cubicBezTo>
                  <a:cubicBezTo>
                    <a:pt x="16507" y="21245"/>
                    <a:pt x="21600" y="16205"/>
                    <a:pt x="21424" y="1062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1" name="Shape">
              <a:extLst>
                <a:ext uri="{FF2B5EF4-FFF2-40B4-BE49-F238E27FC236}">
                  <a16:creationId xmlns:a16="http://schemas.microsoft.com/office/drawing/2014/main" id="{5447111A-704E-A541-9934-026E2BBFE9A2}"/>
                </a:ext>
              </a:extLst>
            </p:cNvPr>
            <p:cNvSpPr/>
            <p:nvPr userDrawn="1"/>
          </p:nvSpPr>
          <p:spPr>
            <a:xfrm>
              <a:off x="7659554" y="1625601"/>
              <a:ext cx="151201" cy="151196"/>
            </a:xfrm>
            <a:custGeom>
              <a:avLst/>
              <a:gdLst/>
              <a:ahLst/>
              <a:cxnLst>
                <a:cxn ang="0">
                  <a:pos x="wd2" y="hd2"/>
                </a:cxn>
                <a:cxn ang="5400000">
                  <a:pos x="wd2" y="hd2"/>
                </a:cxn>
                <a:cxn ang="10800000">
                  <a:pos x="wd2" y="hd2"/>
                </a:cxn>
                <a:cxn ang="16200000">
                  <a:pos x="wd2" y="hd2"/>
                </a:cxn>
              </a:cxnLst>
              <a:rect l="0" t="0" r="r" b="b"/>
              <a:pathLst>
                <a:path w="21253" h="21252" extrusionOk="0">
                  <a:moveTo>
                    <a:pt x="10715" y="21249"/>
                  </a:moveTo>
                  <a:cubicBezTo>
                    <a:pt x="16428" y="21249"/>
                    <a:pt x="21069" y="16607"/>
                    <a:pt x="21248" y="11073"/>
                  </a:cubicBezTo>
                  <a:cubicBezTo>
                    <a:pt x="21426" y="5004"/>
                    <a:pt x="16963" y="184"/>
                    <a:pt x="10894" y="5"/>
                  </a:cubicBezTo>
                  <a:cubicBezTo>
                    <a:pt x="5181" y="-173"/>
                    <a:pt x="183" y="4468"/>
                    <a:pt x="5" y="9824"/>
                  </a:cubicBezTo>
                  <a:cubicBezTo>
                    <a:pt x="-174" y="16072"/>
                    <a:pt x="4824" y="21427"/>
                    <a:pt x="10715" y="21249"/>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2" name="Shape">
              <a:extLst>
                <a:ext uri="{FF2B5EF4-FFF2-40B4-BE49-F238E27FC236}">
                  <a16:creationId xmlns:a16="http://schemas.microsoft.com/office/drawing/2014/main" id="{68DB57D9-F404-304E-A6F9-B89EF28135F0}"/>
                </a:ext>
              </a:extLst>
            </p:cNvPr>
            <p:cNvSpPr/>
            <p:nvPr userDrawn="1"/>
          </p:nvSpPr>
          <p:spPr>
            <a:xfrm>
              <a:off x="7583354" y="1295400"/>
              <a:ext cx="153703" cy="152431"/>
            </a:xfrm>
            <a:custGeom>
              <a:avLst/>
              <a:gdLst/>
              <a:ahLst/>
              <a:cxnLst>
                <a:cxn ang="0">
                  <a:pos x="wd2" y="hd2"/>
                </a:cxn>
                <a:cxn ang="5400000">
                  <a:pos x="wd2" y="hd2"/>
                </a:cxn>
                <a:cxn ang="10800000">
                  <a:pos x="wd2" y="hd2"/>
                </a:cxn>
                <a:cxn ang="16200000">
                  <a:pos x="wd2" y="hd2"/>
                </a:cxn>
              </a:cxnLst>
              <a:rect l="0" t="0" r="r" b="b"/>
              <a:pathLst>
                <a:path w="21427" h="21426" extrusionOk="0">
                  <a:moveTo>
                    <a:pt x="21427" y="10889"/>
                  </a:moveTo>
                  <a:cubicBezTo>
                    <a:pt x="21427" y="5177"/>
                    <a:pt x="16470" y="0"/>
                    <a:pt x="10804" y="0"/>
                  </a:cubicBezTo>
                  <a:cubicBezTo>
                    <a:pt x="5138" y="0"/>
                    <a:pt x="181" y="4641"/>
                    <a:pt x="4" y="10175"/>
                  </a:cubicBezTo>
                  <a:cubicBezTo>
                    <a:pt x="-173" y="16066"/>
                    <a:pt x="4961" y="21600"/>
                    <a:pt x="10981" y="21422"/>
                  </a:cubicBezTo>
                  <a:cubicBezTo>
                    <a:pt x="16116" y="21422"/>
                    <a:pt x="21427" y="16245"/>
                    <a:pt x="21427" y="10889"/>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3" name="Shape">
              <a:extLst>
                <a:ext uri="{FF2B5EF4-FFF2-40B4-BE49-F238E27FC236}">
                  <a16:creationId xmlns:a16="http://schemas.microsoft.com/office/drawing/2014/main" id="{EDA4E2E1-7B00-EC4A-B3D5-1BAE5FEB5E65}"/>
                </a:ext>
              </a:extLst>
            </p:cNvPr>
            <p:cNvSpPr/>
            <p:nvPr userDrawn="1"/>
          </p:nvSpPr>
          <p:spPr>
            <a:xfrm>
              <a:off x="7697654" y="2120901"/>
              <a:ext cx="152438" cy="153735"/>
            </a:xfrm>
            <a:custGeom>
              <a:avLst/>
              <a:gdLst/>
              <a:ahLst/>
              <a:cxnLst>
                <a:cxn ang="0">
                  <a:pos x="wd2" y="hd2"/>
                </a:cxn>
                <a:cxn ang="5400000">
                  <a:pos x="wd2" y="hd2"/>
                </a:cxn>
                <a:cxn ang="10800000">
                  <a:pos x="wd2" y="hd2"/>
                </a:cxn>
                <a:cxn ang="16200000">
                  <a:pos x="wd2" y="hd2"/>
                </a:cxn>
              </a:cxnLst>
              <a:rect l="0" t="0" r="r" b="b"/>
              <a:pathLst>
                <a:path w="21427" h="21258" extrusionOk="0">
                  <a:moveTo>
                    <a:pt x="10711" y="21253"/>
                  </a:moveTo>
                  <a:cubicBezTo>
                    <a:pt x="16066" y="21429"/>
                    <a:pt x="21243" y="16512"/>
                    <a:pt x="21422" y="11244"/>
                  </a:cubicBezTo>
                  <a:cubicBezTo>
                    <a:pt x="21600" y="5273"/>
                    <a:pt x="17137" y="356"/>
                    <a:pt x="11246" y="5"/>
                  </a:cubicBezTo>
                  <a:cubicBezTo>
                    <a:pt x="5712" y="-171"/>
                    <a:pt x="178" y="4922"/>
                    <a:pt x="0" y="10190"/>
                  </a:cubicBezTo>
                  <a:cubicBezTo>
                    <a:pt x="178" y="15810"/>
                    <a:pt x="5177" y="21078"/>
                    <a:pt x="10711" y="21253"/>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4" name="Shape">
              <a:extLst>
                <a:ext uri="{FF2B5EF4-FFF2-40B4-BE49-F238E27FC236}">
                  <a16:creationId xmlns:a16="http://schemas.microsoft.com/office/drawing/2014/main" id="{E2EFE145-7686-5B4D-AF26-3167B50966F3}"/>
                </a:ext>
              </a:extLst>
            </p:cNvPr>
            <p:cNvSpPr/>
            <p:nvPr userDrawn="1"/>
          </p:nvSpPr>
          <p:spPr>
            <a:xfrm>
              <a:off x="7761154" y="1841501"/>
              <a:ext cx="149932" cy="149933"/>
            </a:xfrm>
            <a:custGeom>
              <a:avLst/>
              <a:gdLst/>
              <a:ahLst/>
              <a:cxnLst>
                <a:cxn ang="0">
                  <a:pos x="wd2" y="hd2"/>
                </a:cxn>
                <a:cxn ang="5400000">
                  <a:pos x="wd2" y="hd2"/>
                </a:cxn>
                <a:cxn ang="10800000">
                  <a:pos x="wd2" y="hd2"/>
                </a:cxn>
                <a:cxn ang="16200000">
                  <a:pos x="wd2" y="hd2"/>
                </a:cxn>
              </a:cxnLst>
              <a:rect l="0" t="0" r="r" b="b"/>
              <a:pathLst>
                <a:path w="21250" h="21250" extrusionOk="0">
                  <a:moveTo>
                    <a:pt x="21245" y="11345"/>
                  </a:moveTo>
                  <a:cubicBezTo>
                    <a:pt x="21425" y="5225"/>
                    <a:pt x="16745" y="185"/>
                    <a:pt x="10985" y="5"/>
                  </a:cubicBezTo>
                  <a:cubicBezTo>
                    <a:pt x="5045" y="-175"/>
                    <a:pt x="5" y="4505"/>
                    <a:pt x="5" y="10445"/>
                  </a:cubicBezTo>
                  <a:cubicBezTo>
                    <a:pt x="-175" y="16565"/>
                    <a:pt x="4505" y="21245"/>
                    <a:pt x="10625" y="21245"/>
                  </a:cubicBezTo>
                  <a:cubicBezTo>
                    <a:pt x="16385" y="21425"/>
                    <a:pt x="21065" y="16925"/>
                    <a:pt x="21245" y="1134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5" name="Line">
              <a:extLst>
                <a:ext uri="{FF2B5EF4-FFF2-40B4-BE49-F238E27FC236}">
                  <a16:creationId xmlns:a16="http://schemas.microsoft.com/office/drawing/2014/main" id="{30007E10-D6A7-E44C-96E0-552921631DEB}"/>
                </a:ext>
              </a:extLst>
            </p:cNvPr>
            <p:cNvSpPr/>
            <p:nvPr userDrawn="1"/>
          </p:nvSpPr>
          <p:spPr>
            <a:xfrm>
              <a:off x="-1013" y="16510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6" name="Line">
              <a:extLst>
                <a:ext uri="{FF2B5EF4-FFF2-40B4-BE49-F238E27FC236}">
                  <a16:creationId xmlns:a16="http://schemas.microsoft.com/office/drawing/2014/main" id="{09462A8C-7E46-BB48-AEF9-8A00A0D10960}"/>
                </a:ext>
              </a:extLst>
            </p:cNvPr>
            <p:cNvSpPr/>
            <p:nvPr userDrawn="1"/>
          </p:nvSpPr>
          <p:spPr>
            <a:xfrm>
              <a:off x="-1013" y="16510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7" name="Line">
              <a:extLst>
                <a:ext uri="{FF2B5EF4-FFF2-40B4-BE49-F238E27FC236}">
                  <a16:creationId xmlns:a16="http://schemas.microsoft.com/office/drawing/2014/main" id="{BFC02DB4-98B9-4B41-A08B-C8FC43DCF0DB}"/>
                </a:ext>
              </a:extLst>
            </p:cNvPr>
            <p:cNvSpPr/>
            <p:nvPr userDrawn="1"/>
          </p:nvSpPr>
          <p:spPr>
            <a:xfrm>
              <a:off x="-1013" y="16510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8" name="Line">
              <a:extLst>
                <a:ext uri="{FF2B5EF4-FFF2-40B4-BE49-F238E27FC236}">
                  <a16:creationId xmlns:a16="http://schemas.microsoft.com/office/drawing/2014/main" id="{4E366CE1-263E-3C4F-AA21-D0C963CD6505}"/>
                </a:ext>
              </a:extLst>
            </p:cNvPr>
            <p:cNvSpPr/>
            <p:nvPr userDrawn="1"/>
          </p:nvSpPr>
          <p:spPr>
            <a:xfrm>
              <a:off x="-1013" y="16510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9" name="Line">
              <a:extLst>
                <a:ext uri="{FF2B5EF4-FFF2-40B4-BE49-F238E27FC236}">
                  <a16:creationId xmlns:a16="http://schemas.microsoft.com/office/drawing/2014/main" id="{7F2E2711-ADC1-1241-8B72-7FDC2D7E62A4}"/>
                </a:ext>
              </a:extLst>
            </p:cNvPr>
            <p:cNvSpPr/>
            <p:nvPr userDrawn="1"/>
          </p:nvSpPr>
          <p:spPr>
            <a:xfrm>
              <a:off x="-1013" y="16510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0" name="Shape">
              <a:extLst>
                <a:ext uri="{FF2B5EF4-FFF2-40B4-BE49-F238E27FC236}">
                  <a16:creationId xmlns:a16="http://schemas.microsoft.com/office/drawing/2014/main" id="{0245CE63-3AF5-C94E-8AFC-49AC91120BE0}"/>
                </a:ext>
              </a:extLst>
            </p:cNvPr>
            <p:cNvSpPr/>
            <p:nvPr userDrawn="1"/>
          </p:nvSpPr>
          <p:spPr>
            <a:xfrm>
              <a:off x="-1013" y="558800"/>
              <a:ext cx="2557782" cy="206968"/>
            </a:xfrm>
            <a:custGeom>
              <a:avLst/>
              <a:gdLst/>
              <a:ahLst/>
              <a:cxnLst>
                <a:cxn ang="0">
                  <a:pos x="wd2" y="hd2"/>
                </a:cxn>
                <a:cxn ang="5400000">
                  <a:pos x="wd2" y="hd2"/>
                </a:cxn>
                <a:cxn ang="10800000">
                  <a:pos x="wd2" y="hd2"/>
                </a:cxn>
                <a:cxn ang="16200000">
                  <a:pos x="wd2" y="hd2"/>
                </a:cxn>
              </a:cxnLst>
              <a:rect l="0" t="0" r="r" b="b"/>
              <a:pathLst>
                <a:path w="21600" h="21464" extrusionOk="0">
                  <a:moveTo>
                    <a:pt x="32" y="6322"/>
                  </a:moveTo>
                  <a:cubicBezTo>
                    <a:pt x="1030" y="6980"/>
                    <a:pt x="2016" y="8298"/>
                    <a:pt x="3003" y="9351"/>
                  </a:cubicBezTo>
                  <a:cubicBezTo>
                    <a:pt x="3539" y="10010"/>
                    <a:pt x="4075" y="11064"/>
                    <a:pt x="4612" y="11590"/>
                  </a:cubicBezTo>
                  <a:cubicBezTo>
                    <a:pt x="4665" y="11590"/>
                    <a:pt x="4708" y="11854"/>
                    <a:pt x="4762" y="11985"/>
                  </a:cubicBezTo>
                  <a:cubicBezTo>
                    <a:pt x="4976" y="11854"/>
                    <a:pt x="5180" y="12381"/>
                    <a:pt x="5384" y="12644"/>
                  </a:cubicBezTo>
                  <a:cubicBezTo>
                    <a:pt x="6467" y="14224"/>
                    <a:pt x="7550" y="15937"/>
                    <a:pt x="8634" y="17517"/>
                  </a:cubicBezTo>
                  <a:cubicBezTo>
                    <a:pt x="9652" y="18966"/>
                    <a:pt x="10682" y="20151"/>
                    <a:pt x="11701" y="20810"/>
                  </a:cubicBezTo>
                  <a:cubicBezTo>
                    <a:pt x="12816" y="21468"/>
                    <a:pt x="13942" y="21600"/>
                    <a:pt x="15058" y="21337"/>
                  </a:cubicBezTo>
                  <a:cubicBezTo>
                    <a:pt x="15798" y="21205"/>
                    <a:pt x="16538" y="20810"/>
                    <a:pt x="17267" y="20546"/>
                  </a:cubicBezTo>
                  <a:cubicBezTo>
                    <a:pt x="17278" y="20546"/>
                    <a:pt x="17289" y="20678"/>
                    <a:pt x="17289" y="20678"/>
                  </a:cubicBezTo>
                  <a:cubicBezTo>
                    <a:pt x="17793" y="20415"/>
                    <a:pt x="18297" y="20151"/>
                    <a:pt x="18801" y="19888"/>
                  </a:cubicBezTo>
                  <a:cubicBezTo>
                    <a:pt x="19702" y="19493"/>
                    <a:pt x="20592" y="19098"/>
                    <a:pt x="21493" y="18702"/>
                  </a:cubicBezTo>
                  <a:cubicBezTo>
                    <a:pt x="21525" y="18702"/>
                    <a:pt x="21568" y="18834"/>
                    <a:pt x="21600" y="18439"/>
                  </a:cubicBezTo>
                  <a:cubicBezTo>
                    <a:pt x="21536" y="17649"/>
                    <a:pt x="21471" y="16859"/>
                    <a:pt x="21396" y="16068"/>
                  </a:cubicBezTo>
                  <a:cubicBezTo>
                    <a:pt x="20903" y="15673"/>
                    <a:pt x="20410" y="14883"/>
                    <a:pt x="19916" y="14620"/>
                  </a:cubicBezTo>
                  <a:cubicBezTo>
                    <a:pt x="19101" y="14093"/>
                    <a:pt x="18286" y="13961"/>
                    <a:pt x="17471" y="14093"/>
                  </a:cubicBezTo>
                  <a:cubicBezTo>
                    <a:pt x="17428" y="14093"/>
                    <a:pt x="17396" y="14224"/>
                    <a:pt x="17364" y="13961"/>
                  </a:cubicBezTo>
                  <a:cubicBezTo>
                    <a:pt x="16827" y="14356"/>
                    <a:pt x="16302" y="14224"/>
                    <a:pt x="15766" y="14356"/>
                  </a:cubicBezTo>
                  <a:cubicBezTo>
                    <a:pt x="15058" y="14620"/>
                    <a:pt x="14361" y="14488"/>
                    <a:pt x="13653" y="14093"/>
                  </a:cubicBezTo>
                  <a:cubicBezTo>
                    <a:pt x="12999" y="13830"/>
                    <a:pt x="12355" y="13303"/>
                    <a:pt x="11701" y="12644"/>
                  </a:cubicBezTo>
                  <a:cubicBezTo>
                    <a:pt x="10253" y="11195"/>
                    <a:pt x="8805" y="9220"/>
                    <a:pt x="7368" y="7507"/>
                  </a:cubicBezTo>
                  <a:cubicBezTo>
                    <a:pt x="6392" y="6322"/>
                    <a:pt x="5405" y="5400"/>
                    <a:pt x="4419" y="4215"/>
                  </a:cubicBezTo>
                  <a:cubicBezTo>
                    <a:pt x="4397" y="4215"/>
                    <a:pt x="4386" y="4083"/>
                    <a:pt x="4365" y="4083"/>
                  </a:cubicBezTo>
                  <a:cubicBezTo>
                    <a:pt x="4140" y="3820"/>
                    <a:pt x="3925" y="3688"/>
                    <a:pt x="3700" y="3425"/>
                  </a:cubicBezTo>
                  <a:cubicBezTo>
                    <a:pt x="3175" y="2898"/>
                    <a:pt x="2649" y="2239"/>
                    <a:pt x="2124" y="1712"/>
                  </a:cubicBezTo>
                  <a:cubicBezTo>
                    <a:pt x="2081" y="1712"/>
                    <a:pt x="2038" y="1844"/>
                    <a:pt x="2006" y="1317"/>
                  </a:cubicBezTo>
                  <a:cubicBezTo>
                    <a:pt x="1555" y="1054"/>
                    <a:pt x="1105" y="659"/>
                    <a:pt x="643" y="395"/>
                  </a:cubicBezTo>
                  <a:cubicBezTo>
                    <a:pt x="429" y="264"/>
                    <a:pt x="214" y="132"/>
                    <a:pt x="0" y="0"/>
                  </a:cubicBezTo>
                  <a:lnTo>
                    <a:pt x="0" y="6322"/>
                  </a:lnTo>
                  <a:cubicBezTo>
                    <a:pt x="32" y="6322"/>
                    <a:pt x="32" y="6322"/>
                    <a:pt x="32" y="632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1" name="Line">
              <a:extLst>
                <a:ext uri="{FF2B5EF4-FFF2-40B4-BE49-F238E27FC236}">
                  <a16:creationId xmlns:a16="http://schemas.microsoft.com/office/drawing/2014/main" id="{C773FD56-1533-E84B-9D07-C2FD9CB59D2A}"/>
                </a:ext>
              </a:extLst>
            </p:cNvPr>
            <p:cNvSpPr/>
            <p:nvPr userDrawn="1"/>
          </p:nvSpPr>
          <p:spPr>
            <a:xfrm>
              <a:off x="-1013" y="5715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2" name="Shape">
              <a:extLst>
                <a:ext uri="{FF2B5EF4-FFF2-40B4-BE49-F238E27FC236}">
                  <a16:creationId xmlns:a16="http://schemas.microsoft.com/office/drawing/2014/main" id="{7DCE9B6C-C01F-2542-B6FF-2EAFF532E900}"/>
                </a:ext>
              </a:extLst>
            </p:cNvPr>
            <p:cNvSpPr/>
            <p:nvPr userDrawn="1"/>
          </p:nvSpPr>
          <p:spPr>
            <a:xfrm>
              <a:off x="-1013" y="368300"/>
              <a:ext cx="2293622" cy="205987"/>
            </a:xfrm>
            <a:custGeom>
              <a:avLst/>
              <a:gdLst/>
              <a:ahLst/>
              <a:cxnLst>
                <a:cxn ang="0">
                  <a:pos x="wd2" y="hd2"/>
                </a:cxn>
                <a:cxn ang="5400000">
                  <a:pos x="wd2" y="hd2"/>
                </a:cxn>
                <a:cxn ang="10800000">
                  <a:pos x="wd2" y="hd2"/>
                </a:cxn>
                <a:cxn ang="16200000">
                  <a:pos x="wd2" y="hd2"/>
                </a:cxn>
              </a:cxnLst>
              <a:rect l="0" t="0" r="r" b="b"/>
              <a:pathLst>
                <a:path w="21600" h="21493" extrusionOk="0">
                  <a:moveTo>
                    <a:pt x="21600" y="20698"/>
                  </a:moveTo>
                  <a:cubicBezTo>
                    <a:pt x="21552" y="20035"/>
                    <a:pt x="21480" y="20035"/>
                    <a:pt x="21409" y="19903"/>
                  </a:cubicBezTo>
                  <a:cubicBezTo>
                    <a:pt x="21110" y="19505"/>
                    <a:pt x="20811" y="19240"/>
                    <a:pt x="20512" y="18843"/>
                  </a:cubicBezTo>
                  <a:cubicBezTo>
                    <a:pt x="20177" y="18445"/>
                    <a:pt x="19842" y="18312"/>
                    <a:pt x="19507" y="17385"/>
                  </a:cubicBezTo>
                  <a:cubicBezTo>
                    <a:pt x="19471" y="17385"/>
                    <a:pt x="19447" y="17385"/>
                    <a:pt x="19411" y="17385"/>
                  </a:cubicBezTo>
                  <a:cubicBezTo>
                    <a:pt x="18466" y="16192"/>
                    <a:pt x="17522" y="15132"/>
                    <a:pt x="16589" y="13940"/>
                  </a:cubicBezTo>
                  <a:cubicBezTo>
                    <a:pt x="16074" y="13277"/>
                    <a:pt x="15560" y="12614"/>
                    <a:pt x="15046" y="11952"/>
                  </a:cubicBezTo>
                  <a:cubicBezTo>
                    <a:pt x="14161" y="10892"/>
                    <a:pt x="13276" y="9832"/>
                    <a:pt x="12391" y="8772"/>
                  </a:cubicBezTo>
                  <a:cubicBezTo>
                    <a:pt x="11817" y="8109"/>
                    <a:pt x="11254" y="7446"/>
                    <a:pt x="10680" y="6784"/>
                  </a:cubicBezTo>
                  <a:cubicBezTo>
                    <a:pt x="10058" y="6121"/>
                    <a:pt x="9449" y="5591"/>
                    <a:pt x="8827" y="4929"/>
                  </a:cubicBezTo>
                  <a:cubicBezTo>
                    <a:pt x="8001" y="4001"/>
                    <a:pt x="7188" y="3338"/>
                    <a:pt x="6363" y="2676"/>
                  </a:cubicBezTo>
                  <a:cubicBezTo>
                    <a:pt x="5478" y="2013"/>
                    <a:pt x="4605" y="1483"/>
                    <a:pt x="3720" y="953"/>
                  </a:cubicBezTo>
                  <a:cubicBezTo>
                    <a:pt x="2488" y="291"/>
                    <a:pt x="1244" y="-107"/>
                    <a:pt x="0" y="26"/>
                  </a:cubicBezTo>
                  <a:lnTo>
                    <a:pt x="0" y="4664"/>
                  </a:lnTo>
                  <a:cubicBezTo>
                    <a:pt x="538" y="5724"/>
                    <a:pt x="1064" y="6519"/>
                    <a:pt x="1603" y="7314"/>
                  </a:cubicBezTo>
                  <a:cubicBezTo>
                    <a:pt x="2225" y="8241"/>
                    <a:pt x="2858" y="9169"/>
                    <a:pt x="3492" y="9832"/>
                  </a:cubicBezTo>
                  <a:cubicBezTo>
                    <a:pt x="3744" y="10097"/>
                    <a:pt x="3995" y="10097"/>
                    <a:pt x="4246" y="10892"/>
                  </a:cubicBezTo>
                  <a:cubicBezTo>
                    <a:pt x="4916" y="11554"/>
                    <a:pt x="5597" y="12217"/>
                    <a:pt x="6267" y="12880"/>
                  </a:cubicBezTo>
                  <a:cubicBezTo>
                    <a:pt x="7308" y="13807"/>
                    <a:pt x="8348" y="14867"/>
                    <a:pt x="9377" y="15795"/>
                  </a:cubicBezTo>
                  <a:cubicBezTo>
                    <a:pt x="10166" y="16457"/>
                    <a:pt x="10955" y="16855"/>
                    <a:pt x="11745" y="17385"/>
                  </a:cubicBezTo>
                  <a:cubicBezTo>
                    <a:pt x="12367" y="17783"/>
                    <a:pt x="13001" y="18180"/>
                    <a:pt x="13623" y="18445"/>
                  </a:cubicBezTo>
                  <a:cubicBezTo>
                    <a:pt x="14185" y="18710"/>
                    <a:pt x="14747" y="18843"/>
                    <a:pt x="15321" y="19108"/>
                  </a:cubicBezTo>
                  <a:cubicBezTo>
                    <a:pt x="15871" y="19373"/>
                    <a:pt x="16421" y="19505"/>
                    <a:pt x="16971" y="19770"/>
                  </a:cubicBezTo>
                  <a:cubicBezTo>
                    <a:pt x="17629" y="20035"/>
                    <a:pt x="18299" y="20300"/>
                    <a:pt x="18957" y="20565"/>
                  </a:cubicBezTo>
                  <a:cubicBezTo>
                    <a:pt x="19136" y="20698"/>
                    <a:pt x="19316" y="20830"/>
                    <a:pt x="19495" y="20963"/>
                  </a:cubicBezTo>
                  <a:cubicBezTo>
                    <a:pt x="19758" y="20565"/>
                    <a:pt x="20021" y="20963"/>
                    <a:pt x="20284" y="21095"/>
                  </a:cubicBezTo>
                  <a:cubicBezTo>
                    <a:pt x="20368" y="21095"/>
                    <a:pt x="20452" y="20565"/>
                    <a:pt x="20524" y="21493"/>
                  </a:cubicBezTo>
                  <a:cubicBezTo>
                    <a:pt x="20536" y="21095"/>
                    <a:pt x="20559" y="21095"/>
                    <a:pt x="20571" y="21493"/>
                  </a:cubicBezTo>
                  <a:cubicBezTo>
                    <a:pt x="20643" y="20963"/>
                    <a:pt x="20715" y="21095"/>
                    <a:pt x="20799" y="21493"/>
                  </a:cubicBezTo>
                  <a:cubicBezTo>
                    <a:pt x="20858" y="21095"/>
                    <a:pt x="20918" y="21228"/>
                    <a:pt x="20978" y="21493"/>
                  </a:cubicBezTo>
                  <a:lnTo>
                    <a:pt x="20978" y="21493"/>
                  </a:lnTo>
                  <a:cubicBezTo>
                    <a:pt x="21086" y="21095"/>
                    <a:pt x="21193" y="21228"/>
                    <a:pt x="21289" y="21493"/>
                  </a:cubicBezTo>
                  <a:cubicBezTo>
                    <a:pt x="21325" y="21228"/>
                    <a:pt x="21349" y="21361"/>
                    <a:pt x="21385" y="21493"/>
                  </a:cubicBezTo>
                  <a:lnTo>
                    <a:pt x="21385" y="21493"/>
                  </a:lnTo>
                  <a:cubicBezTo>
                    <a:pt x="21397" y="21493"/>
                    <a:pt x="21421" y="21493"/>
                    <a:pt x="21433" y="21493"/>
                  </a:cubicBezTo>
                  <a:lnTo>
                    <a:pt x="21433" y="21493"/>
                  </a:lnTo>
                  <a:cubicBezTo>
                    <a:pt x="21445" y="21493"/>
                    <a:pt x="21468" y="21493"/>
                    <a:pt x="21480" y="21493"/>
                  </a:cubicBezTo>
                  <a:cubicBezTo>
                    <a:pt x="21504" y="20830"/>
                    <a:pt x="21564" y="21228"/>
                    <a:pt x="21600" y="20698"/>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3" name="Line">
              <a:extLst>
                <a:ext uri="{FF2B5EF4-FFF2-40B4-BE49-F238E27FC236}">
                  <a16:creationId xmlns:a16="http://schemas.microsoft.com/office/drawing/2014/main" id="{21F69A1D-0219-0443-B1EA-0D03CE7FC2CE}"/>
                </a:ext>
              </a:extLst>
            </p:cNvPr>
            <p:cNvSpPr/>
            <p:nvPr userDrawn="1"/>
          </p:nvSpPr>
          <p:spPr>
            <a:xfrm>
              <a:off x="-1013" y="5715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4" name="Line">
              <a:extLst>
                <a:ext uri="{FF2B5EF4-FFF2-40B4-BE49-F238E27FC236}">
                  <a16:creationId xmlns:a16="http://schemas.microsoft.com/office/drawing/2014/main" id="{B01A0BA6-9454-CE4E-A888-015DA8FB523F}"/>
                </a:ext>
              </a:extLst>
            </p:cNvPr>
            <p:cNvSpPr/>
            <p:nvPr userDrawn="1"/>
          </p:nvSpPr>
          <p:spPr>
            <a:xfrm>
              <a:off x="-1013" y="5715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5" name="Line">
              <a:extLst>
                <a:ext uri="{FF2B5EF4-FFF2-40B4-BE49-F238E27FC236}">
                  <a16:creationId xmlns:a16="http://schemas.microsoft.com/office/drawing/2014/main" id="{5AA901B6-E8A4-E146-B93B-82ADB6E7A79B}"/>
                </a:ext>
              </a:extLst>
            </p:cNvPr>
            <p:cNvSpPr/>
            <p:nvPr userDrawn="1"/>
          </p:nvSpPr>
          <p:spPr>
            <a:xfrm>
              <a:off x="-1013" y="16510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6" name="Shape">
              <a:extLst>
                <a:ext uri="{FF2B5EF4-FFF2-40B4-BE49-F238E27FC236}">
                  <a16:creationId xmlns:a16="http://schemas.microsoft.com/office/drawing/2014/main" id="{5EC172B7-808F-CD4D-BB02-079512761716}"/>
                </a:ext>
              </a:extLst>
            </p:cNvPr>
            <p:cNvSpPr/>
            <p:nvPr userDrawn="1"/>
          </p:nvSpPr>
          <p:spPr>
            <a:xfrm>
              <a:off x="-1013" y="711201"/>
              <a:ext cx="2682741" cy="220684"/>
            </a:xfrm>
            <a:custGeom>
              <a:avLst/>
              <a:gdLst/>
              <a:ahLst/>
              <a:cxnLst>
                <a:cxn ang="0">
                  <a:pos x="wd2" y="hd2"/>
                </a:cxn>
                <a:cxn ang="5400000">
                  <a:pos x="wd2" y="hd2"/>
                </a:cxn>
                <a:cxn ang="10800000">
                  <a:pos x="wd2" y="hd2"/>
                </a:cxn>
                <a:cxn ang="16200000">
                  <a:pos x="wd2" y="hd2"/>
                </a:cxn>
              </a:cxnLst>
              <a:rect l="0" t="0" r="r" b="b"/>
              <a:pathLst>
                <a:path w="21421" h="21448" extrusionOk="0">
                  <a:moveTo>
                    <a:pt x="1207" y="11109"/>
                  </a:moveTo>
                  <a:cubicBezTo>
                    <a:pt x="2059" y="11355"/>
                    <a:pt x="2900" y="12219"/>
                    <a:pt x="3752" y="13577"/>
                  </a:cubicBezTo>
                  <a:cubicBezTo>
                    <a:pt x="4208" y="14318"/>
                    <a:pt x="4675" y="14688"/>
                    <a:pt x="5141" y="15429"/>
                  </a:cubicBezTo>
                  <a:cubicBezTo>
                    <a:pt x="5192" y="15552"/>
                    <a:pt x="5233" y="15675"/>
                    <a:pt x="5283" y="15799"/>
                  </a:cubicBezTo>
                  <a:cubicBezTo>
                    <a:pt x="5588" y="15922"/>
                    <a:pt x="5882" y="16416"/>
                    <a:pt x="6186" y="16910"/>
                  </a:cubicBezTo>
                  <a:cubicBezTo>
                    <a:pt x="7342" y="18514"/>
                    <a:pt x="8488" y="19872"/>
                    <a:pt x="9644" y="20736"/>
                  </a:cubicBezTo>
                  <a:cubicBezTo>
                    <a:pt x="10405" y="21353"/>
                    <a:pt x="11165" y="21600"/>
                    <a:pt x="11936" y="21353"/>
                  </a:cubicBezTo>
                  <a:cubicBezTo>
                    <a:pt x="12706" y="21106"/>
                    <a:pt x="13467" y="20489"/>
                    <a:pt x="14238" y="20242"/>
                  </a:cubicBezTo>
                  <a:cubicBezTo>
                    <a:pt x="14887" y="19996"/>
                    <a:pt x="15536" y="19749"/>
                    <a:pt x="16175" y="19749"/>
                  </a:cubicBezTo>
                  <a:cubicBezTo>
                    <a:pt x="16489" y="19378"/>
                    <a:pt x="16803" y="19625"/>
                    <a:pt x="17128" y="19502"/>
                  </a:cubicBezTo>
                  <a:cubicBezTo>
                    <a:pt x="18142" y="19378"/>
                    <a:pt x="19156" y="19625"/>
                    <a:pt x="20170" y="19872"/>
                  </a:cubicBezTo>
                  <a:cubicBezTo>
                    <a:pt x="20657" y="19996"/>
                    <a:pt x="20657" y="20119"/>
                    <a:pt x="21144" y="20366"/>
                  </a:cubicBezTo>
                  <a:cubicBezTo>
                    <a:pt x="21600" y="17650"/>
                    <a:pt x="21357" y="14441"/>
                    <a:pt x="21357" y="14441"/>
                  </a:cubicBezTo>
                  <a:cubicBezTo>
                    <a:pt x="21357" y="14441"/>
                    <a:pt x="21184" y="12960"/>
                    <a:pt x="21083" y="12960"/>
                  </a:cubicBezTo>
                  <a:cubicBezTo>
                    <a:pt x="20870" y="12960"/>
                    <a:pt x="20647" y="12837"/>
                    <a:pt x="20434" y="12713"/>
                  </a:cubicBezTo>
                  <a:cubicBezTo>
                    <a:pt x="19724" y="12343"/>
                    <a:pt x="19024" y="12960"/>
                    <a:pt x="18314" y="13577"/>
                  </a:cubicBezTo>
                  <a:cubicBezTo>
                    <a:pt x="17675" y="14194"/>
                    <a:pt x="17037" y="14935"/>
                    <a:pt x="16408" y="15676"/>
                  </a:cubicBezTo>
                  <a:cubicBezTo>
                    <a:pt x="16347" y="15799"/>
                    <a:pt x="16286" y="15922"/>
                    <a:pt x="16225" y="15676"/>
                  </a:cubicBezTo>
                  <a:cubicBezTo>
                    <a:pt x="15759" y="16169"/>
                    <a:pt x="15292" y="16169"/>
                    <a:pt x="14836" y="16169"/>
                  </a:cubicBezTo>
                  <a:cubicBezTo>
                    <a:pt x="14329" y="16169"/>
                    <a:pt x="13822" y="15922"/>
                    <a:pt x="13315" y="15799"/>
                  </a:cubicBezTo>
                  <a:cubicBezTo>
                    <a:pt x="12463" y="15429"/>
                    <a:pt x="11621" y="14688"/>
                    <a:pt x="10770" y="13947"/>
                  </a:cubicBezTo>
                  <a:cubicBezTo>
                    <a:pt x="9563" y="12837"/>
                    <a:pt x="8366" y="11232"/>
                    <a:pt x="7170" y="9257"/>
                  </a:cubicBezTo>
                  <a:cubicBezTo>
                    <a:pt x="6419" y="8023"/>
                    <a:pt x="5679" y="6789"/>
                    <a:pt x="4928" y="5554"/>
                  </a:cubicBezTo>
                  <a:cubicBezTo>
                    <a:pt x="4888" y="5431"/>
                    <a:pt x="4847" y="5307"/>
                    <a:pt x="4797" y="5061"/>
                  </a:cubicBezTo>
                  <a:cubicBezTo>
                    <a:pt x="4391" y="4814"/>
                    <a:pt x="3985" y="3826"/>
                    <a:pt x="3590" y="3333"/>
                  </a:cubicBezTo>
                  <a:cubicBezTo>
                    <a:pt x="2525" y="1728"/>
                    <a:pt x="1460" y="247"/>
                    <a:pt x="385" y="0"/>
                  </a:cubicBezTo>
                  <a:cubicBezTo>
                    <a:pt x="254" y="0"/>
                    <a:pt x="132" y="0"/>
                    <a:pt x="0" y="0"/>
                  </a:cubicBezTo>
                  <a:lnTo>
                    <a:pt x="0" y="10985"/>
                  </a:lnTo>
                  <a:cubicBezTo>
                    <a:pt x="385" y="10985"/>
                    <a:pt x="791" y="10985"/>
                    <a:pt x="1207" y="11109"/>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7" name="Shape">
              <a:extLst>
                <a:ext uri="{FF2B5EF4-FFF2-40B4-BE49-F238E27FC236}">
                  <a16:creationId xmlns:a16="http://schemas.microsoft.com/office/drawing/2014/main" id="{80C332DF-6E1B-5649-89B2-CFE0528C63F1}"/>
                </a:ext>
              </a:extLst>
            </p:cNvPr>
            <p:cNvSpPr/>
            <p:nvPr userDrawn="1"/>
          </p:nvSpPr>
          <p:spPr>
            <a:xfrm>
              <a:off x="-1013" y="1206501"/>
              <a:ext cx="2717799" cy="193042"/>
            </a:xfrm>
            <a:custGeom>
              <a:avLst/>
              <a:gdLst/>
              <a:ahLst/>
              <a:cxnLst>
                <a:cxn ang="0">
                  <a:pos x="wd2" y="hd2"/>
                </a:cxn>
                <a:cxn ang="5400000">
                  <a:pos x="wd2" y="hd2"/>
                </a:cxn>
                <a:cxn ang="10800000">
                  <a:pos x="wd2" y="hd2"/>
                </a:cxn>
                <a:cxn ang="16200000">
                  <a:pos x="wd2" y="hd2"/>
                </a:cxn>
              </a:cxnLst>
              <a:rect l="0" t="0" r="r" b="b"/>
              <a:pathLst>
                <a:path w="21600" h="21600" extrusionOk="0">
                  <a:moveTo>
                    <a:pt x="20096" y="8952"/>
                  </a:moveTo>
                  <a:cubicBezTo>
                    <a:pt x="19430" y="6963"/>
                    <a:pt x="18754" y="5826"/>
                    <a:pt x="18077" y="5258"/>
                  </a:cubicBezTo>
                  <a:cubicBezTo>
                    <a:pt x="17129" y="4547"/>
                    <a:pt x="16190" y="4973"/>
                    <a:pt x="15241" y="5826"/>
                  </a:cubicBezTo>
                  <a:cubicBezTo>
                    <a:pt x="14090" y="6821"/>
                    <a:pt x="12940" y="8384"/>
                    <a:pt x="11789" y="8526"/>
                  </a:cubicBezTo>
                  <a:cubicBezTo>
                    <a:pt x="11153" y="8526"/>
                    <a:pt x="10527" y="8526"/>
                    <a:pt x="9892" y="8526"/>
                  </a:cubicBezTo>
                  <a:cubicBezTo>
                    <a:pt x="9831" y="8526"/>
                    <a:pt x="9770" y="8384"/>
                    <a:pt x="9710" y="8242"/>
                  </a:cubicBezTo>
                  <a:cubicBezTo>
                    <a:pt x="9377" y="8668"/>
                    <a:pt x="9044" y="8384"/>
                    <a:pt x="8711" y="8242"/>
                  </a:cubicBezTo>
                  <a:cubicBezTo>
                    <a:pt x="7045" y="7674"/>
                    <a:pt x="5390" y="6537"/>
                    <a:pt x="3724" y="4405"/>
                  </a:cubicBezTo>
                  <a:cubicBezTo>
                    <a:pt x="2483" y="2842"/>
                    <a:pt x="1241" y="1421"/>
                    <a:pt x="0" y="0"/>
                  </a:cubicBezTo>
                  <a:lnTo>
                    <a:pt x="0" y="13500"/>
                  </a:lnTo>
                  <a:cubicBezTo>
                    <a:pt x="838" y="14068"/>
                    <a:pt x="1676" y="14637"/>
                    <a:pt x="2503" y="15489"/>
                  </a:cubicBezTo>
                  <a:cubicBezTo>
                    <a:pt x="4532" y="17479"/>
                    <a:pt x="6551" y="20179"/>
                    <a:pt x="8579" y="20463"/>
                  </a:cubicBezTo>
                  <a:cubicBezTo>
                    <a:pt x="9064" y="20463"/>
                    <a:pt x="9548" y="20463"/>
                    <a:pt x="10033" y="20463"/>
                  </a:cubicBezTo>
                  <a:cubicBezTo>
                    <a:pt x="10083" y="20463"/>
                    <a:pt x="10134" y="20179"/>
                    <a:pt x="10184" y="20889"/>
                  </a:cubicBezTo>
                  <a:cubicBezTo>
                    <a:pt x="10406" y="19895"/>
                    <a:pt x="10639" y="20605"/>
                    <a:pt x="10861" y="20463"/>
                  </a:cubicBezTo>
                  <a:cubicBezTo>
                    <a:pt x="11456" y="20179"/>
                    <a:pt x="12052" y="20321"/>
                    <a:pt x="12637" y="20179"/>
                  </a:cubicBezTo>
                  <a:cubicBezTo>
                    <a:pt x="13465" y="19895"/>
                    <a:pt x="14282" y="20179"/>
                    <a:pt x="15110" y="20321"/>
                  </a:cubicBezTo>
                  <a:cubicBezTo>
                    <a:pt x="15695" y="20321"/>
                    <a:pt x="16281" y="20463"/>
                    <a:pt x="16866" y="20747"/>
                  </a:cubicBezTo>
                  <a:cubicBezTo>
                    <a:pt x="17583" y="21032"/>
                    <a:pt x="18289" y="21600"/>
                    <a:pt x="19006" y="21458"/>
                  </a:cubicBezTo>
                  <a:cubicBezTo>
                    <a:pt x="19279" y="21458"/>
                    <a:pt x="19551" y="21458"/>
                    <a:pt x="19824" y="21316"/>
                  </a:cubicBezTo>
                  <a:cubicBezTo>
                    <a:pt x="19874" y="21316"/>
                    <a:pt x="19914" y="21032"/>
                    <a:pt x="19955" y="21600"/>
                  </a:cubicBezTo>
                  <a:cubicBezTo>
                    <a:pt x="20015" y="20889"/>
                    <a:pt x="20096" y="21174"/>
                    <a:pt x="20167" y="21032"/>
                  </a:cubicBezTo>
                  <a:cubicBezTo>
                    <a:pt x="20570" y="20605"/>
                    <a:pt x="20984" y="20037"/>
                    <a:pt x="21368" y="18189"/>
                  </a:cubicBezTo>
                  <a:cubicBezTo>
                    <a:pt x="21449" y="17763"/>
                    <a:pt x="21519" y="17479"/>
                    <a:pt x="21600" y="16484"/>
                  </a:cubicBezTo>
                  <a:cubicBezTo>
                    <a:pt x="21126" y="12789"/>
                    <a:pt x="20611" y="10942"/>
                    <a:pt x="20096" y="895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8" name="Shape">
              <a:extLst>
                <a:ext uri="{FF2B5EF4-FFF2-40B4-BE49-F238E27FC236}">
                  <a16:creationId xmlns:a16="http://schemas.microsoft.com/office/drawing/2014/main" id="{E78E0350-3484-AC43-A28C-7D5887D333CF}"/>
                </a:ext>
              </a:extLst>
            </p:cNvPr>
            <p:cNvSpPr/>
            <p:nvPr userDrawn="1"/>
          </p:nvSpPr>
          <p:spPr>
            <a:xfrm>
              <a:off x="-1013" y="1663700"/>
              <a:ext cx="2475123" cy="232962"/>
            </a:xfrm>
            <a:custGeom>
              <a:avLst/>
              <a:gdLst/>
              <a:ahLst/>
              <a:cxnLst>
                <a:cxn ang="0">
                  <a:pos x="wd2" y="hd2"/>
                </a:cxn>
                <a:cxn ang="5400000">
                  <a:pos x="wd2" y="hd2"/>
                </a:cxn>
                <a:cxn ang="10800000">
                  <a:pos x="wd2" y="hd2"/>
                </a:cxn>
                <a:cxn ang="16200000">
                  <a:pos x="wd2" y="hd2"/>
                </a:cxn>
              </a:cxnLst>
              <a:rect l="0" t="0" r="r" b="b"/>
              <a:pathLst>
                <a:path w="21566" h="21188" extrusionOk="0">
                  <a:moveTo>
                    <a:pt x="21489" y="13485"/>
                  </a:moveTo>
                  <a:cubicBezTo>
                    <a:pt x="21600" y="12446"/>
                    <a:pt x="21589" y="11290"/>
                    <a:pt x="21467" y="10482"/>
                  </a:cubicBezTo>
                  <a:cubicBezTo>
                    <a:pt x="21312" y="9327"/>
                    <a:pt x="21124" y="8749"/>
                    <a:pt x="20936" y="8749"/>
                  </a:cubicBezTo>
                  <a:cubicBezTo>
                    <a:pt x="20505" y="8518"/>
                    <a:pt x="20073" y="8403"/>
                    <a:pt x="19630" y="8287"/>
                  </a:cubicBezTo>
                  <a:cubicBezTo>
                    <a:pt x="18214" y="7710"/>
                    <a:pt x="16809" y="7017"/>
                    <a:pt x="15392" y="6324"/>
                  </a:cubicBezTo>
                  <a:cubicBezTo>
                    <a:pt x="14341" y="5862"/>
                    <a:pt x="13301" y="5400"/>
                    <a:pt x="12250" y="4938"/>
                  </a:cubicBezTo>
                  <a:cubicBezTo>
                    <a:pt x="10534" y="4129"/>
                    <a:pt x="8819" y="3436"/>
                    <a:pt x="7104" y="2627"/>
                  </a:cubicBezTo>
                  <a:cubicBezTo>
                    <a:pt x="6661" y="2397"/>
                    <a:pt x="6219" y="2165"/>
                    <a:pt x="5776" y="1934"/>
                  </a:cubicBezTo>
                  <a:cubicBezTo>
                    <a:pt x="5555" y="2050"/>
                    <a:pt x="5334" y="1703"/>
                    <a:pt x="5101" y="1703"/>
                  </a:cubicBezTo>
                  <a:cubicBezTo>
                    <a:pt x="4493" y="1473"/>
                    <a:pt x="3873" y="1126"/>
                    <a:pt x="3264" y="895"/>
                  </a:cubicBezTo>
                  <a:cubicBezTo>
                    <a:pt x="2589" y="548"/>
                    <a:pt x="1903" y="202"/>
                    <a:pt x="1228" y="86"/>
                  </a:cubicBezTo>
                  <a:cubicBezTo>
                    <a:pt x="819" y="-29"/>
                    <a:pt x="409" y="-29"/>
                    <a:pt x="0" y="86"/>
                  </a:cubicBezTo>
                  <a:lnTo>
                    <a:pt x="0" y="6786"/>
                  </a:lnTo>
                  <a:cubicBezTo>
                    <a:pt x="33" y="6786"/>
                    <a:pt x="66" y="6786"/>
                    <a:pt x="100" y="6786"/>
                  </a:cubicBezTo>
                  <a:cubicBezTo>
                    <a:pt x="941" y="6671"/>
                    <a:pt x="1782" y="6671"/>
                    <a:pt x="2634" y="6901"/>
                  </a:cubicBezTo>
                  <a:cubicBezTo>
                    <a:pt x="3353" y="7132"/>
                    <a:pt x="4072" y="7826"/>
                    <a:pt x="4780" y="8403"/>
                  </a:cubicBezTo>
                  <a:cubicBezTo>
                    <a:pt x="5157" y="8750"/>
                    <a:pt x="5544" y="9558"/>
                    <a:pt x="5920" y="10136"/>
                  </a:cubicBezTo>
                  <a:cubicBezTo>
                    <a:pt x="6031" y="10251"/>
                    <a:pt x="6152" y="10020"/>
                    <a:pt x="6219" y="11291"/>
                  </a:cubicBezTo>
                  <a:cubicBezTo>
                    <a:pt x="6197" y="10367"/>
                    <a:pt x="6252" y="10482"/>
                    <a:pt x="6307" y="10482"/>
                  </a:cubicBezTo>
                  <a:cubicBezTo>
                    <a:pt x="7226" y="11753"/>
                    <a:pt x="8133" y="13023"/>
                    <a:pt x="9052" y="14179"/>
                  </a:cubicBezTo>
                  <a:cubicBezTo>
                    <a:pt x="10247" y="15796"/>
                    <a:pt x="11453" y="17297"/>
                    <a:pt x="12659" y="18452"/>
                  </a:cubicBezTo>
                  <a:cubicBezTo>
                    <a:pt x="13766" y="19607"/>
                    <a:pt x="14861" y="20532"/>
                    <a:pt x="15968" y="20878"/>
                  </a:cubicBezTo>
                  <a:cubicBezTo>
                    <a:pt x="17063" y="21225"/>
                    <a:pt x="18159" y="21571"/>
                    <a:pt x="19243" y="20185"/>
                  </a:cubicBezTo>
                  <a:cubicBezTo>
                    <a:pt x="19896" y="19261"/>
                    <a:pt x="20549" y="18106"/>
                    <a:pt x="21168" y="15796"/>
                  </a:cubicBezTo>
                  <a:cubicBezTo>
                    <a:pt x="21279" y="14987"/>
                    <a:pt x="21390" y="14409"/>
                    <a:pt x="21489" y="1348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9" name="Shape">
              <a:extLst>
                <a:ext uri="{FF2B5EF4-FFF2-40B4-BE49-F238E27FC236}">
                  <a16:creationId xmlns:a16="http://schemas.microsoft.com/office/drawing/2014/main" id="{ACA077A3-AD4C-B742-A6DA-2AE670BB49AD}"/>
                </a:ext>
              </a:extLst>
            </p:cNvPr>
            <p:cNvSpPr/>
            <p:nvPr userDrawn="1"/>
          </p:nvSpPr>
          <p:spPr>
            <a:xfrm>
              <a:off x="-1013" y="952500"/>
              <a:ext cx="2750110" cy="227301"/>
            </a:xfrm>
            <a:custGeom>
              <a:avLst/>
              <a:gdLst/>
              <a:ahLst/>
              <a:cxnLst>
                <a:cxn ang="0">
                  <a:pos x="wd2" y="hd2"/>
                </a:cxn>
                <a:cxn ang="5400000">
                  <a:pos x="wd2" y="hd2"/>
                </a:cxn>
                <a:cxn ang="10800000">
                  <a:pos x="wd2" y="hd2"/>
                </a:cxn>
                <a:cxn ang="16200000">
                  <a:pos x="wd2" y="hd2"/>
                </a:cxn>
              </a:cxnLst>
              <a:rect l="0" t="0" r="r" b="b"/>
              <a:pathLst>
                <a:path w="21574" h="21010" extrusionOk="0">
                  <a:moveTo>
                    <a:pt x="21480" y="16904"/>
                  </a:moveTo>
                  <a:cubicBezTo>
                    <a:pt x="21301" y="15730"/>
                    <a:pt x="21122" y="15026"/>
                    <a:pt x="20932" y="14322"/>
                  </a:cubicBezTo>
                  <a:cubicBezTo>
                    <a:pt x="19996" y="11035"/>
                    <a:pt x="19030" y="10448"/>
                    <a:pt x="18073" y="9978"/>
                  </a:cubicBezTo>
                  <a:cubicBezTo>
                    <a:pt x="17326" y="9626"/>
                    <a:pt x="16579" y="10096"/>
                    <a:pt x="15831" y="10330"/>
                  </a:cubicBezTo>
                  <a:cubicBezTo>
                    <a:pt x="15224" y="10683"/>
                    <a:pt x="14606" y="11035"/>
                    <a:pt x="13998" y="11270"/>
                  </a:cubicBezTo>
                  <a:cubicBezTo>
                    <a:pt x="13131" y="11504"/>
                    <a:pt x="12275" y="11857"/>
                    <a:pt x="11408" y="11974"/>
                  </a:cubicBezTo>
                  <a:cubicBezTo>
                    <a:pt x="10651" y="12091"/>
                    <a:pt x="9893" y="12091"/>
                    <a:pt x="9126" y="11857"/>
                  </a:cubicBezTo>
                  <a:cubicBezTo>
                    <a:pt x="8479" y="11622"/>
                    <a:pt x="7831" y="10917"/>
                    <a:pt x="7193" y="10330"/>
                  </a:cubicBezTo>
                  <a:cubicBezTo>
                    <a:pt x="6855" y="9978"/>
                    <a:pt x="6506" y="9157"/>
                    <a:pt x="6167" y="8570"/>
                  </a:cubicBezTo>
                  <a:cubicBezTo>
                    <a:pt x="6068" y="8452"/>
                    <a:pt x="5958" y="8687"/>
                    <a:pt x="5898" y="7396"/>
                  </a:cubicBezTo>
                  <a:cubicBezTo>
                    <a:pt x="5918" y="8335"/>
                    <a:pt x="5868" y="8217"/>
                    <a:pt x="5818" y="8217"/>
                  </a:cubicBezTo>
                  <a:cubicBezTo>
                    <a:pt x="4992" y="6926"/>
                    <a:pt x="4175" y="5635"/>
                    <a:pt x="3348" y="4461"/>
                  </a:cubicBezTo>
                  <a:cubicBezTo>
                    <a:pt x="2272" y="2817"/>
                    <a:pt x="1186" y="1291"/>
                    <a:pt x="100" y="117"/>
                  </a:cubicBezTo>
                  <a:cubicBezTo>
                    <a:pt x="70" y="117"/>
                    <a:pt x="30" y="0"/>
                    <a:pt x="0" y="0"/>
                  </a:cubicBezTo>
                  <a:lnTo>
                    <a:pt x="0" y="13383"/>
                  </a:lnTo>
                  <a:cubicBezTo>
                    <a:pt x="159" y="13500"/>
                    <a:pt x="309" y="13500"/>
                    <a:pt x="468" y="13618"/>
                  </a:cubicBezTo>
                  <a:cubicBezTo>
                    <a:pt x="2013" y="14439"/>
                    <a:pt x="3557" y="15144"/>
                    <a:pt x="5101" y="15965"/>
                  </a:cubicBezTo>
                  <a:cubicBezTo>
                    <a:pt x="5500" y="16200"/>
                    <a:pt x="5898" y="16435"/>
                    <a:pt x="6297" y="16670"/>
                  </a:cubicBezTo>
                  <a:cubicBezTo>
                    <a:pt x="6496" y="16552"/>
                    <a:pt x="6695" y="16904"/>
                    <a:pt x="6904" y="16904"/>
                  </a:cubicBezTo>
                  <a:cubicBezTo>
                    <a:pt x="7452" y="17139"/>
                    <a:pt x="8010" y="17491"/>
                    <a:pt x="8558" y="17726"/>
                  </a:cubicBezTo>
                  <a:cubicBezTo>
                    <a:pt x="9166" y="18078"/>
                    <a:pt x="9784" y="18430"/>
                    <a:pt x="10392" y="18548"/>
                  </a:cubicBezTo>
                  <a:cubicBezTo>
                    <a:pt x="10949" y="18783"/>
                    <a:pt x="11507" y="18665"/>
                    <a:pt x="12065" y="18196"/>
                  </a:cubicBezTo>
                  <a:cubicBezTo>
                    <a:pt x="12892" y="17491"/>
                    <a:pt x="13729" y="16669"/>
                    <a:pt x="14556" y="16082"/>
                  </a:cubicBezTo>
                  <a:cubicBezTo>
                    <a:pt x="14945" y="15730"/>
                    <a:pt x="15323" y="15261"/>
                    <a:pt x="15712" y="15378"/>
                  </a:cubicBezTo>
                  <a:cubicBezTo>
                    <a:pt x="16100" y="15026"/>
                    <a:pt x="16489" y="15143"/>
                    <a:pt x="16877" y="15143"/>
                  </a:cubicBezTo>
                  <a:cubicBezTo>
                    <a:pt x="17675" y="15261"/>
                    <a:pt x="18442" y="17257"/>
                    <a:pt x="19219" y="18783"/>
                  </a:cubicBezTo>
                  <a:cubicBezTo>
                    <a:pt x="19348" y="19017"/>
                    <a:pt x="19478" y="19017"/>
                    <a:pt x="19607" y="19722"/>
                  </a:cubicBezTo>
                  <a:cubicBezTo>
                    <a:pt x="20165" y="20426"/>
                    <a:pt x="20723" y="21600"/>
                    <a:pt x="21291" y="20661"/>
                  </a:cubicBezTo>
                  <a:cubicBezTo>
                    <a:pt x="21351" y="20309"/>
                    <a:pt x="21421" y="19957"/>
                    <a:pt x="21480" y="19722"/>
                  </a:cubicBezTo>
                  <a:cubicBezTo>
                    <a:pt x="21590" y="19252"/>
                    <a:pt x="21600" y="18548"/>
                    <a:pt x="21530" y="17491"/>
                  </a:cubicBezTo>
                  <a:cubicBezTo>
                    <a:pt x="21520" y="17491"/>
                    <a:pt x="21500" y="17139"/>
                    <a:pt x="21480" y="1690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0" name="Shape">
              <a:extLst>
                <a:ext uri="{FF2B5EF4-FFF2-40B4-BE49-F238E27FC236}">
                  <a16:creationId xmlns:a16="http://schemas.microsoft.com/office/drawing/2014/main" id="{A535E288-004F-5E43-B37F-9C64971D698F}"/>
                </a:ext>
              </a:extLst>
            </p:cNvPr>
            <p:cNvSpPr/>
            <p:nvPr userDrawn="1"/>
          </p:nvSpPr>
          <p:spPr>
            <a:xfrm>
              <a:off x="-1013" y="1892300"/>
              <a:ext cx="2321976" cy="219176"/>
            </a:xfrm>
            <a:custGeom>
              <a:avLst/>
              <a:gdLst/>
              <a:ahLst/>
              <a:cxnLst>
                <a:cxn ang="0">
                  <a:pos x="wd2" y="hd2"/>
                </a:cxn>
                <a:cxn ang="5400000">
                  <a:pos x="wd2" y="hd2"/>
                </a:cxn>
                <a:cxn ang="10800000">
                  <a:pos x="wd2" y="hd2"/>
                </a:cxn>
                <a:cxn ang="16200000">
                  <a:pos x="wd2" y="hd2"/>
                </a:cxn>
              </a:cxnLst>
              <a:rect l="0" t="0" r="r" b="b"/>
              <a:pathLst>
                <a:path w="21209" h="21180" extrusionOk="0">
                  <a:moveTo>
                    <a:pt x="20579" y="11928"/>
                  </a:moveTo>
                  <a:cubicBezTo>
                    <a:pt x="20579" y="11928"/>
                    <a:pt x="21600" y="7019"/>
                    <a:pt x="21043" y="7142"/>
                  </a:cubicBezTo>
                  <a:cubicBezTo>
                    <a:pt x="20022" y="7142"/>
                    <a:pt x="19013" y="8001"/>
                    <a:pt x="17992" y="8492"/>
                  </a:cubicBezTo>
                  <a:cubicBezTo>
                    <a:pt x="16960" y="9105"/>
                    <a:pt x="15927" y="9596"/>
                    <a:pt x="14895" y="9965"/>
                  </a:cubicBezTo>
                  <a:cubicBezTo>
                    <a:pt x="13921" y="10333"/>
                    <a:pt x="12946" y="10455"/>
                    <a:pt x="11983" y="10333"/>
                  </a:cubicBezTo>
                  <a:cubicBezTo>
                    <a:pt x="11009" y="10087"/>
                    <a:pt x="10046" y="9228"/>
                    <a:pt x="9072" y="7878"/>
                  </a:cubicBezTo>
                  <a:cubicBezTo>
                    <a:pt x="8550" y="7142"/>
                    <a:pt x="8016" y="6774"/>
                    <a:pt x="7482" y="6037"/>
                  </a:cubicBezTo>
                  <a:cubicBezTo>
                    <a:pt x="7424" y="5915"/>
                    <a:pt x="7378" y="5792"/>
                    <a:pt x="7320" y="5669"/>
                  </a:cubicBezTo>
                  <a:cubicBezTo>
                    <a:pt x="6972" y="5546"/>
                    <a:pt x="6635" y="5055"/>
                    <a:pt x="6287" y="4565"/>
                  </a:cubicBezTo>
                  <a:cubicBezTo>
                    <a:pt x="4965" y="2969"/>
                    <a:pt x="3654" y="1619"/>
                    <a:pt x="2332" y="760"/>
                  </a:cubicBezTo>
                  <a:cubicBezTo>
                    <a:pt x="1554" y="269"/>
                    <a:pt x="777" y="-99"/>
                    <a:pt x="0" y="24"/>
                  </a:cubicBezTo>
                  <a:lnTo>
                    <a:pt x="0" y="6528"/>
                  </a:lnTo>
                  <a:cubicBezTo>
                    <a:pt x="348" y="6774"/>
                    <a:pt x="708" y="7019"/>
                    <a:pt x="1056" y="7265"/>
                  </a:cubicBezTo>
                  <a:cubicBezTo>
                    <a:pt x="2436" y="8369"/>
                    <a:pt x="3805" y="9965"/>
                    <a:pt x="5174" y="11928"/>
                  </a:cubicBezTo>
                  <a:cubicBezTo>
                    <a:pt x="6032" y="13156"/>
                    <a:pt x="6879" y="14383"/>
                    <a:pt x="7737" y="15610"/>
                  </a:cubicBezTo>
                  <a:cubicBezTo>
                    <a:pt x="7784" y="15733"/>
                    <a:pt x="7830" y="15855"/>
                    <a:pt x="7888" y="16101"/>
                  </a:cubicBezTo>
                  <a:cubicBezTo>
                    <a:pt x="8352" y="16346"/>
                    <a:pt x="8816" y="17328"/>
                    <a:pt x="9269" y="17819"/>
                  </a:cubicBezTo>
                  <a:cubicBezTo>
                    <a:pt x="10487" y="19415"/>
                    <a:pt x="11705" y="20887"/>
                    <a:pt x="12934" y="21133"/>
                  </a:cubicBezTo>
                  <a:cubicBezTo>
                    <a:pt x="14385" y="21501"/>
                    <a:pt x="15823" y="19660"/>
                    <a:pt x="17250" y="17328"/>
                  </a:cubicBezTo>
                  <a:cubicBezTo>
                    <a:pt x="17992" y="16101"/>
                    <a:pt x="18746" y="15242"/>
                    <a:pt x="19500" y="14015"/>
                  </a:cubicBezTo>
                  <a:cubicBezTo>
                    <a:pt x="19872" y="13524"/>
                    <a:pt x="20231" y="12910"/>
                    <a:pt x="20579" y="11928"/>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1" name="Shape">
              <a:extLst>
                <a:ext uri="{FF2B5EF4-FFF2-40B4-BE49-F238E27FC236}">
                  <a16:creationId xmlns:a16="http://schemas.microsoft.com/office/drawing/2014/main" id="{9105F055-76BA-F146-9E16-5F2E00A9D32E}"/>
                </a:ext>
              </a:extLst>
            </p:cNvPr>
            <p:cNvSpPr/>
            <p:nvPr userDrawn="1"/>
          </p:nvSpPr>
          <p:spPr>
            <a:xfrm>
              <a:off x="-1013" y="2286001"/>
              <a:ext cx="1643382" cy="178414"/>
            </a:xfrm>
            <a:custGeom>
              <a:avLst/>
              <a:gdLst/>
              <a:ahLst/>
              <a:cxnLst>
                <a:cxn ang="0">
                  <a:pos x="wd2" y="hd2"/>
                </a:cxn>
                <a:cxn ang="5400000">
                  <a:pos x="wd2" y="hd2"/>
                </a:cxn>
                <a:cxn ang="10800000">
                  <a:pos x="wd2" y="hd2"/>
                </a:cxn>
                <a:cxn ang="16200000">
                  <a:pos x="wd2" y="hd2"/>
                </a:cxn>
              </a:cxnLst>
              <a:rect l="0" t="0" r="r" b="b"/>
              <a:pathLst>
                <a:path w="21600" h="21220" extrusionOk="0">
                  <a:moveTo>
                    <a:pt x="1970" y="11178"/>
                  </a:moveTo>
                  <a:cubicBezTo>
                    <a:pt x="2771" y="11933"/>
                    <a:pt x="3555" y="12688"/>
                    <a:pt x="4357" y="13443"/>
                  </a:cubicBezTo>
                  <a:cubicBezTo>
                    <a:pt x="5225" y="14199"/>
                    <a:pt x="6076" y="14803"/>
                    <a:pt x="6944" y="15558"/>
                  </a:cubicBezTo>
                  <a:cubicBezTo>
                    <a:pt x="8096" y="16615"/>
                    <a:pt x="9231" y="17371"/>
                    <a:pt x="10383" y="18126"/>
                  </a:cubicBezTo>
                  <a:cubicBezTo>
                    <a:pt x="11618" y="18881"/>
                    <a:pt x="12853" y="19485"/>
                    <a:pt x="14072" y="20090"/>
                  </a:cubicBezTo>
                  <a:cubicBezTo>
                    <a:pt x="16576" y="21147"/>
                    <a:pt x="19063" y="21600"/>
                    <a:pt x="21600" y="20845"/>
                  </a:cubicBezTo>
                  <a:cubicBezTo>
                    <a:pt x="21533" y="19636"/>
                    <a:pt x="21416" y="19787"/>
                    <a:pt x="21333" y="19636"/>
                  </a:cubicBezTo>
                  <a:cubicBezTo>
                    <a:pt x="19914" y="16766"/>
                    <a:pt x="18479" y="14652"/>
                    <a:pt x="17026" y="12839"/>
                  </a:cubicBezTo>
                  <a:cubicBezTo>
                    <a:pt x="16158" y="11782"/>
                    <a:pt x="15274" y="10724"/>
                    <a:pt x="14389" y="9969"/>
                  </a:cubicBezTo>
                  <a:cubicBezTo>
                    <a:pt x="14038" y="9667"/>
                    <a:pt x="13688" y="9667"/>
                    <a:pt x="13337" y="8761"/>
                  </a:cubicBezTo>
                  <a:cubicBezTo>
                    <a:pt x="12402" y="8005"/>
                    <a:pt x="11451" y="7250"/>
                    <a:pt x="10516" y="6495"/>
                  </a:cubicBezTo>
                  <a:cubicBezTo>
                    <a:pt x="9064" y="5438"/>
                    <a:pt x="7612" y="4229"/>
                    <a:pt x="6176" y="3172"/>
                  </a:cubicBezTo>
                  <a:cubicBezTo>
                    <a:pt x="5074" y="2417"/>
                    <a:pt x="3973" y="1964"/>
                    <a:pt x="2871" y="1359"/>
                  </a:cubicBezTo>
                  <a:cubicBezTo>
                    <a:pt x="2003" y="906"/>
                    <a:pt x="1118" y="453"/>
                    <a:pt x="250" y="151"/>
                  </a:cubicBezTo>
                  <a:cubicBezTo>
                    <a:pt x="167" y="151"/>
                    <a:pt x="83" y="151"/>
                    <a:pt x="0" y="0"/>
                  </a:cubicBezTo>
                  <a:lnTo>
                    <a:pt x="0" y="8912"/>
                  </a:lnTo>
                  <a:cubicBezTo>
                    <a:pt x="651" y="9969"/>
                    <a:pt x="1319" y="10573"/>
                    <a:pt x="1970" y="11178"/>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2" name="Shape">
              <a:extLst>
                <a:ext uri="{FF2B5EF4-FFF2-40B4-BE49-F238E27FC236}">
                  <a16:creationId xmlns:a16="http://schemas.microsoft.com/office/drawing/2014/main" id="{3E0E6FD3-9B53-9B49-9642-9ACC954FA805}"/>
                </a:ext>
              </a:extLst>
            </p:cNvPr>
            <p:cNvSpPr/>
            <p:nvPr userDrawn="1"/>
          </p:nvSpPr>
          <p:spPr>
            <a:xfrm>
              <a:off x="-1013" y="1473200"/>
              <a:ext cx="2693671" cy="180945"/>
            </a:xfrm>
            <a:custGeom>
              <a:avLst/>
              <a:gdLst/>
              <a:ahLst/>
              <a:cxnLst>
                <a:cxn ang="0">
                  <a:pos x="wd2" y="hd2"/>
                </a:cxn>
                <a:cxn ang="5400000">
                  <a:pos x="wd2" y="hd2"/>
                </a:cxn>
                <a:cxn ang="10800000">
                  <a:pos x="wd2" y="hd2"/>
                </a:cxn>
                <a:cxn ang="16200000">
                  <a:pos x="wd2" y="hd2"/>
                </a:cxn>
              </a:cxnLst>
              <a:rect l="0" t="0" r="r" b="b"/>
              <a:pathLst>
                <a:path w="21600" h="21371" extrusionOk="0">
                  <a:moveTo>
                    <a:pt x="21600" y="15000"/>
                  </a:moveTo>
                  <a:cubicBezTo>
                    <a:pt x="21437" y="10650"/>
                    <a:pt x="21152" y="9150"/>
                    <a:pt x="20857" y="8700"/>
                  </a:cubicBezTo>
                  <a:cubicBezTo>
                    <a:pt x="20490" y="8100"/>
                    <a:pt x="20123" y="8250"/>
                    <a:pt x="19757" y="8100"/>
                  </a:cubicBezTo>
                  <a:cubicBezTo>
                    <a:pt x="18993" y="7800"/>
                    <a:pt x="18239" y="7650"/>
                    <a:pt x="17476" y="7350"/>
                  </a:cubicBezTo>
                  <a:cubicBezTo>
                    <a:pt x="16528" y="7050"/>
                    <a:pt x="15592" y="6600"/>
                    <a:pt x="14644" y="6300"/>
                  </a:cubicBezTo>
                  <a:cubicBezTo>
                    <a:pt x="13433" y="5850"/>
                    <a:pt x="12221" y="5250"/>
                    <a:pt x="11009" y="4050"/>
                  </a:cubicBezTo>
                  <a:cubicBezTo>
                    <a:pt x="9257" y="2400"/>
                    <a:pt x="7516" y="150"/>
                    <a:pt x="5764" y="150"/>
                  </a:cubicBezTo>
                  <a:cubicBezTo>
                    <a:pt x="5347" y="150"/>
                    <a:pt x="4929" y="300"/>
                    <a:pt x="4511" y="300"/>
                  </a:cubicBezTo>
                  <a:cubicBezTo>
                    <a:pt x="4471" y="300"/>
                    <a:pt x="4420" y="600"/>
                    <a:pt x="4379" y="0"/>
                  </a:cubicBezTo>
                  <a:cubicBezTo>
                    <a:pt x="4186" y="900"/>
                    <a:pt x="3992" y="300"/>
                    <a:pt x="3799" y="450"/>
                  </a:cubicBezTo>
                  <a:cubicBezTo>
                    <a:pt x="3289" y="750"/>
                    <a:pt x="2770" y="600"/>
                    <a:pt x="2261" y="900"/>
                  </a:cubicBezTo>
                  <a:cubicBezTo>
                    <a:pt x="1548" y="1200"/>
                    <a:pt x="835" y="1050"/>
                    <a:pt x="122" y="1050"/>
                  </a:cubicBezTo>
                  <a:cubicBezTo>
                    <a:pt x="81" y="1050"/>
                    <a:pt x="41" y="1050"/>
                    <a:pt x="0" y="1050"/>
                  </a:cubicBezTo>
                  <a:lnTo>
                    <a:pt x="0" y="14250"/>
                  </a:lnTo>
                  <a:cubicBezTo>
                    <a:pt x="0" y="14250"/>
                    <a:pt x="0" y="14250"/>
                    <a:pt x="0" y="14250"/>
                  </a:cubicBezTo>
                  <a:cubicBezTo>
                    <a:pt x="998" y="13200"/>
                    <a:pt x="1986" y="11700"/>
                    <a:pt x="2984" y="11400"/>
                  </a:cubicBezTo>
                  <a:cubicBezTo>
                    <a:pt x="3534" y="11250"/>
                    <a:pt x="4074" y="11250"/>
                    <a:pt x="4623" y="11100"/>
                  </a:cubicBezTo>
                  <a:cubicBezTo>
                    <a:pt x="4674" y="11100"/>
                    <a:pt x="4725" y="11250"/>
                    <a:pt x="4786" y="11250"/>
                  </a:cubicBezTo>
                  <a:cubicBezTo>
                    <a:pt x="5072" y="10800"/>
                    <a:pt x="5357" y="11100"/>
                    <a:pt x="5642" y="11100"/>
                  </a:cubicBezTo>
                  <a:cubicBezTo>
                    <a:pt x="7078" y="11400"/>
                    <a:pt x="8514" y="12300"/>
                    <a:pt x="9950" y="13950"/>
                  </a:cubicBezTo>
                  <a:cubicBezTo>
                    <a:pt x="11223" y="15450"/>
                    <a:pt x="12506" y="16950"/>
                    <a:pt x="13779" y="18300"/>
                  </a:cubicBezTo>
                  <a:cubicBezTo>
                    <a:pt x="14655" y="19200"/>
                    <a:pt x="15530" y="19950"/>
                    <a:pt x="16406" y="20400"/>
                  </a:cubicBezTo>
                  <a:cubicBezTo>
                    <a:pt x="16447" y="20400"/>
                    <a:pt x="16508" y="19950"/>
                    <a:pt x="16539" y="20850"/>
                  </a:cubicBezTo>
                  <a:cubicBezTo>
                    <a:pt x="16549" y="20550"/>
                    <a:pt x="16559" y="20550"/>
                    <a:pt x="16579" y="20850"/>
                  </a:cubicBezTo>
                  <a:cubicBezTo>
                    <a:pt x="16590" y="20550"/>
                    <a:pt x="16610" y="20550"/>
                    <a:pt x="16620" y="20850"/>
                  </a:cubicBezTo>
                  <a:cubicBezTo>
                    <a:pt x="16671" y="20250"/>
                    <a:pt x="16722" y="20400"/>
                    <a:pt x="16773" y="20850"/>
                  </a:cubicBezTo>
                  <a:cubicBezTo>
                    <a:pt x="16793" y="20550"/>
                    <a:pt x="16824" y="20400"/>
                    <a:pt x="16844" y="20850"/>
                  </a:cubicBezTo>
                  <a:cubicBezTo>
                    <a:pt x="16854" y="20550"/>
                    <a:pt x="16875" y="20700"/>
                    <a:pt x="16885" y="20850"/>
                  </a:cubicBezTo>
                  <a:cubicBezTo>
                    <a:pt x="16895" y="20700"/>
                    <a:pt x="16905" y="20700"/>
                    <a:pt x="16926" y="20850"/>
                  </a:cubicBezTo>
                  <a:cubicBezTo>
                    <a:pt x="16936" y="20700"/>
                    <a:pt x="16956" y="20700"/>
                    <a:pt x="16966" y="20850"/>
                  </a:cubicBezTo>
                  <a:cubicBezTo>
                    <a:pt x="16997" y="20550"/>
                    <a:pt x="17017" y="20550"/>
                    <a:pt x="17048" y="20850"/>
                  </a:cubicBezTo>
                  <a:cubicBezTo>
                    <a:pt x="17099" y="20550"/>
                    <a:pt x="17150" y="20700"/>
                    <a:pt x="17201" y="20850"/>
                  </a:cubicBezTo>
                  <a:cubicBezTo>
                    <a:pt x="17262" y="20550"/>
                    <a:pt x="17323" y="20850"/>
                    <a:pt x="17394" y="20850"/>
                  </a:cubicBezTo>
                  <a:cubicBezTo>
                    <a:pt x="17730" y="21000"/>
                    <a:pt x="18076" y="21000"/>
                    <a:pt x="18412" y="21150"/>
                  </a:cubicBezTo>
                  <a:cubicBezTo>
                    <a:pt x="19095" y="21450"/>
                    <a:pt x="19767" y="21600"/>
                    <a:pt x="20449" y="20550"/>
                  </a:cubicBezTo>
                  <a:cubicBezTo>
                    <a:pt x="20470" y="20550"/>
                    <a:pt x="20480" y="20550"/>
                    <a:pt x="20500" y="20550"/>
                  </a:cubicBezTo>
                  <a:cubicBezTo>
                    <a:pt x="20510" y="20550"/>
                    <a:pt x="20531" y="20550"/>
                    <a:pt x="20541" y="20550"/>
                  </a:cubicBezTo>
                  <a:lnTo>
                    <a:pt x="20541" y="20550"/>
                  </a:lnTo>
                  <a:cubicBezTo>
                    <a:pt x="20846" y="19800"/>
                    <a:pt x="21152" y="19500"/>
                    <a:pt x="21468" y="16950"/>
                  </a:cubicBezTo>
                  <a:lnTo>
                    <a:pt x="21600" y="1500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3" name="Line">
              <a:extLst>
                <a:ext uri="{FF2B5EF4-FFF2-40B4-BE49-F238E27FC236}">
                  <a16:creationId xmlns:a16="http://schemas.microsoft.com/office/drawing/2014/main" id="{FFE06C54-A10E-5443-B461-3027CB304A52}"/>
                </a:ext>
              </a:extLst>
            </p:cNvPr>
            <p:cNvSpPr/>
            <p:nvPr userDrawn="1"/>
          </p:nvSpPr>
          <p:spPr>
            <a:xfrm>
              <a:off x="-1013" y="16510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4" name="Line">
              <a:extLst>
                <a:ext uri="{FF2B5EF4-FFF2-40B4-BE49-F238E27FC236}">
                  <a16:creationId xmlns:a16="http://schemas.microsoft.com/office/drawing/2014/main" id="{51894ABC-C589-A742-977D-7F720A9D44C2}"/>
                </a:ext>
              </a:extLst>
            </p:cNvPr>
            <p:cNvSpPr/>
            <p:nvPr userDrawn="1"/>
          </p:nvSpPr>
          <p:spPr>
            <a:xfrm>
              <a:off x="-1013" y="16510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5" name="Line">
              <a:extLst>
                <a:ext uri="{FF2B5EF4-FFF2-40B4-BE49-F238E27FC236}">
                  <a16:creationId xmlns:a16="http://schemas.microsoft.com/office/drawing/2014/main" id="{22F03430-292E-9E4E-B893-185A90BB9BF5}"/>
                </a:ext>
              </a:extLst>
            </p:cNvPr>
            <p:cNvSpPr/>
            <p:nvPr userDrawn="1"/>
          </p:nvSpPr>
          <p:spPr>
            <a:xfrm>
              <a:off x="-1013" y="16510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6" name="Shape">
              <a:extLst>
                <a:ext uri="{FF2B5EF4-FFF2-40B4-BE49-F238E27FC236}">
                  <a16:creationId xmlns:a16="http://schemas.microsoft.com/office/drawing/2014/main" id="{8E971585-D739-0C4E-B303-D50EBA9FF93E}"/>
                </a:ext>
              </a:extLst>
            </p:cNvPr>
            <p:cNvSpPr/>
            <p:nvPr userDrawn="1"/>
          </p:nvSpPr>
          <p:spPr>
            <a:xfrm>
              <a:off x="-1013" y="2057401"/>
              <a:ext cx="2075360" cy="206090"/>
            </a:xfrm>
            <a:custGeom>
              <a:avLst/>
              <a:gdLst/>
              <a:ahLst/>
              <a:cxnLst>
                <a:cxn ang="0">
                  <a:pos x="wd2" y="hd2"/>
                </a:cxn>
                <a:cxn ang="5400000">
                  <a:pos x="wd2" y="hd2"/>
                </a:cxn>
                <a:cxn ang="10800000">
                  <a:pos x="wd2" y="hd2"/>
                </a:cxn>
                <a:cxn ang="16200000">
                  <a:pos x="wd2" y="hd2"/>
                </a:cxn>
              </a:cxnLst>
              <a:rect l="0" t="0" r="r" b="b"/>
              <a:pathLst>
                <a:path w="21549" h="21115" extrusionOk="0">
                  <a:moveTo>
                    <a:pt x="6158" y="13272"/>
                  </a:moveTo>
                  <a:cubicBezTo>
                    <a:pt x="7358" y="14443"/>
                    <a:pt x="8571" y="15354"/>
                    <a:pt x="9785" y="16525"/>
                  </a:cubicBezTo>
                  <a:cubicBezTo>
                    <a:pt x="9811" y="16525"/>
                    <a:pt x="9824" y="16655"/>
                    <a:pt x="9851" y="16655"/>
                  </a:cubicBezTo>
                  <a:cubicBezTo>
                    <a:pt x="10127" y="16916"/>
                    <a:pt x="10391" y="17046"/>
                    <a:pt x="10668" y="17306"/>
                  </a:cubicBezTo>
                  <a:cubicBezTo>
                    <a:pt x="11314" y="17826"/>
                    <a:pt x="11960" y="18477"/>
                    <a:pt x="12607" y="18998"/>
                  </a:cubicBezTo>
                  <a:cubicBezTo>
                    <a:pt x="12659" y="18998"/>
                    <a:pt x="12712" y="18867"/>
                    <a:pt x="12752" y="19388"/>
                  </a:cubicBezTo>
                  <a:cubicBezTo>
                    <a:pt x="13305" y="19648"/>
                    <a:pt x="13859" y="20039"/>
                    <a:pt x="14426" y="20299"/>
                  </a:cubicBezTo>
                  <a:cubicBezTo>
                    <a:pt x="15837" y="21079"/>
                    <a:pt x="17248" y="21600"/>
                    <a:pt x="18659" y="20429"/>
                  </a:cubicBezTo>
                  <a:cubicBezTo>
                    <a:pt x="19002" y="20169"/>
                    <a:pt x="19332" y="19648"/>
                    <a:pt x="19675" y="19258"/>
                  </a:cubicBezTo>
                  <a:cubicBezTo>
                    <a:pt x="19952" y="18347"/>
                    <a:pt x="20255" y="17826"/>
                    <a:pt x="20532" y="16916"/>
                  </a:cubicBezTo>
                  <a:cubicBezTo>
                    <a:pt x="20862" y="15744"/>
                    <a:pt x="21178" y="14183"/>
                    <a:pt x="21429" y="11711"/>
                  </a:cubicBezTo>
                  <a:cubicBezTo>
                    <a:pt x="21495" y="11060"/>
                    <a:pt x="21600" y="10409"/>
                    <a:pt x="21521" y="9368"/>
                  </a:cubicBezTo>
                  <a:cubicBezTo>
                    <a:pt x="21455" y="8458"/>
                    <a:pt x="21349" y="8588"/>
                    <a:pt x="21244" y="9108"/>
                  </a:cubicBezTo>
                  <a:cubicBezTo>
                    <a:pt x="20571" y="12101"/>
                    <a:pt x="19859" y="13402"/>
                    <a:pt x="19134" y="14183"/>
                  </a:cubicBezTo>
                  <a:cubicBezTo>
                    <a:pt x="17829" y="15614"/>
                    <a:pt x="16510" y="15224"/>
                    <a:pt x="15204" y="14573"/>
                  </a:cubicBezTo>
                  <a:cubicBezTo>
                    <a:pt x="13978" y="13923"/>
                    <a:pt x="12765" y="12622"/>
                    <a:pt x="11552" y="11581"/>
                  </a:cubicBezTo>
                  <a:cubicBezTo>
                    <a:pt x="10892" y="10930"/>
                    <a:pt x="10233" y="9889"/>
                    <a:pt x="9574" y="9369"/>
                  </a:cubicBezTo>
                  <a:cubicBezTo>
                    <a:pt x="9508" y="9369"/>
                    <a:pt x="9455" y="9108"/>
                    <a:pt x="9389" y="8978"/>
                  </a:cubicBezTo>
                  <a:cubicBezTo>
                    <a:pt x="9125" y="9108"/>
                    <a:pt x="8875" y="8588"/>
                    <a:pt x="8624" y="8328"/>
                  </a:cubicBezTo>
                  <a:cubicBezTo>
                    <a:pt x="7292" y="6766"/>
                    <a:pt x="5960" y="5075"/>
                    <a:pt x="4629" y="3513"/>
                  </a:cubicBezTo>
                  <a:cubicBezTo>
                    <a:pt x="3376" y="2082"/>
                    <a:pt x="2110" y="911"/>
                    <a:pt x="857" y="260"/>
                  </a:cubicBezTo>
                  <a:cubicBezTo>
                    <a:pt x="567" y="130"/>
                    <a:pt x="290" y="0"/>
                    <a:pt x="0" y="0"/>
                  </a:cubicBezTo>
                  <a:lnTo>
                    <a:pt x="0" y="7807"/>
                  </a:lnTo>
                  <a:cubicBezTo>
                    <a:pt x="277" y="7937"/>
                    <a:pt x="567" y="8198"/>
                    <a:pt x="844" y="8458"/>
                  </a:cubicBezTo>
                  <a:cubicBezTo>
                    <a:pt x="2611" y="9629"/>
                    <a:pt x="4391" y="11581"/>
                    <a:pt x="6158" y="1327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7" name="Line">
              <a:extLst>
                <a:ext uri="{FF2B5EF4-FFF2-40B4-BE49-F238E27FC236}">
                  <a16:creationId xmlns:a16="http://schemas.microsoft.com/office/drawing/2014/main" id="{C361E9BA-54A0-1744-995C-CF4A87D913E9}"/>
                </a:ext>
              </a:extLst>
            </p:cNvPr>
            <p:cNvSpPr/>
            <p:nvPr userDrawn="1"/>
          </p:nvSpPr>
          <p:spPr>
            <a:xfrm>
              <a:off x="-1013" y="1651001"/>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8" name="Line">
              <a:extLst>
                <a:ext uri="{FF2B5EF4-FFF2-40B4-BE49-F238E27FC236}">
                  <a16:creationId xmlns:a16="http://schemas.microsoft.com/office/drawing/2014/main" id="{168B960F-308C-B240-BB0A-DD7980251485}"/>
                </a:ext>
              </a:extLst>
            </p:cNvPr>
            <p:cNvSpPr/>
            <p:nvPr userDrawn="1"/>
          </p:nvSpPr>
          <p:spPr>
            <a:xfrm>
              <a:off x="1893755" y="5486401"/>
              <a:ext cx="12700" cy="12700"/>
            </a:xfrm>
            <a:prstGeom prst="line">
              <a:avLst/>
            </a:prstGeom>
            <a:solidFill>
              <a:srgbClr val="FEDC9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9" name="Shape">
              <a:extLst>
                <a:ext uri="{FF2B5EF4-FFF2-40B4-BE49-F238E27FC236}">
                  <a16:creationId xmlns:a16="http://schemas.microsoft.com/office/drawing/2014/main" id="{AA19C781-8A3E-7C45-B7AC-75BA639484E3}"/>
                </a:ext>
              </a:extLst>
            </p:cNvPr>
            <p:cNvSpPr/>
            <p:nvPr userDrawn="1"/>
          </p:nvSpPr>
          <p:spPr>
            <a:xfrm>
              <a:off x="1804855" y="6620362"/>
              <a:ext cx="312966" cy="237638"/>
            </a:xfrm>
            <a:custGeom>
              <a:avLst/>
              <a:gdLst/>
              <a:ahLst/>
              <a:cxnLst>
                <a:cxn ang="0">
                  <a:pos x="wd2" y="hd2"/>
                </a:cxn>
                <a:cxn ang="5400000">
                  <a:pos x="wd2" y="hd2"/>
                </a:cxn>
                <a:cxn ang="10800000">
                  <a:pos x="wd2" y="hd2"/>
                </a:cxn>
                <a:cxn ang="16200000">
                  <a:pos x="wd2" y="hd2"/>
                </a:cxn>
              </a:cxnLst>
              <a:rect l="0" t="0" r="r" b="b"/>
              <a:pathLst>
                <a:path w="21377" h="19525" extrusionOk="0">
                  <a:moveTo>
                    <a:pt x="21080" y="5542"/>
                  </a:moveTo>
                  <a:cubicBezTo>
                    <a:pt x="21600" y="4499"/>
                    <a:pt x="21426" y="1577"/>
                    <a:pt x="20646" y="847"/>
                  </a:cubicBezTo>
                  <a:cubicBezTo>
                    <a:pt x="17957" y="-2075"/>
                    <a:pt x="11451" y="3351"/>
                    <a:pt x="9455" y="5229"/>
                  </a:cubicBezTo>
                  <a:cubicBezTo>
                    <a:pt x="5292" y="9090"/>
                    <a:pt x="2516" y="14203"/>
                    <a:pt x="0" y="19525"/>
                  </a:cubicBezTo>
                  <a:lnTo>
                    <a:pt x="8588" y="19525"/>
                  </a:lnTo>
                  <a:cubicBezTo>
                    <a:pt x="13533" y="16186"/>
                    <a:pt x="17870" y="11803"/>
                    <a:pt x="21080" y="554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0" name="Shape">
              <a:extLst>
                <a:ext uri="{FF2B5EF4-FFF2-40B4-BE49-F238E27FC236}">
                  <a16:creationId xmlns:a16="http://schemas.microsoft.com/office/drawing/2014/main" id="{6EAC851E-1F4F-8349-A29B-DBB5F6670737}"/>
                </a:ext>
              </a:extLst>
            </p:cNvPr>
            <p:cNvSpPr/>
            <p:nvPr userDrawn="1"/>
          </p:nvSpPr>
          <p:spPr>
            <a:xfrm>
              <a:off x="39554" y="3940663"/>
              <a:ext cx="2095953" cy="2912806"/>
            </a:xfrm>
            <a:custGeom>
              <a:avLst/>
              <a:gdLst/>
              <a:ahLst/>
              <a:cxnLst>
                <a:cxn ang="0">
                  <a:pos x="wd2" y="hd2"/>
                </a:cxn>
                <a:cxn ang="5400000">
                  <a:pos x="wd2" y="hd2"/>
                </a:cxn>
                <a:cxn ang="10800000">
                  <a:pos x="wd2" y="hd2"/>
                </a:cxn>
                <a:cxn ang="16200000">
                  <a:pos x="wd2" y="hd2"/>
                </a:cxn>
              </a:cxnLst>
              <a:rect l="0" t="0" r="r" b="b"/>
              <a:pathLst>
                <a:path w="21282" h="21577" extrusionOk="0">
                  <a:moveTo>
                    <a:pt x="20762" y="16826"/>
                  </a:moveTo>
                  <a:cubicBezTo>
                    <a:pt x="20220" y="16883"/>
                    <a:pt x="19808" y="17108"/>
                    <a:pt x="19421" y="17362"/>
                  </a:cubicBezTo>
                  <a:cubicBezTo>
                    <a:pt x="19240" y="17475"/>
                    <a:pt x="19098" y="17616"/>
                    <a:pt x="18944" y="17739"/>
                  </a:cubicBezTo>
                  <a:cubicBezTo>
                    <a:pt x="18080" y="18538"/>
                    <a:pt x="17435" y="19432"/>
                    <a:pt x="16803" y="20373"/>
                  </a:cubicBezTo>
                  <a:cubicBezTo>
                    <a:pt x="16545" y="19837"/>
                    <a:pt x="16287" y="19347"/>
                    <a:pt x="16068" y="18849"/>
                  </a:cubicBezTo>
                  <a:cubicBezTo>
                    <a:pt x="15965" y="18623"/>
                    <a:pt x="16132" y="18416"/>
                    <a:pt x="16248" y="18218"/>
                  </a:cubicBezTo>
                  <a:cubicBezTo>
                    <a:pt x="16248" y="18040"/>
                    <a:pt x="16390" y="17927"/>
                    <a:pt x="16584" y="17823"/>
                  </a:cubicBezTo>
                  <a:cubicBezTo>
                    <a:pt x="17512" y="17306"/>
                    <a:pt x="18492" y="16826"/>
                    <a:pt x="19356" y="16252"/>
                  </a:cubicBezTo>
                  <a:cubicBezTo>
                    <a:pt x="19846" y="15932"/>
                    <a:pt x="21484" y="14578"/>
                    <a:pt x="20762" y="14079"/>
                  </a:cubicBezTo>
                  <a:cubicBezTo>
                    <a:pt x="20323" y="13778"/>
                    <a:pt x="19575" y="14164"/>
                    <a:pt x="19227" y="14371"/>
                  </a:cubicBezTo>
                  <a:cubicBezTo>
                    <a:pt x="17860" y="15170"/>
                    <a:pt x="17009" y="16233"/>
                    <a:pt x="16403" y="17409"/>
                  </a:cubicBezTo>
                  <a:cubicBezTo>
                    <a:pt x="16236" y="17729"/>
                    <a:pt x="16081" y="18049"/>
                    <a:pt x="15900" y="18425"/>
                  </a:cubicBezTo>
                  <a:cubicBezTo>
                    <a:pt x="15655" y="18143"/>
                    <a:pt x="15591" y="17870"/>
                    <a:pt x="15436" y="17626"/>
                  </a:cubicBezTo>
                  <a:cubicBezTo>
                    <a:pt x="15423" y="17598"/>
                    <a:pt x="15423" y="17560"/>
                    <a:pt x="15397" y="17532"/>
                  </a:cubicBezTo>
                  <a:cubicBezTo>
                    <a:pt x="14856" y="16967"/>
                    <a:pt x="15139" y="16403"/>
                    <a:pt x="15462" y="15857"/>
                  </a:cubicBezTo>
                  <a:cubicBezTo>
                    <a:pt x="15591" y="15650"/>
                    <a:pt x="15862" y="15490"/>
                    <a:pt x="16081" y="15312"/>
                  </a:cubicBezTo>
                  <a:cubicBezTo>
                    <a:pt x="17164" y="14408"/>
                    <a:pt x="18299" y="13543"/>
                    <a:pt x="19240" y="12555"/>
                  </a:cubicBezTo>
                  <a:cubicBezTo>
                    <a:pt x="19666" y="12113"/>
                    <a:pt x="20311" y="10965"/>
                    <a:pt x="18969" y="11106"/>
                  </a:cubicBezTo>
                  <a:cubicBezTo>
                    <a:pt x="18944" y="11106"/>
                    <a:pt x="18931" y="11106"/>
                    <a:pt x="18905" y="11097"/>
                  </a:cubicBezTo>
                  <a:cubicBezTo>
                    <a:pt x="18905" y="11134"/>
                    <a:pt x="18866" y="11144"/>
                    <a:pt x="18815" y="11153"/>
                  </a:cubicBezTo>
                  <a:cubicBezTo>
                    <a:pt x="18028" y="11313"/>
                    <a:pt x="17164" y="12188"/>
                    <a:pt x="16842" y="12696"/>
                  </a:cubicBezTo>
                  <a:cubicBezTo>
                    <a:pt x="16429" y="13374"/>
                    <a:pt x="16068" y="14060"/>
                    <a:pt x="15681" y="14747"/>
                  </a:cubicBezTo>
                  <a:cubicBezTo>
                    <a:pt x="15604" y="15123"/>
                    <a:pt x="15359" y="15453"/>
                    <a:pt x="15243" y="15820"/>
                  </a:cubicBezTo>
                  <a:cubicBezTo>
                    <a:pt x="15165" y="16064"/>
                    <a:pt x="15036" y="16299"/>
                    <a:pt x="14894" y="16610"/>
                  </a:cubicBezTo>
                  <a:cubicBezTo>
                    <a:pt x="14624" y="16111"/>
                    <a:pt x="14379" y="15669"/>
                    <a:pt x="14134" y="15217"/>
                  </a:cubicBezTo>
                  <a:cubicBezTo>
                    <a:pt x="13747" y="14775"/>
                    <a:pt x="14108" y="14324"/>
                    <a:pt x="14095" y="13872"/>
                  </a:cubicBezTo>
                  <a:cubicBezTo>
                    <a:pt x="14082" y="13326"/>
                    <a:pt x="14624" y="13007"/>
                    <a:pt x="15036" y="12640"/>
                  </a:cubicBezTo>
                  <a:cubicBezTo>
                    <a:pt x="15965" y="11793"/>
                    <a:pt x="16945" y="10965"/>
                    <a:pt x="17525" y="9949"/>
                  </a:cubicBezTo>
                  <a:cubicBezTo>
                    <a:pt x="17719" y="9620"/>
                    <a:pt x="17899" y="9281"/>
                    <a:pt x="18080" y="8943"/>
                  </a:cubicBezTo>
                  <a:cubicBezTo>
                    <a:pt x="18183" y="8576"/>
                    <a:pt x="18570" y="7842"/>
                    <a:pt x="17976" y="7588"/>
                  </a:cubicBezTo>
                  <a:cubicBezTo>
                    <a:pt x="17590" y="7428"/>
                    <a:pt x="17035" y="7616"/>
                    <a:pt x="16751" y="7814"/>
                  </a:cubicBezTo>
                  <a:cubicBezTo>
                    <a:pt x="16700" y="7851"/>
                    <a:pt x="16635" y="7898"/>
                    <a:pt x="16584" y="7936"/>
                  </a:cubicBezTo>
                  <a:cubicBezTo>
                    <a:pt x="15552" y="8820"/>
                    <a:pt x="14972" y="9855"/>
                    <a:pt x="14611" y="10965"/>
                  </a:cubicBezTo>
                  <a:cubicBezTo>
                    <a:pt x="14224" y="12132"/>
                    <a:pt x="13979" y="13317"/>
                    <a:pt x="13772" y="14521"/>
                  </a:cubicBezTo>
                  <a:cubicBezTo>
                    <a:pt x="13734" y="14493"/>
                    <a:pt x="13708" y="14474"/>
                    <a:pt x="13695" y="14455"/>
                  </a:cubicBezTo>
                  <a:cubicBezTo>
                    <a:pt x="13282" y="13778"/>
                    <a:pt x="12792" y="13129"/>
                    <a:pt x="12277" y="12489"/>
                  </a:cubicBezTo>
                  <a:cubicBezTo>
                    <a:pt x="12161" y="12348"/>
                    <a:pt x="12096" y="12207"/>
                    <a:pt x="12109" y="12047"/>
                  </a:cubicBezTo>
                  <a:cubicBezTo>
                    <a:pt x="12135" y="11567"/>
                    <a:pt x="12161" y="11087"/>
                    <a:pt x="12161" y="10608"/>
                  </a:cubicBezTo>
                  <a:cubicBezTo>
                    <a:pt x="12161" y="10438"/>
                    <a:pt x="12238" y="10316"/>
                    <a:pt x="12367" y="10184"/>
                  </a:cubicBezTo>
                  <a:cubicBezTo>
                    <a:pt x="13566" y="8943"/>
                    <a:pt x="14662" y="7672"/>
                    <a:pt x="15062" y="6148"/>
                  </a:cubicBezTo>
                  <a:cubicBezTo>
                    <a:pt x="15165" y="5763"/>
                    <a:pt x="15268" y="5368"/>
                    <a:pt x="15152" y="4972"/>
                  </a:cubicBezTo>
                  <a:cubicBezTo>
                    <a:pt x="15075" y="4700"/>
                    <a:pt x="14791" y="4587"/>
                    <a:pt x="14443" y="4700"/>
                  </a:cubicBezTo>
                  <a:cubicBezTo>
                    <a:pt x="14237" y="4766"/>
                    <a:pt x="14043" y="4860"/>
                    <a:pt x="13889" y="4982"/>
                  </a:cubicBezTo>
                  <a:cubicBezTo>
                    <a:pt x="13166" y="5546"/>
                    <a:pt x="12663" y="6214"/>
                    <a:pt x="12431" y="6967"/>
                  </a:cubicBezTo>
                  <a:cubicBezTo>
                    <a:pt x="12070" y="8096"/>
                    <a:pt x="12006" y="9253"/>
                    <a:pt x="11941" y="10410"/>
                  </a:cubicBezTo>
                  <a:cubicBezTo>
                    <a:pt x="11916" y="10918"/>
                    <a:pt x="11941" y="11426"/>
                    <a:pt x="11941" y="11934"/>
                  </a:cubicBezTo>
                  <a:cubicBezTo>
                    <a:pt x="11903" y="11934"/>
                    <a:pt x="11864" y="11944"/>
                    <a:pt x="11825" y="11944"/>
                  </a:cubicBezTo>
                  <a:cubicBezTo>
                    <a:pt x="11245" y="11266"/>
                    <a:pt x="10678" y="10589"/>
                    <a:pt x="10097" y="9912"/>
                  </a:cubicBezTo>
                  <a:cubicBezTo>
                    <a:pt x="10059" y="9874"/>
                    <a:pt x="10033" y="9817"/>
                    <a:pt x="10033" y="9770"/>
                  </a:cubicBezTo>
                  <a:cubicBezTo>
                    <a:pt x="9930" y="9131"/>
                    <a:pt x="9955" y="8510"/>
                    <a:pt x="10368" y="7898"/>
                  </a:cubicBezTo>
                  <a:cubicBezTo>
                    <a:pt x="11077" y="6826"/>
                    <a:pt x="11722" y="5725"/>
                    <a:pt x="12264" y="4606"/>
                  </a:cubicBezTo>
                  <a:cubicBezTo>
                    <a:pt x="12483" y="4163"/>
                    <a:pt x="12663" y="3712"/>
                    <a:pt x="12586" y="3223"/>
                  </a:cubicBezTo>
                  <a:cubicBezTo>
                    <a:pt x="12547" y="3006"/>
                    <a:pt x="12444" y="2818"/>
                    <a:pt x="12135" y="2743"/>
                  </a:cubicBezTo>
                  <a:cubicBezTo>
                    <a:pt x="11812" y="2668"/>
                    <a:pt x="11593" y="2790"/>
                    <a:pt x="11400" y="2959"/>
                  </a:cubicBezTo>
                  <a:cubicBezTo>
                    <a:pt x="10755" y="3514"/>
                    <a:pt x="10368" y="4163"/>
                    <a:pt x="10123" y="4850"/>
                  </a:cubicBezTo>
                  <a:cubicBezTo>
                    <a:pt x="9762" y="5876"/>
                    <a:pt x="9788" y="6948"/>
                    <a:pt x="9762" y="8002"/>
                  </a:cubicBezTo>
                  <a:cubicBezTo>
                    <a:pt x="9749" y="8482"/>
                    <a:pt x="9762" y="8971"/>
                    <a:pt x="9762" y="9479"/>
                  </a:cubicBezTo>
                  <a:cubicBezTo>
                    <a:pt x="9569" y="9366"/>
                    <a:pt x="9478" y="9225"/>
                    <a:pt x="9375" y="9093"/>
                  </a:cubicBezTo>
                  <a:cubicBezTo>
                    <a:pt x="9001" y="8604"/>
                    <a:pt x="8356" y="8218"/>
                    <a:pt x="8369" y="7588"/>
                  </a:cubicBezTo>
                  <a:cubicBezTo>
                    <a:pt x="8382" y="7146"/>
                    <a:pt x="8137" y="6703"/>
                    <a:pt x="8356" y="6261"/>
                  </a:cubicBezTo>
                  <a:cubicBezTo>
                    <a:pt x="8717" y="5546"/>
                    <a:pt x="9040" y="4813"/>
                    <a:pt x="9336" y="4069"/>
                  </a:cubicBezTo>
                  <a:cubicBezTo>
                    <a:pt x="9620" y="3364"/>
                    <a:pt x="9878" y="2658"/>
                    <a:pt x="9865" y="1915"/>
                  </a:cubicBezTo>
                  <a:cubicBezTo>
                    <a:pt x="9865" y="1539"/>
                    <a:pt x="9865" y="1153"/>
                    <a:pt x="9620" y="805"/>
                  </a:cubicBezTo>
                  <a:cubicBezTo>
                    <a:pt x="9324" y="372"/>
                    <a:pt x="8795" y="353"/>
                    <a:pt x="8447" y="758"/>
                  </a:cubicBezTo>
                  <a:cubicBezTo>
                    <a:pt x="7995" y="1285"/>
                    <a:pt x="7712" y="1868"/>
                    <a:pt x="7660" y="2479"/>
                  </a:cubicBezTo>
                  <a:cubicBezTo>
                    <a:pt x="7544" y="3731"/>
                    <a:pt x="7828" y="4963"/>
                    <a:pt x="7957" y="6205"/>
                  </a:cubicBezTo>
                  <a:cubicBezTo>
                    <a:pt x="8008" y="6685"/>
                    <a:pt x="8086" y="7155"/>
                    <a:pt x="8150" y="7635"/>
                  </a:cubicBezTo>
                  <a:cubicBezTo>
                    <a:pt x="8124" y="7644"/>
                    <a:pt x="8086" y="7663"/>
                    <a:pt x="8060" y="7672"/>
                  </a:cubicBezTo>
                  <a:cubicBezTo>
                    <a:pt x="8047" y="7644"/>
                    <a:pt x="8034" y="7607"/>
                    <a:pt x="8008" y="7578"/>
                  </a:cubicBezTo>
                  <a:cubicBezTo>
                    <a:pt x="7570" y="7089"/>
                    <a:pt x="7080" y="6619"/>
                    <a:pt x="6680" y="6111"/>
                  </a:cubicBezTo>
                  <a:cubicBezTo>
                    <a:pt x="6422" y="5791"/>
                    <a:pt x="6216" y="5424"/>
                    <a:pt x="6306" y="5029"/>
                  </a:cubicBezTo>
                  <a:cubicBezTo>
                    <a:pt x="6358" y="4766"/>
                    <a:pt x="6422" y="4511"/>
                    <a:pt x="6474" y="4248"/>
                  </a:cubicBezTo>
                  <a:cubicBezTo>
                    <a:pt x="6667" y="3317"/>
                    <a:pt x="6835" y="2385"/>
                    <a:pt x="6770" y="1435"/>
                  </a:cubicBezTo>
                  <a:cubicBezTo>
                    <a:pt x="6706" y="617"/>
                    <a:pt x="6293" y="80"/>
                    <a:pt x="5249" y="5"/>
                  </a:cubicBezTo>
                  <a:cubicBezTo>
                    <a:pt x="4875" y="-23"/>
                    <a:pt x="4655" y="62"/>
                    <a:pt x="4539" y="334"/>
                  </a:cubicBezTo>
                  <a:cubicBezTo>
                    <a:pt x="4436" y="588"/>
                    <a:pt x="4385" y="852"/>
                    <a:pt x="4436" y="1115"/>
                  </a:cubicBezTo>
                  <a:cubicBezTo>
                    <a:pt x="4617" y="2056"/>
                    <a:pt x="5094" y="2931"/>
                    <a:pt x="5442" y="3834"/>
                  </a:cubicBezTo>
                  <a:cubicBezTo>
                    <a:pt x="5687" y="4483"/>
                    <a:pt x="6022" y="5104"/>
                    <a:pt x="6229" y="5763"/>
                  </a:cubicBezTo>
                  <a:cubicBezTo>
                    <a:pt x="5455" y="4897"/>
                    <a:pt x="4694" y="4022"/>
                    <a:pt x="3920" y="3157"/>
                  </a:cubicBezTo>
                  <a:cubicBezTo>
                    <a:pt x="3495" y="2677"/>
                    <a:pt x="3147" y="2150"/>
                    <a:pt x="2463" y="1812"/>
                  </a:cubicBezTo>
                  <a:cubicBezTo>
                    <a:pt x="1947" y="1558"/>
                    <a:pt x="1419" y="1341"/>
                    <a:pt x="761" y="1445"/>
                  </a:cubicBezTo>
                  <a:cubicBezTo>
                    <a:pt x="361" y="1557"/>
                    <a:pt x="219" y="1755"/>
                    <a:pt x="335" y="2066"/>
                  </a:cubicBezTo>
                  <a:cubicBezTo>
                    <a:pt x="464" y="2423"/>
                    <a:pt x="735" y="2733"/>
                    <a:pt x="1045" y="3006"/>
                  </a:cubicBezTo>
                  <a:cubicBezTo>
                    <a:pt x="1664" y="3543"/>
                    <a:pt x="2334" y="4051"/>
                    <a:pt x="3172" y="4417"/>
                  </a:cubicBezTo>
                  <a:cubicBezTo>
                    <a:pt x="3959" y="4775"/>
                    <a:pt x="4733" y="5142"/>
                    <a:pt x="5558" y="5452"/>
                  </a:cubicBezTo>
                  <a:cubicBezTo>
                    <a:pt x="5674" y="5490"/>
                    <a:pt x="5764" y="5546"/>
                    <a:pt x="5829" y="5631"/>
                  </a:cubicBezTo>
                  <a:cubicBezTo>
                    <a:pt x="6499" y="6374"/>
                    <a:pt x="7170" y="7117"/>
                    <a:pt x="7802" y="7889"/>
                  </a:cubicBezTo>
                  <a:cubicBezTo>
                    <a:pt x="7583" y="7625"/>
                    <a:pt x="6873" y="7362"/>
                    <a:pt x="6538" y="7174"/>
                  </a:cubicBezTo>
                  <a:cubicBezTo>
                    <a:pt x="6100" y="6920"/>
                    <a:pt x="5648" y="6666"/>
                    <a:pt x="5210" y="6412"/>
                  </a:cubicBezTo>
                  <a:cubicBezTo>
                    <a:pt x="4423" y="5960"/>
                    <a:pt x="3649" y="5499"/>
                    <a:pt x="2798" y="5114"/>
                  </a:cubicBezTo>
                  <a:cubicBezTo>
                    <a:pt x="2257" y="4869"/>
                    <a:pt x="1676" y="4681"/>
                    <a:pt x="1032" y="4690"/>
                  </a:cubicBezTo>
                  <a:cubicBezTo>
                    <a:pt x="632" y="4700"/>
                    <a:pt x="258" y="4813"/>
                    <a:pt x="77" y="5085"/>
                  </a:cubicBezTo>
                  <a:cubicBezTo>
                    <a:pt x="-116" y="5368"/>
                    <a:pt x="77" y="5603"/>
                    <a:pt x="387" y="5800"/>
                  </a:cubicBezTo>
                  <a:cubicBezTo>
                    <a:pt x="735" y="6026"/>
                    <a:pt x="1135" y="6177"/>
                    <a:pt x="1535" y="6346"/>
                  </a:cubicBezTo>
                  <a:cubicBezTo>
                    <a:pt x="2321" y="6685"/>
                    <a:pt x="3159" y="6901"/>
                    <a:pt x="4062" y="7033"/>
                  </a:cubicBezTo>
                  <a:cubicBezTo>
                    <a:pt x="4501" y="7099"/>
                    <a:pt x="4952" y="7174"/>
                    <a:pt x="5390" y="7277"/>
                  </a:cubicBezTo>
                  <a:cubicBezTo>
                    <a:pt x="5571" y="7306"/>
                    <a:pt x="5764" y="7343"/>
                    <a:pt x="5945" y="7371"/>
                  </a:cubicBezTo>
                  <a:cubicBezTo>
                    <a:pt x="7118" y="7522"/>
                    <a:pt x="7944" y="8049"/>
                    <a:pt x="8614" y="8717"/>
                  </a:cubicBezTo>
                  <a:cubicBezTo>
                    <a:pt x="8975" y="9074"/>
                    <a:pt x="9285" y="9469"/>
                    <a:pt x="9685" y="9912"/>
                  </a:cubicBezTo>
                  <a:cubicBezTo>
                    <a:pt x="8524" y="9526"/>
                    <a:pt x="7467" y="9168"/>
                    <a:pt x="6409" y="8820"/>
                  </a:cubicBezTo>
                  <a:cubicBezTo>
                    <a:pt x="6306" y="8801"/>
                    <a:pt x="6203" y="8792"/>
                    <a:pt x="6113" y="8764"/>
                  </a:cubicBezTo>
                  <a:cubicBezTo>
                    <a:pt x="4578" y="8293"/>
                    <a:pt x="3108" y="7767"/>
                    <a:pt x="1444" y="7682"/>
                  </a:cubicBezTo>
                  <a:cubicBezTo>
                    <a:pt x="890" y="7654"/>
                    <a:pt x="142" y="8256"/>
                    <a:pt x="748" y="8576"/>
                  </a:cubicBezTo>
                  <a:cubicBezTo>
                    <a:pt x="1083" y="8754"/>
                    <a:pt x="1431" y="8914"/>
                    <a:pt x="1831" y="9018"/>
                  </a:cubicBezTo>
                  <a:cubicBezTo>
                    <a:pt x="2747" y="9234"/>
                    <a:pt x="3701" y="9244"/>
                    <a:pt x="4642" y="9300"/>
                  </a:cubicBezTo>
                  <a:cubicBezTo>
                    <a:pt x="5519" y="9356"/>
                    <a:pt x="6396" y="9366"/>
                    <a:pt x="7273" y="9441"/>
                  </a:cubicBezTo>
                  <a:cubicBezTo>
                    <a:pt x="7325" y="9441"/>
                    <a:pt x="7376" y="9451"/>
                    <a:pt x="7441" y="9451"/>
                  </a:cubicBezTo>
                  <a:cubicBezTo>
                    <a:pt x="8021" y="9507"/>
                    <a:pt x="8485" y="9742"/>
                    <a:pt x="9027" y="9864"/>
                  </a:cubicBezTo>
                  <a:cubicBezTo>
                    <a:pt x="9672" y="10015"/>
                    <a:pt x="10110" y="10316"/>
                    <a:pt x="10420" y="10758"/>
                  </a:cubicBezTo>
                  <a:cubicBezTo>
                    <a:pt x="10794" y="11276"/>
                    <a:pt x="11245" y="11755"/>
                    <a:pt x="11709" y="12301"/>
                  </a:cubicBezTo>
                  <a:cubicBezTo>
                    <a:pt x="10226" y="11831"/>
                    <a:pt x="8821" y="11389"/>
                    <a:pt x="7415" y="10937"/>
                  </a:cubicBezTo>
                  <a:cubicBezTo>
                    <a:pt x="6474" y="10655"/>
                    <a:pt x="5519" y="10382"/>
                    <a:pt x="4578" y="10090"/>
                  </a:cubicBezTo>
                  <a:cubicBezTo>
                    <a:pt x="3753" y="9836"/>
                    <a:pt x="2902" y="9592"/>
                    <a:pt x="2012" y="9469"/>
                  </a:cubicBezTo>
                  <a:cubicBezTo>
                    <a:pt x="1612" y="9413"/>
                    <a:pt x="1186" y="9366"/>
                    <a:pt x="800" y="9554"/>
                  </a:cubicBezTo>
                  <a:cubicBezTo>
                    <a:pt x="439" y="9733"/>
                    <a:pt x="413" y="10100"/>
                    <a:pt x="761" y="10278"/>
                  </a:cubicBezTo>
                  <a:cubicBezTo>
                    <a:pt x="941" y="10372"/>
                    <a:pt x="1148" y="10448"/>
                    <a:pt x="1341" y="10532"/>
                  </a:cubicBezTo>
                  <a:cubicBezTo>
                    <a:pt x="3159" y="11304"/>
                    <a:pt x="5494" y="11238"/>
                    <a:pt x="7518" y="11257"/>
                  </a:cubicBezTo>
                  <a:cubicBezTo>
                    <a:pt x="7712" y="11257"/>
                    <a:pt x="7905" y="11276"/>
                    <a:pt x="8086" y="11332"/>
                  </a:cubicBezTo>
                  <a:cubicBezTo>
                    <a:pt x="9272" y="11708"/>
                    <a:pt x="10471" y="12094"/>
                    <a:pt x="11658" y="12461"/>
                  </a:cubicBezTo>
                  <a:cubicBezTo>
                    <a:pt x="11812" y="12508"/>
                    <a:pt x="11916" y="12574"/>
                    <a:pt x="12006" y="12687"/>
                  </a:cubicBezTo>
                  <a:cubicBezTo>
                    <a:pt x="12277" y="13044"/>
                    <a:pt x="12573" y="13402"/>
                    <a:pt x="12831" y="13769"/>
                  </a:cubicBezTo>
                  <a:cubicBezTo>
                    <a:pt x="13050" y="14079"/>
                    <a:pt x="13295" y="14399"/>
                    <a:pt x="13437" y="14775"/>
                  </a:cubicBezTo>
                  <a:cubicBezTo>
                    <a:pt x="12908" y="14615"/>
                    <a:pt x="12444" y="14474"/>
                    <a:pt x="11980" y="14333"/>
                  </a:cubicBezTo>
                  <a:cubicBezTo>
                    <a:pt x="9775" y="13637"/>
                    <a:pt x="7557" y="12950"/>
                    <a:pt x="5300" y="12348"/>
                  </a:cubicBezTo>
                  <a:cubicBezTo>
                    <a:pt x="4539" y="12151"/>
                    <a:pt x="3766" y="11981"/>
                    <a:pt x="2940" y="12122"/>
                  </a:cubicBezTo>
                  <a:cubicBezTo>
                    <a:pt x="2489" y="12198"/>
                    <a:pt x="2115" y="12367"/>
                    <a:pt x="2050" y="12715"/>
                  </a:cubicBezTo>
                  <a:cubicBezTo>
                    <a:pt x="1986" y="13072"/>
                    <a:pt x="2373" y="13251"/>
                    <a:pt x="2760" y="13392"/>
                  </a:cubicBezTo>
                  <a:cubicBezTo>
                    <a:pt x="3637" y="13731"/>
                    <a:pt x="4604" y="13759"/>
                    <a:pt x="5558" y="13806"/>
                  </a:cubicBezTo>
                  <a:cubicBezTo>
                    <a:pt x="7015" y="13882"/>
                    <a:pt x="8472" y="13957"/>
                    <a:pt x="9930" y="13976"/>
                  </a:cubicBezTo>
                  <a:cubicBezTo>
                    <a:pt x="10162" y="13976"/>
                    <a:pt x="10407" y="14004"/>
                    <a:pt x="10626" y="14070"/>
                  </a:cubicBezTo>
                  <a:cubicBezTo>
                    <a:pt x="11503" y="14352"/>
                    <a:pt x="12380" y="14634"/>
                    <a:pt x="13270" y="14888"/>
                  </a:cubicBezTo>
                  <a:cubicBezTo>
                    <a:pt x="13579" y="14982"/>
                    <a:pt x="13734" y="15123"/>
                    <a:pt x="13772" y="15349"/>
                  </a:cubicBezTo>
                  <a:cubicBezTo>
                    <a:pt x="14056" y="15688"/>
                    <a:pt x="14198" y="16074"/>
                    <a:pt x="14430" y="16431"/>
                  </a:cubicBezTo>
                  <a:cubicBezTo>
                    <a:pt x="14508" y="16553"/>
                    <a:pt x="14417" y="16591"/>
                    <a:pt x="14250" y="16553"/>
                  </a:cubicBezTo>
                  <a:cubicBezTo>
                    <a:pt x="13631" y="16412"/>
                    <a:pt x="13012" y="16252"/>
                    <a:pt x="12418" y="16074"/>
                  </a:cubicBezTo>
                  <a:cubicBezTo>
                    <a:pt x="12367" y="16064"/>
                    <a:pt x="12315" y="16055"/>
                    <a:pt x="12251" y="16045"/>
                  </a:cubicBezTo>
                  <a:cubicBezTo>
                    <a:pt x="10510" y="15622"/>
                    <a:pt x="8769" y="15170"/>
                    <a:pt x="7015" y="14794"/>
                  </a:cubicBezTo>
                  <a:cubicBezTo>
                    <a:pt x="6332" y="14644"/>
                    <a:pt x="5648" y="14493"/>
                    <a:pt x="4913" y="14597"/>
                  </a:cubicBezTo>
                  <a:cubicBezTo>
                    <a:pt x="4307" y="14681"/>
                    <a:pt x="3933" y="15001"/>
                    <a:pt x="3972" y="15396"/>
                  </a:cubicBezTo>
                  <a:cubicBezTo>
                    <a:pt x="4011" y="15772"/>
                    <a:pt x="4436" y="15904"/>
                    <a:pt x="4823" y="16026"/>
                  </a:cubicBezTo>
                  <a:cubicBezTo>
                    <a:pt x="5519" y="16252"/>
                    <a:pt x="6254" y="16328"/>
                    <a:pt x="7002" y="16318"/>
                  </a:cubicBezTo>
                  <a:cubicBezTo>
                    <a:pt x="8369" y="16309"/>
                    <a:pt x="9736" y="16280"/>
                    <a:pt x="11103" y="16262"/>
                  </a:cubicBezTo>
                  <a:cubicBezTo>
                    <a:pt x="12044" y="16243"/>
                    <a:pt x="12728" y="16309"/>
                    <a:pt x="13618" y="16534"/>
                  </a:cubicBezTo>
                  <a:cubicBezTo>
                    <a:pt x="14095" y="16657"/>
                    <a:pt x="14572" y="16826"/>
                    <a:pt x="14843" y="17155"/>
                  </a:cubicBezTo>
                  <a:cubicBezTo>
                    <a:pt x="15165" y="17551"/>
                    <a:pt x="15281" y="18030"/>
                    <a:pt x="15500" y="18444"/>
                  </a:cubicBezTo>
                  <a:cubicBezTo>
                    <a:pt x="15526" y="18501"/>
                    <a:pt x="15552" y="18576"/>
                    <a:pt x="15500" y="18604"/>
                  </a:cubicBezTo>
                  <a:cubicBezTo>
                    <a:pt x="15384" y="18670"/>
                    <a:pt x="15243" y="18614"/>
                    <a:pt x="15127" y="18585"/>
                  </a:cubicBezTo>
                  <a:cubicBezTo>
                    <a:pt x="14443" y="18435"/>
                    <a:pt x="13760" y="18275"/>
                    <a:pt x="13063" y="18115"/>
                  </a:cubicBezTo>
                  <a:cubicBezTo>
                    <a:pt x="12238" y="17927"/>
                    <a:pt x="11413" y="17748"/>
                    <a:pt x="10587" y="17569"/>
                  </a:cubicBezTo>
                  <a:cubicBezTo>
                    <a:pt x="10071" y="17466"/>
                    <a:pt x="9543" y="17362"/>
                    <a:pt x="9027" y="17249"/>
                  </a:cubicBezTo>
                  <a:cubicBezTo>
                    <a:pt x="8408" y="17118"/>
                    <a:pt x="7776" y="16986"/>
                    <a:pt x="7131" y="17127"/>
                  </a:cubicBezTo>
                  <a:cubicBezTo>
                    <a:pt x="6654" y="17231"/>
                    <a:pt x="6280" y="17428"/>
                    <a:pt x="6177" y="17795"/>
                  </a:cubicBezTo>
                  <a:cubicBezTo>
                    <a:pt x="6074" y="18153"/>
                    <a:pt x="6370" y="18388"/>
                    <a:pt x="6744" y="18576"/>
                  </a:cubicBezTo>
                  <a:cubicBezTo>
                    <a:pt x="7673" y="19018"/>
                    <a:pt x="8834" y="18924"/>
                    <a:pt x="9878" y="18868"/>
                  </a:cubicBezTo>
                  <a:cubicBezTo>
                    <a:pt x="10832" y="18811"/>
                    <a:pt x="11812" y="18802"/>
                    <a:pt x="12767" y="18698"/>
                  </a:cubicBezTo>
                  <a:cubicBezTo>
                    <a:pt x="13218" y="18651"/>
                    <a:pt x="13682" y="18632"/>
                    <a:pt x="14134" y="18585"/>
                  </a:cubicBezTo>
                  <a:cubicBezTo>
                    <a:pt x="14520" y="18548"/>
                    <a:pt x="15668" y="18774"/>
                    <a:pt x="15810" y="19084"/>
                  </a:cubicBezTo>
                  <a:cubicBezTo>
                    <a:pt x="16003" y="19517"/>
                    <a:pt x="16210" y="19940"/>
                    <a:pt x="16455" y="20429"/>
                  </a:cubicBezTo>
                  <a:cubicBezTo>
                    <a:pt x="15629" y="20222"/>
                    <a:pt x="14869" y="20044"/>
                    <a:pt x="14108" y="19855"/>
                  </a:cubicBezTo>
                  <a:cubicBezTo>
                    <a:pt x="13424" y="19724"/>
                    <a:pt x="12754" y="19564"/>
                    <a:pt x="12057" y="19470"/>
                  </a:cubicBezTo>
                  <a:cubicBezTo>
                    <a:pt x="11155" y="19347"/>
                    <a:pt x="8988" y="19103"/>
                    <a:pt x="9079" y="20175"/>
                  </a:cubicBezTo>
                  <a:cubicBezTo>
                    <a:pt x="9079" y="20203"/>
                    <a:pt x="9091" y="20241"/>
                    <a:pt x="9117" y="20269"/>
                  </a:cubicBezTo>
                  <a:cubicBezTo>
                    <a:pt x="9143" y="20288"/>
                    <a:pt x="9169" y="20307"/>
                    <a:pt x="9195" y="20316"/>
                  </a:cubicBezTo>
                  <a:cubicBezTo>
                    <a:pt x="9440" y="20420"/>
                    <a:pt x="9697" y="20570"/>
                    <a:pt x="9981" y="20636"/>
                  </a:cubicBezTo>
                  <a:cubicBezTo>
                    <a:pt x="11825" y="21078"/>
                    <a:pt x="13863" y="20617"/>
                    <a:pt x="15720" y="20439"/>
                  </a:cubicBezTo>
                  <a:cubicBezTo>
                    <a:pt x="16171" y="20392"/>
                    <a:pt x="16545" y="20636"/>
                    <a:pt x="16700" y="20966"/>
                  </a:cubicBezTo>
                  <a:cubicBezTo>
                    <a:pt x="16790" y="21163"/>
                    <a:pt x="16880" y="21370"/>
                    <a:pt x="16971" y="21577"/>
                  </a:cubicBezTo>
                  <a:lnTo>
                    <a:pt x="17332" y="21577"/>
                  </a:lnTo>
                  <a:cubicBezTo>
                    <a:pt x="17241" y="21370"/>
                    <a:pt x="17138" y="21163"/>
                    <a:pt x="17061" y="20956"/>
                  </a:cubicBezTo>
                  <a:cubicBezTo>
                    <a:pt x="16842" y="20467"/>
                    <a:pt x="16945" y="20279"/>
                    <a:pt x="17538" y="19987"/>
                  </a:cubicBezTo>
                  <a:cubicBezTo>
                    <a:pt x="18376" y="19583"/>
                    <a:pt x="19202" y="19169"/>
                    <a:pt x="19924" y="18661"/>
                  </a:cubicBezTo>
                  <a:cubicBezTo>
                    <a:pt x="20220" y="18454"/>
                    <a:pt x="20439" y="18200"/>
                    <a:pt x="20723" y="17993"/>
                  </a:cubicBezTo>
                  <a:cubicBezTo>
                    <a:pt x="20891" y="17710"/>
                    <a:pt x="21187" y="17466"/>
                    <a:pt x="21265" y="17155"/>
                  </a:cubicBezTo>
                  <a:cubicBezTo>
                    <a:pt x="21329" y="16854"/>
                    <a:pt x="21226" y="16779"/>
                    <a:pt x="20762" y="1682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1143000" y="600583"/>
            <a:ext cx="6858000" cy="2760818"/>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1143000" y="3881792"/>
            <a:ext cx="6858000" cy="1202071"/>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BE21D7C6-EE9D-470D-8E3F-5715DD1F696A}"/>
              </a:ext>
            </a:extLst>
          </p:cNvPr>
          <p:cNvGrpSpPr/>
          <p:nvPr userDrawn="1"/>
        </p:nvGrpSpPr>
        <p:grpSpPr>
          <a:xfrm>
            <a:off x="0" y="853449"/>
            <a:ext cx="9144000" cy="6004551"/>
            <a:chOff x="0" y="853449"/>
            <a:chExt cx="9144000" cy="6004551"/>
          </a:xfrm>
        </p:grpSpPr>
        <p:sp>
          <p:nvSpPr>
            <p:cNvPr id="10" name="Shape">
              <a:extLst>
                <a:ext uri="{FF2B5EF4-FFF2-40B4-BE49-F238E27FC236}">
                  <a16:creationId xmlns:a16="http://schemas.microsoft.com/office/drawing/2014/main" id="{E09CD94A-49EC-4A4E-AFAC-DA6031B38F44}"/>
                </a:ext>
              </a:extLst>
            </p:cNvPr>
            <p:cNvSpPr/>
            <p:nvPr userDrawn="1"/>
          </p:nvSpPr>
          <p:spPr>
            <a:xfrm>
              <a:off x="0" y="2529849"/>
              <a:ext cx="2268510" cy="3275249"/>
            </a:xfrm>
            <a:custGeom>
              <a:avLst/>
              <a:gdLst/>
              <a:ahLst/>
              <a:cxnLst>
                <a:cxn ang="0">
                  <a:pos x="wd2" y="hd2"/>
                </a:cxn>
                <a:cxn ang="5400000">
                  <a:pos x="wd2" y="hd2"/>
                </a:cxn>
                <a:cxn ang="10800000">
                  <a:pos x="wd2" y="hd2"/>
                </a:cxn>
                <a:cxn ang="16200000">
                  <a:pos x="wd2" y="hd2"/>
                </a:cxn>
              </a:cxnLst>
              <a:rect l="0" t="0" r="r" b="b"/>
              <a:pathLst>
                <a:path w="21106" h="21116" extrusionOk="0">
                  <a:moveTo>
                    <a:pt x="18374" y="7220"/>
                  </a:moveTo>
                  <a:cubicBezTo>
                    <a:pt x="17831" y="6384"/>
                    <a:pt x="17216" y="5574"/>
                    <a:pt x="16720" y="4722"/>
                  </a:cubicBezTo>
                  <a:cubicBezTo>
                    <a:pt x="16425" y="4223"/>
                    <a:pt x="15916" y="3732"/>
                    <a:pt x="15420" y="3265"/>
                  </a:cubicBezTo>
                  <a:cubicBezTo>
                    <a:pt x="14286" y="2209"/>
                    <a:pt x="12738" y="1513"/>
                    <a:pt x="11154" y="874"/>
                  </a:cubicBezTo>
                  <a:cubicBezTo>
                    <a:pt x="9595" y="243"/>
                    <a:pt x="7870" y="-125"/>
                    <a:pt x="6026" y="39"/>
                  </a:cubicBezTo>
                  <a:cubicBezTo>
                    <a:pt x="4939" y="137"/>
                    <a:pt x="3947" y="448"/>
                    <a:pt x="3060" y="915"/>
                  </a:cubicBezTo>
                  <a:cubicBezTo>
                    <a:pt x="1642" y="1652"/>
                    <a:pt x="756" y="2651"/>
                    <a:pt x="0" y="3715"/>
                  </a:cubicBezTo>
                  <a:lnTo>
                    <a:pt x="0" y="19199"/>
                  </a:lnTo>
                  <a:cubicBezTo>
                    <a:pt x="331" y="19510"/>
                    <a:pt x="697" y="19805"/>
                    <a:pt x="1111" y="20075"/>
                  </a:cubicBezTo>
                  <a:cubicBezTo>
                    <a:pt x="2529" y="21033"/>
                    <a:pt x="4620" y="21475"/>
                    <a:pt x="6416" y="20771"/>
                  </a:cubicBezTo>
                  <a:cubicBezTo>
                    <a:pt x="8070" y="20124"/>
                    <a:pt x="9311" y="19060"/>
                    <a:pt x="10812" y="18306"/>
                  </a:cubicBezTo>
                  <a:cubicBezTo>
                    <a:pt x="11391" y="18011"/>
                    <a:pt x="11875" y="17618"/>
                    <a:pt x="12490" y="17381"/>
                  </a:cubicBezTo>
                  <a:cubicBezTo>
                    <a:pt x="13069" y="17152"/>
                    <a:pt x="13482" y="16791"/>
                    <a:pt x="14085" y="16570"/>
                  </a:cubicBezTo>
                  <a:cubicBezTo>
                    <a:pt x="14699" y="16341"/>
                    <a:pt x="15278" y="15989"/>
                    <a:pt x="15881" y="15694"/>
                  </a:cubicBezTo>
                  <a:cubicBezTo>
                    <a:pt x="17263" y="15015"/>
                    <a:pt x="18705" y="14392"/>
                    <a:pt x="19863" y="13483"/>
                  </a:cubicBezTo>
                  <a:cubicBezTo>
                    <a:pt x="20879" y="12681"/>
                    <a:pt x="21600" y="11207"/>
                    <a:pt x="20690" y="10126"/>
                  </a:cubicBezTo>
                  <a:cubicBezTo>
                    <a:pt x="19910" y="9168"/>
                    <a:pt x="19154" y="8186"/>
                    <a:pt x="18374" y="722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5130A5A7-B263-9642-A196-B449A2790967}"/>
                </a:ext>
              </a:extLst>
            </p:cNvPr>
            <p:cNvSpPr/>
            <p:nvPr userDrawn="1"/>
          </p:nvSpPr>
          <p:spPr>
            <a:xfrm>
              <a:off x="152401" y="4765048"/>
              <a:ext cx="1528385" cy="197816"/>
            </a:xfrm>
            <a:custGeom>
              <a:avLst/>
              <a:gdLst/>
              <a:ahLst/>
              <a:cxnLst>
                <a:cxn ang="0">
                  <a:pos x="wd2" y="hd2"/>
                </a:cxn>
                <a:cxn ang="5400000">
                  <a:pos x="wd2" y="hd2"/>
                </a:cxn>
                <a:cxn ang="10800000">
                  <a:pos x="wd2" y="hd2"/>
                </a:cxn>
                <a:cxn ang="16200000">
                  <a:pos x="wd2" y="hd2"/>
                </a:cxn>
              </a:cxnLst>
              <a:rect l="0" t="0" r="r" b="b"/>
              <a:pathLst>
                <a:path w="21536" h="18486" extrusionOk="0">
                  <a:moveTo>
                    <a:pt x="844" y="18409"/>
                  </a:moveTo>
                  <a:cubicBezTo>
                    <a:pt x="1631" y="17815"/>
                    <a:pt x="2204" y="14729"/>
                    <a:pt x="2741" y="11169"/>
                  </a:cubicBezTo>
                  <a:cubicBezTo>
                    <a:pt x="3475" y="6303"/>
                    <a:pt x="4334" y="6303"/>
                    <a:pt x="5103" y="11050"/>
                  </a:cubicBezTo>
                  <a:cubicBezTo>
                    <a:pt x="5318" y="12474"/>
                    <a:pt x="5533" y="13780"/>
                    <a:pt x="5765" y="15086"/>
                  </a:cubicBezTo>
                  <a:lnTo>
                    <a:pt x="5783" y="15204"/>
                  </a:lnTo>
                  <a:cubicBezTo>
                    <a:pt x="5783" y="15323"/>
                    <a:pt x="5765" y="15323"/>
                    <a:pt x="5765" y="15442"/>
                  </a:cubicBezTo>
                  <a:cubicBezTo>
                    <a:pt x="5765" y="15442"/>
                    <a:pt x="5783" y="15560"/>
                    <a:pt x="5783" y="15560"/>
                  </a:cubicBezTo>
                  <a:cubicBezTo>
                    <a:pt x="5783" y="15442"/>
                    <a:pt x="5801" y="15442"/>
                    <a:pt x="5801" y="15323"/>
                  </a:cubicBezTo>
                  <a:cubicBezTo>
                    <a:pt x="6499" y="18171"/>
                    <a:pt x="7233" y="19239"/>
                    <a:pt x="8038" y="17934"/>
                  </a:cubicBezTo>
                  <a:cubicBezTo>
                    <a:pt x="8682" y="16866"/>
                    <a:pt x="9147" y="13899"/>
                    <a:pt x="9613" y="11050"/>
                  </a:cubicBezTo>
                  <a:cubicBezTo>
                    <a:pt x="10364" y="6303"/>
                    <a:pt x="11134" y="6422"/>
                    <a:pt x="11903" y="10932"/>
                  </a:cubicBezTo>
                  <a:cubicBezTo>
                    <a:pt x="12118" y="12237"/>
                    <a:pt x="12333" y="13543"/>
                    <a:pt x="12548" y="14611"/>
                  </a:cubicBezTo>
                  <a:cubicBezTo>
                    <a:pt x="13621" y="20070"/>
                    <a:pt x="14999" y="19714"/>
                    <a:pt x="15984" y="13543"/>
                  </a:cubicBezTo>
                  <a:cubicBezTo>
                    <a:pt x="16198" y="12237"/>
                    <a:pt x="16395" y="10932"/>
                    <a:pt x="16628" y="9745"/>
                  </a:cubicBezTo>
                  <a:cubicBezTo>
                    <a:pt x="17218" y="6659"/>
                    <a:pt x="17970" y="6659"/>
                    <a:pt x="18561" y="9863"/>
                  </a:cubicBezTo>
                  <a:cubicBezTo>
                    <a:pt x="18829" y="11288"/>
                    <a:pt x="19080" y="12949"/>
                    <a:pt x="19348" y="14492"/>
                  </a:cubicBezTo>
                  <a:cubicBezTo>
                    <a:pt x="19795" y="17103"/>
                    <a:pt x="20332" y="18290"/>
                    <a:pt x="20923" y="18409"/>
                  </a:cubicBezTo>
                  <a:cubicBezTo>
                    <a:pt x="21245" y="18527"/>
                    <a:pt x="21478" y="17459"/>
                    <a:pt x="21531" y="15204"/>
                  </a:cubicBezTo>
                  <a:cubicBezTo>
                    <a:pt x="21567" y="12949"/>
                    <a:pt x="21406" y="11169"/>
                    <a:pt x="21084" y="11169"/>
                  </a:cubicBezTo>
                  <a:cubicBezTo>
                    <a:pt x="20386" y="11169"/>
                    <a:pt x="19956" y="8439"/>
                    <a:pt x="19491" y="5472"/>
                  </a:cubicBezTo>
                  <a:cubicBezTo>
                    <a:pt x="18561" y="-343"/>
                    <a:pt x="17362" y="-1530"/>
                    <a:pt x="16324" y="2149"/>
                  </a:cubicBezTo>
                  <a:cubicBezTo>
                    <a:pt x="15948" y="3573"/>
                    <a:pt x="15661" y="5710"/>
                    <a:pt x="15339" y="7608"/>
                  </a:cubicBezTo>
                  <a:cubicBezTo>
                    <a:pt x="14534" y="12356"/>
                    <a:pt x="13765" y="12237"/>
                    <a:pt x="12977" y="7252"/>
                  </a:cubicBezTo>
                  <a:cubicBezTo>
                    <a:pt x="12548" y="4523"/>
                    <a:pt x="12118" y="1793"/>
                    <a:pt x="11528" y="725"/>
                  </a:cubicBezTo>
                  <a:cubicBezTo>
                    <a:pt x="10561" y="-937"/>
                    <a:pt x="9702" y="250"/>
                    <a:pt x="8951" y="4760"/>
                  </a:cubicBezTo>
                  <a:cubicBezTo>
                    <a:pt x="8611" y="6896"/>
                    <a:pt x="8288" y="9151"/>
                    <a:pt x="7823" y="10219"/>
                  </a:cubicBezTo>
                  <a:cubicBezTo>
                    <a:pt x="7036" y="11881"/>
                    <a:pt x="6463" y="9745"/>
                    <a:pt x="5980" y="5947"/>
                  </a:cubicBezTo>
                  <a:cubicBezTo>
                    <a:pt x="5944" y="5710"/>
                    <a:pt x="5890" y="5472"/>
                    <a:pt x="5855" y="5235"/>
                  </a:cubicBezTo>
                  <a:cubicBezTo>
                    <a:pt x="5783" y="4760"/>
                    <a:pt x="5694" y="4285"/>
                    <a:pt x="5622" y="3811"/>
                  </a:cubicBezTo>
                  <a:cubicBezTo>
                    <a:pt x="5139" y="1674"/>
                    <a:pt x="4638" y="132"/>
                    <a:pt x="4047" y="13"/>
                  </a:cubicBezTo>
                  <a:cubicBezTo>
                    <a:pt x="3135" y="-224"/>
                    <a:pt x="2437" y="2743"/>
                    <a:pt x="1828" y="6778"/>
                  </a:cubicBezTo>
                  <a:cubicBezTo>
                    <a:pt x="1524" y="8795"/>
                    <a:pt x="1202" y="10694"/>
                    <a:pt x="737" y="10813"/>
                  </a:cubicBezTo>
                  <a:cubicBezTo>
                    <a:pt x="235" y="11050"/>
                    <a:pt x="-33" y="12593"/>
                    <a:pt x="3" y="14848"/>
                  </a:cubicBezTo>
                  <a:cubicBezTo>
                    <a:pt x="3" y="17578"/>
                    <a:pt x="361" y="18765"/>
                    <a:pt x="844" y="1840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Shape">
              <a:extLst>
                <a:ext uri="{FF2B5EF4-FFF2-40B4-BE49-F238E27FC236}">
                  <a16:creationId xmlns:a16="http://schemas.microsoft.com/office/drawing/2014/main" id="{A13245F8-AEB0-2E44-8B44-F8E1775DB0DC}"/>
                </a:ext>
              </a:extLst>
            </p:cNvPr>
            <p:cNvSpPr/>
            <p:nvPr userDrawn="1"/>
          </p:nvSpPr>
          <p:spPr>
            <a:xfrm>
              <a:off x="152401" y="5019049"/>
              <a:ext cx="1526972" cy="198485"/>
            </a:xfrm>
            <a:custGeom>
              <a:avLst/>
              <a:gdLst/>
              <a:ahLst/>
              <a:cxnLst>
                <a:cxn ang="0">
                  <a:pos x="wd2" y="hd2"/>
                </a:cxn>
                <a:cxn ang="5400000">
                  <a:pos x="wd2" y="hd2"/>
                </a:cxn>
                <a:cxn ang="10800000">
                  <a:pos x="wd2" y="hd2"/>
                </a:cxn>
                <a:cxn ang="16200000">
                  <a:pos x="wd2" y="hd2"/>
                </a:cxn>
              </a:cxnLst>
              <a:rect l="0" t="0" r="r" b="b"/>
              <a:pathLst>
                <a:path w="21534" h="18150" extrusionOk="0">
                  <a:moveTo>
                    <a:pt x="6451" y="17100"/>
                  </a:moveTo>
                  <a:cubicBezTo>
                    <a:pt x="6880" y="18146"/>
                    <a:pt x="7328" y="18494"/>
                    <a:pt x="7901" y="17681"/>
                  </a:cubicBezTo>
                  <a:cubicBezTo>
                    <a:pt x="8492" y="16868"/>
                    <a:pt x="9012" y="14778"/>
                    <a:pt x="9442" y="11991"/>
                  </a:cubicBezTo>
                  <a:cubicBezTo>
                    <a:pt x="10391" y="5720"/>
                    <a:pt x="11107" y="5836"/>
                    <a:pt x="12074" y="11758"/>
                  </a:cubicBezTo>
                  <a:cubicBezTo>
                    <a:pt x="12880" y="16752"/>
                    <a:pt x="13776" y="19539"/>
                    <a:pt x="14922" y="17449"/>
                  </a:cubicBezTo>
                  <a:cubicBezTo>
                    <a:pt x="15495" y="16404"/>
                    <a:pt x="15925" y="13965"/>
                    <a:pt x="16337" y="11410"/>
                  </a:cubicBezTo>
                  <a:cubicBezTo>
                    <a:pt x="16642" y="9436"/>
                    <a:pt x="16964" y="7694"/>
                    <a:pt x="17448" y="7462"/>
                  </a:cubicBezTo>
                  <a:cubicBezTo>
                    <a:pt x="17985" y="7229"/>
                    <a:pt x="18397" y="8507"/>
                    <a:pt x="18773" y="10829"/>
                  </a:cubicBezTo>
                  <a:cubicBezTo>
                    <a:pt x="19346" y="14546"/>
                    <a:pt x="19955" y="17681"/>
                    <a:pt x="20815" y="18029"/>
                  </a:cubicBezTo>
                  <a:cubicBezTo>
                    <a:pt x="21191" y="18146"/>
                    <a:pt x="21495" y="17449"/>
                    <a:pt x="21531" y="14778"/>
                  </a:cubicBezTo>
                  <a:cubicBezTo>
                    <a:pt x="21567" y="11991"/>
                    <a:pt x="21298" y="10829"/>
                    <a:pt x="20922" y="10829"/>
                  </a:cubicBezTo>
                  <a:cubicBezTo>
                    <a:pt x="20492" y="10829"/>
                    <a:pt x="20170" y="9436"/>
                    <a:pt x="19866" y="7694"/>
                  </a:cubicBezTo>
                  <a:cubicBezTo>
                    <a:pt x="19668" y="6533"/>
                    <a:pt x="19471" y="5255"/>
                    <a:pt x="19257" y="4094"/>
                  </a:cubicBezTo>
                  <a:cubicBezTo>
                    <a:pt x="18361" y="-1132"/>
                    <a:pt x="16660" y="-1132"/>
                    <a:pt x="15746" y="4907"/>
                  </a:cubicBezTo>
                  <a:cubicBezTo>
                    <a:pt x="15388" y="7229"/>
                    <a:pt x="15048" y="9784"/>
                    <a:pt x="14528" y="10597"/>
                  </a:cubicBezTo>
                  <a:cubicBezTo>
                    <a:pt x="13776" y="11758"/>
                    <a:pt x="13274" y="9320"/>
                    <a:pt x="12773" y="6068"/>
                  </a:cubicBezTo>
                  <a:cubicBezTo>
                    <a:pt x="11483" y="-2061"/>
                    <a:pt x="9997" y="-2061"/>
                    <a:pt x="8743" y="6300"/>
                  </a:cubicBezTo>
                  <a:cubicBezTo>
                    <a:pt x="8331" y="9087"/>
                    <a:pt x="7740" y="11294"/>
                    <a:pt x="7113" y="10597"/>
                  </a:cubicBezTo>
                  <a:cubicBezTo>
                    <a:pt x="6809" y="10249"/>
                    <a:pt x="6522" y="9320"/>
                    <a:pt x="6289" y="7926"/>
                  </a:cubicBezTo>
                  <a:cubicBezTo>
                    <a:pt x="5770" y="5023"/>
                    <a:pt x="5286" y="1539"/>
                    <a:pt x="4588" y="610"/>
                  </a:cubicBezTo>
                  <a:cubicBezTo>
                    <a:pt x="3603" y="-668"/>
                    <a:pt x="2761" y="842"/>
                    <a:pt x="2045" y="5371"/>
                  </a:cubicBezTo>
                  <a:cubicBezTo>
                    <a:pt x="1651" y="7810"/>
                    <a:pt x="1274" y="10597"/>
                    <a:pt x="648" y="10713"/>
                  </a:cubicBezTo>
                  <a:cubicBezTo>
                    <a:pt x="271" y="10713"/>
                    <a:pt x="-33" y="11990"/>
                    <a:pt x="3" y="14661"/>
                  </a:cubicBezTo>
                  <a:cubicBezTo>
                    <a:pt x="39" y="17332"/>
                    <a:pt x="325" y="18261"/>
                    <a:pt x="719" y="18029"/>
                  </a:cubicBezTo>
                  <a:cubicBezTo>
                    <a:pt x="845" y="17913"/>
                    <a:pt x="970" y="17797"/>
                    <a:pt x="1095" y="17681"/>
                  </a:cubicBezTo>
                  <a:cubicBezTo>
                    <a:pt x="1794" y="16868"/>
                    <a:pt x="2277" y="13965"/>
                    <a:pt x="2761" y="10945"/>
                  </a:cubicBezTo>
                  <a:cubicBezTo>
                    <a:pt x="3567" y="6068"/>
                    <a:pt x="4373" y="6068"/>
                    <a:pt x="5161" y="11061"/>
                  </a:cubicBezTo>
                  <a:cubicBezTo>
                    <a:pt x="5591" y="13849"/>
                    <a:pt x="6003" y="15939"/>
                    <a:pt x="6451" y="1710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532653C7-3117-B641-A728-629DFDAF8FDE}"/>
                </a:ext>
              </a:extLst>
            </p:cNvPr>
            <p:cNvSpPr/>
            <p:nvPr userDrawn="1"/>
          </p:nvSpPr>
          <p:spPr>
            <a:xfrm>
              <a:off x="152400" y="5260348"/>
              <a:ext cx="1529459" cy="198891"/>
            </a:xfrm>
            <a:custGeom>
              <a:avLst/>
              <a:gdLst/>
              <a:ahLst/>
              <a:cxnLst>
                <a:cxn ang="0">
                  <a:pos x="wd2" y="hd2"/>
                </a:cxn>
                <a:cxn ang="5400000">
                  <a:pos x="wd2" y="hd2"/>
                </a:cxn>
                <a:cxn ang="10800000">
                  <a:pos x="wd2" y="hd2"/>
                </a:cxn>
                <a:cxn ang="16200000">
                  <a:pos x="wd2" y="hd2"/>
                </a:cxn>
              </a:cxnLst>
              <a:rect l="0" t="0" r="r" b="b"/>
              <a:pathLst>
                <a:path w="21552" h="17898" extrusionOk="0">
                  <a:moveTo>
                    <a:pt x="21082" y="10714"/>
                  </a:moveTo>
                  <a:cubicBezTo>
                    <a:pt x="20384" y="10714"/>
                    <a:pt x="19955" y="7971"/>
                    <a:pt x="19489" y="5228"/>
                  </a:cubicBezTo>
                  <a:cubicBezTo>
                    <a:pt x="18326" y="-1743"/>
                    <a:pt x="16841" y="-1743"/>
                    <a:pt x="15677" y="5228"/>
                  </a:cubicBezTo>
                  <a:cubicBezTo>
                    <a:pt x="15498" y="6371"/>
                    <a:pt x="15302" y="7514"/>
                    <a:pt x="15105" y="8543"/>
                  </a:cubicBezTo>
                  <a:cubicBezTo>
                    <a:pt x="14496" y="11514"/>
                    <a:pt x="13727" y="11400"/>
                    <a:pt x="13136" y="8085"/>
                  </a:cubicBezTo>
                  <a:cubicBezTo>
                    <a:pt x="12922" y="6828"/>
                    <a:pt x="12725" y="5571"/>
                    <a:pt x="12510" y="4314"/>
                  </a:cubicBezTo>
                  <a:cubicBezTo>
                    <a:pt x="11812" y="543"/>
                    <a:pt x="11007" y="-486"/>
                    <a:pt x="10112" y="771"/>
                  </a:cubicBezTo>
                  <a:cubicBezTo>
                    <a:pt x="9486" y="1686"/>
                    <a:pt x="9056" y="4314"/>
                    <a:pt x="8609" y="6943"/>
                  </a:cubicBezTo>
                  <a:cubicBezTo>
                    <a:pt x="8233" y="9228"/>
                    <a:pt x="7750" y="11171"/>
                    <a:pt x="7213" y="10828"/>
                  </a:cubicBezTo>
                  <a:cubicBezTo>
                    <a:pt x="6909" y="10600"/>
                    <a:pt x="6694" y="9571"/>
                    <a:pt x="6461" y="8314"/>
                  </a:cubicBezTo>
                  <a:cubicBezTo>
                    <a:pt x="6229" y="7057"/>
                    <a:pt x="5906" y="6143"/>
                    <a:pt x="5692" y="4886"/>
                  </a:cubicBezTo>
                  <a:cubicBezTo>
                    <a:pt x="4636" y="-1514"/>
                    <a:pt x="3168" y="-943"/>
                    <a:pt x="2095" y="5228"/>
                  </a:cubicBezTo>
                  <a:cubicBezTo>
                    <a:pt x="1629" y="7971"/>
                    <a:pt x="1200" y="10943"/>
                    <a:pt x="466" y="10828"/>
                  </a:cubicBezTo>
                  <a:cubicBezTo>
                    <a:pt x="198" y="10828"/>
                    <a:pt x="1" y="12314"/>
                    <a:pt x="1" y="14143"/>
                  </a:cubicBezTo>
                  <a:cubicBezTo>
                    <a:pt x="-17" y="16086"/>
                    <a:pt x="180" y="17343"/>
                    <a:pt x="484" y="17800"/>
                  </a:cubicBezTo>
                  <a:cubicBezTo>
                    <a:pt x="627" y="18028"/>
                    <a:pt x="770" y="17800"/>
                    <a:pt x="914" y="17686"/>
                  </a:cubicBezTo>
                  <a:cubicBezTo>
                    <a:pt x="1683" y="17000"/>
                    <a:pt x="2238" y="14143"/>
                    <a:pt x="2775" y="10828"/>
                  </a:cubicBezTo>
                  <a:cubicBezTo>
                    <a:pt x="3544" y="6029"/>
                    <a:pt x="4385" y="6029"/>
                    <a:pt x="5137" y="10600"/>
                  </a:cubicBezTo>
                  <a:cubicBezTo>
                    <a:pt x="5996" y="15857"/>
                    <a:pt x="7034" y="19857"/>
                    <a:pt x="8269" y="16657"/>
                  </a:cubicBezTo>
                  <a:cubicBezTo>
                    <a:pt x="9432" y="13571"/>
                    <a:pt x="10541" y="1343"/>
                    <a:pt x="11901" y="10143"/>
                  </a:cubicBezTo>
                  <a:cubicBezTo>
                    <a:pt x="12098" y="11400"/>
                    <a:pt x="12313" y="12772"/>
                    <a:pt x="12528" y="13914"/>
                  </a:cubicBezTo>
                  <a:cubicBezTo>
                    <a:pt x="13619" y="19400"/>
                    <a:pt x="15033" y="18943"/>
                    <a:pt x="16053" y="12886"/>
                  </a:cubicBezTo>
                  <a:cubicBezTo>
                    <a:pt x="16232" y="11857"/>
                    <a:pt x="16393" y="10714"/>
                    <a:pt x="16572" y="9800"/>
                  </a:cubicBezTo>
                  <a:cubicBezTo>
                    <a:pt x="17252" y="6257"/>
                    <a:pt x="17986" y="6372"/>
                    <a:pt x="18648" y="9914"/>
                  </a:cubicBezTo>
                  <a:cubicBezTo>
                    <a:pt x="18881" y="11172"/>
                    <a:pt x="19096" y="12543"/>
                    <a:pt x="19328" y="13800"/>
                  </a:cubicBezTo>
                  <a:cubicBezTo>
                    <a:pt x="19793" y="16314"/>
                    <a:pt x="20348" y="17572"/>
                    <a:pt x="20939" y="17686"/>
                  </a:cubicBezTo>
                  <a:cubicBezTo>
                    <a:pt x="21261" y="17800"/>
                    <a:pt x="21494" y="16772"/>
                    <a:pt x="21547" y="14600"/>
                  </a:cubicBezTo>
                  <a:cubicBezTo>
                    <a:pt x="21583" y="12428"/>
                    <a:pt x="21386" y="10714"/>
                    <a:pt x="21082" y="1071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69A2069D-8CD7-A541-A09B-6D966374B621}"/>
                </a:ext>
              </a:extLst>
            </p:cNvPr>
            <p:cNvSpPr/>
            <p:nvPr userDrawn="1"/>
          </p:nvSpPr>
          <p:spPr>
            <a:xfrm>
              <a:off x="1054101" y="1717048"/>
              <a:ext cx="7477980" cy="5140952"/>
            </a:xfrm>
            <a:custGeom>
              <a:avLst/>
              <a:gdLst/>
              <a:ahLst/>
              <a:cxnLst>
                <a:cxn ang="0">
                  <a:pos x="wd2" y="hd2"/>
                </a:cxn>
                <a:cxn ang="5400000">
                  <a:pos x="wd2" y="hd2"/>
                </a:cxn>
                <a:cxn ang="10800000">
                  <a:pos x="wd2" y="hd2"/>
                </a:cxn>
                <a:cxn ang="16200000">
                  <a:pos x="wd2" y="hd2"/>
                </a:cxn>
              </a:cxnLst>
              <a:rect l="0" t="0" r="r" b="b"/>
              <a:pathLst>
                <a:path w="21480" h="21494" extrusionOk="0">
                  <a:moveTo>
                    <a:pt x="16388" y="21"/>
                  </a:moveTo>
                  <a:cubicBezTo>
                    <a:pt x="15005" y="-106"/>
                    <a:pt x="13677" y="367"/>
                    <a:pt x="12339" y="759"/>
                  </a:cubicBezTo>
                  <a:cubicBezTo>
                    <a:pt x="10467" y="1317"/>
                    <a:pt x="8497" y="1811"/>
                    <a:pt x="6553" y="1742"/>
                  </a:cubicBezTo>
                  <a:cubicBezTo>
                    <a:pt x="4824" y="1683"/>
                    <a:pt x="3069" y="1800"/>
                    <a:pt x="1683" y="3521"/>
                  </a:cubicBezTo>
                  <a:cubicBezTo>
                    <a:pt x="289" y="5252"/>
                    <a:pt x="8" y="7997"/>
                    <a:pt x="1" y="10513"/>
                  </a:cubicBezTo>
                  <a:cubicBezTo>
                    <a:pt x="-10" y="11066"/>
                    <a:pt x="45" y="11613"/>
                    <a:pt x="74" y="12159"/>
                  </a:cubicBezTo>
                  <a:cubicBezTo>
                    <a:pt x="282" y="15887"/>
                    <a:pt x="1329" y="18961"/>
                    <a:pt x="3113" y="21494"/>
                  </a:cubicBezTo>
                  <a:lnTo>
                    <a:pt x="18113" y="21494"/>
                  </a:lnTo>
                  <a:cubicBezTo>
                    <a:pt x="18624" y="20772"/>
                    <a:pt x="19084" y="19832"/>
                    <a:pt x="19379" y="19105"/>
                  </a:cubicBezTo>
                  <a:cubicBezTo>
                    <a:pt x="19897" y="17814"/>
                    <a:pt x="20240" y="16381"/>
                    <a:pt x="20667" y="14867"/>
                  </a:cubicBezTo>
                  <a:cubicBezTo>
                    <a:pt x="21010" y="13662"/>
                    <a:pt x="21138" y="12090"/>
                    <a:pt x="21295" y="10806"/>
                  </a:cubicBezTo>
                  <a:cubicBezTo>
                    <a:pt x="21338" y="10450"/>
                    <a:pt x="21378" y="10099"/>
                    <a:pt x="21408" y="9744"/>
                  </a:cubicBezTo>
                  <a:cubicBezTo>
                    <a:pt x="21590" y="7572"/>
                    <a:pt x="21470" y="5029"/>
                    <a:pt x="20543" y="3213"/>
                  </a:cubicBezTo>
                  <a:cubicBezTo>
                    <a:pt x="19511" y="1190"/>
                    <a:pt x="18106" y="175"/>
                    <a:pt x="16388" y="21"/>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2DAFBD40-AE24-1741-9B2B-EDB70E7B5973}"/>
                </a:ext>
              </a:extLst>
            </p:cNvPr>
            <p:cNvSpPr/>
            <p:nvPr userDrawn="1"/>
          </p:nvSpPr>
          <p:spPr>
            <a:xfrm>
              <a:off x="8398510" y="4886268"/>
              <a:ext cx="745490" cy="560134"/>
            </a:xfrm>
            <a:custGeom>
              <a:avLst/>
              <a:gdLst/>
              <a:ahLst/>
              <a:cxnLst>
                <a:cxn ang="0">
                  <a:pos x="wd2" y="hd2"/>
                </a:cxn>
                <a:cxn ang="5400000">
                  <a:pos x="wd2" y="hd2"/>
                </a:cxn>
                <a:cxn ang="10800000">
                  <a:pos x="wd2" y="hd2"/>
                </a:cxn>
                <a:cxn ang="16200000">
                  <a:pos x="wd2" y="hd2"/>
                </a:cxn>
              </a:cxnLst>
              <a:rect l="0" t="0" r="r" b="b"/>
              <a:pathLst>
                <a:path w="21600" h="21505" extrusionOk="0">
                  <a:moveTo>
                    <a:pt x="1435" y="18626"/>
                  </a:moveTo>
                  <a:cubicBezTo>
                    <a:pt x="773" y="19016"/>
                    <a:pt x="478" y="19601"/>
                    <a:pt x="589" y="20576"/>
                  </a:cubicBezTo>
                  <a:cubicBezTo>
                    <a:pt x="699" y="21600"/>
                    <a:pt x="1288" y="21503"/>
                    <a:pt x="1803" y="21503"/>
                  </a:cubicBezTo>
                  <a:cubicBezTo>
                    <a:pt x="3496" y="21405"/>
                    <a:pt x="4968" y="20235"/>
                    <a:pt x="6550" y="19650"/>
                  </a:cubicBezTo>
                  <a:cubicBezTo>
                    <a:pt x="9015" y="18723"/>
                    <a:pt x="11407" y="17504"/>
                    <a:pt x="13836" y="16432"/>
                  </a:cubicBezTo>
                  <a:cubicBezTo>
                    <a:pt x="15676" y="15603"/>
                    <a:pt x="17589" y="14920"/>
                    <a:pt x="19392" y="13945"/>
                  </a:cubicBezTo>
                  <a:cubicBezTo>
                    <a:pt x="20128" y="13555"/>
                    <a:pt x="20827" y="13165"/>
                    <a:pt x="21563" y="12872"/>
                  </a:cubicBezTo>
                  <a:lnTo>
                    <a:pt x="21563" y="9654"/>
                  </a:lnTo>
                  <a:cubicBezTo>
                    <a:pt x="21232" y="9800"/>
                    <a:pt x="20864" y="9947"/>
                    <a:pt x="20533" y="10044"/>
                  </a:cubicBezTo>
                  <a:cubicBezTo>
                    <a:pt x="20496" y="10191"/>
                    <a:pt x="20459" y="10483"/>
                    <a:pt x="20386" y="10532"/>
                  </a:cubicBezTo>
                  <a:cubicBezTo>
                    <a:pt x="18215" y="11556"/>
                    <a:pt x="16044" y="12580"/>
                    <a:pt x="13873" y="13555"/>
                  </a:cubicBezTo>
                  <a:cubicBezTo>
                    <a:pt x="13689" y="13652"/>
                    <a:pt x="13431" y="13506"/>
                    <a:pt x="12916" y="13409"/>
                  </a:cubicBezTo>
                  <a:cubicBezTo>
                    <a:pt x="15565" y="11458"/>
                    <a:pt x="17957" y="9703"/>
                    <a:pt x="20386" y="7948"/>
                  </a:cubicBezTo>
                  <a:cubicBezTo>
                    <a:pt x="20570" y="7801"/>
                    <a:pt x="20827" y="7899"/>
                    <a:pt x="21048" y="7850"/>
                  </a:cubicBezTo>
                  <a:cubicBezTo>
                    <a:pt x="21232" y="7655"/>
                    <a:pt x="21416" y="7460"/>
                    <a:pt x="21600" y="7265"/>
                  </a:cubicBezTo>
                  <a:lnTo>
                    <a:pt x="21600" y="0"/>
                  </a:lnTo>
                  <a:lnTo>
                    <a:pt x="21563" y="0"/>
                  </a:lnTo>
                  <a:cubicBezTo>
                    <a:pt x="21085" y="1073"/>
                    <a:pt x="20312" y="1316"/>
                    <a:pt x="19466" y="1463"/>
                  </a:cubicBezTo>
                  <a:cubicBezTo>
                    <a:pt x="18362" y="2487"/>
                    <a:pt x="17074" y="3121"/>
                    <a:pt x="15933" y="3949"/>
                  </a:cubicBezTo>
                  <a:cubicBezTo>
                    <a:pt x="13137" y="6046"/>
                    <a:pt x="10230" y="7753"/>
                    <a:pt x="7396" y="9703"/>
                  </a:cubicBezTo>
                  <a:cubicBezTo>
                    <a:pt x="6587" y="10288"/>
                    <a:pt x="5740" y="10873"/>
                    <a:pt x="4857" y="11361"/>
                  </a:cubicBezTo>
                  <a:cubicBezTo>
                    <a:pt x="3422" y="12141"/>
                    <a:pt x="1987" y="12970"/>
                    <a:pt x="552" y="13750"/>
                  </a:cubicBezTo>
                  <a:cubicBezTo>
                    <a:pt x="589" y="14091"/>
                    <a:pt x="478" y="14238"/>
                    <a:pt x="221" y="14189"/>
                  </a:cubicBezTo>
                  <a:cubicBezTo>
                    <a:pt x="147" y="14481"/>
                    <a:pt x="74" y="14774"/>
                    <a:pt x="0" y="15067"/>
                  </a:cubicBezTo>
                  <a:cubicBezTo>
                    <a:pt x="110" y="15554"/>
                    <a:pt x="0" y="16090"/>
                    <a:pt x="331" y="16481"/>
                  </a:cubicBezTo>
                  <a:cubicBezTo>
                    <a:pt x="1030" y="16285"/>
                    <a:pt x="1766" y="16285"/>
                    <a:pt x="2502" y="15993"/>
                  </a:cubicBezTo>
                  <a:cubicBezTo>
                    <a:pt x="3864" y="15408"/>
                    <a:pt x="5078" y="14384"/>
                    <a:pt x="6550" y="14286"/>
                  </a:cubicBezTo>
                  <a:cubicBezTo>
                    <a:pt x="6771" y="12970"/>
                    <a:pt x="7727" y="13555"/>
                    <a:pt x="8316" y="13165"/>
                  </a:cubicBezTo>
                  <a:cubicBezTo>
                    <a:pt x="9346" y="12531"/>
                    <a:pt x="10340" y="11215"/>
                    <a:pt x="11922" y="11702"/>
                  </a:cubicBezTo>
                  <a:cubicBezTo>
                    <a:pt x="10193" y="12824"/>
                    <a:pt x="8721" y="14091"/>
                    <a:pt x="7065" y="14871"/>
                  </a:cubicBezTo>
                  <a:cubicBezTo>
                    <a:pt x="5225" y="16237"/>
                    <a:pt x="3385" y="17504"/>
                    <a:pt x="1435" y="1862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332F9647-4DC5-0D42-9EBF-35BD17C511F3}"/>
                </a:ext>
              </a:extLst>
            </p:cNvPr>
            <p:cNvSpPr/>
            <p:nvPr userDrawn="1"/>
          </p:nvSpPr>
          <p:spPr>
            <a:xfrm>
              <a:off x="7335658" y="4200974"/>
              <a:ext cx="1808342" cy="806677"/>
            </a:xfrm>
            <a:custGeom>
              <a:avLst/>
              <a:gdLst/>
              <a:ahLst/>
              <a:cxnLst>
                <a:cxn ang="0">
                  <a:pos x="wd2" y="hd2"/>
                </a:cxn>
                <a:cxn ang="5400000">
                  <a:pos x="wd2" y="hd2"/>
                </a:cxn>
                <a:cxn ang="10800000">
                  <a:pos x="wd2" y="hd2"/>
                </a:cxn>
                <a:cxn ang="16200000">
                  <a:pos x="wd2" y="hd2"/>
                </a:cxn>
              </a:cxnLst>
              <a:rect l="0" t="0" r="r" b="b"/>
              <a:pathLst>
                <a:path w="21478" h="21337" extrusionOk="0">
                  <a:moveTo>
                    <a:pt x="1205" y="21029"/>
                  </a:moveTo>
                  <a:cubicBezTo>
                    <a:pt x="1326" y="20727"/>
                    <a:pt x="1432" y="20458"/>
                    <a:pt x="1628" y="20357"/>
                  </a:cubicBezTo>
                  <a:cubicBezTo>
                    <a:pt x="2608" y="19853"/>
                    <a:pt x="3498" y="18812"/>
                    <a:pt x="4448" y="18073"/>
                  </a:cubicBezTo>
                  <a:cubicBezTo>
                    <a:pt x="5444" y="17300"/>
                    <a:pt x="6394" y="16292"/>
                    <a:pt x="7375" y="15453"/>
                  </a:cubicBezTo>
                  <a:cubicBezTo>
                    <a:pt x="8340" y="14646"/>
                    <a:pt x="9305" y="13874"/>
                    <a:pt x="10286" y="13135"/>
                  </a:cubicBezTo>
                  <a:cubicBezTo>
                    <a:pt x="11206" y="12396"/>
                    <a:pt x="12141" y="11690"/>
                    <a:pt x="13061" y="10985"/>
                  </a:cubicBezTo>
                  <a:cubicBezTo>
                    <a:pt x="13815" y="10380"/>
                    <a:pt x="14570" y="9775"/>
                    <a:pt x="15324" y="9204"/>
                  </a:cubicBezTo>
                  <a:cubicBezTo>
                    <a:pt x="15897" y="8768"/>
                    <a:pt x="16470" y="8398"/>
                    <a:pt x="17058" y="8029"/>
                  </a:cubicBezTo>
                  <a:cubicBezTo>
                    <a:pt x="17300" y="7323"/>
                    <a:pt x="17692" y="7357"/>
                    <a:pt x="18009" y="7088"/>
                  </a:cubicBezTo>
                  <a:cubicBezTo>
                    <a:pt x="19004" y="6282"/>
                    <a:pt x="20030" y="5711"/>
                    <a:pt x="21025" y="4904"/>
                  </a:cubicBezTo>
                  <a:cubicBezTo>
                    <a:pt x="21176" y="4770"/>
                    <a:pt x="21327" y="4703"/>
                    <a:pt x="21478" y="4669"/>
                  </a:cubicBezTo>
                  <a:lnTo>
                    <a:pt x="21478" y="0"/>
                  </a:lnTo>
                  <a:cubicBezTo>
                    <a:pt x="20980" y="403"/>
                    <a:pt x="20482" y="773"/>
                    <a:pt x="19985" y="1209"/>
                  </a:cubicBezTo>
                  <a:cubicBezTo>
                    <a:pt x="18778" y="2251"/>
                    <a:pt x="17586" y="3393"/>
                    <a:pt x="16334" y="4233"/>
                  </a:cubicBezTo>
                  <a:cubicBezTo>
                    <a:pt x="15143" y="5005"/>
                    <a:pt x="14042" y="6349"/>
                    <a:pt x="12865" y="7256"/>
                  </a:cubicBezTo>
                  <a:cubicBezTo>
                    <a:pt x="11900" y="7995"/>
                    <a:pt x="10904" y="8801"/>
                    <a:pt x="9984" y="9809"/>
                  </a:cubicBezTo>
                  <a:cubicBezTo>
                    <a:pt x="9607" y="10246"/>
                    <a:pt x="9215" y="10918"/>
                    <a:pt x="8732" y="10111"/>
                  </a:cubicBezTo>
                  <a:cubicBezTo>
                    <a:pt x="8627" y="9943"/>
                    <a:pt x="8355" y="9910"/>
                    <a:pt x="8310" y="10313"/>
                  </a:cubicBezTo>
                  <a:cubicBezTo>
                    <a:pt x="8144" y="11925"/>
                    <a:pt x="7405" y="11757"/>
                    <a:pt x="6952" y="12328"/>
                  </a:cubicBezTo>
                  <a:cubicBezTo>
                    <a:pt x="6032" y="13471"/>
                    <a:pt x="4976" y="14109"/>
                    <a:pt x="3966" y="14814"/>
                  </a:cubicBezTo>
                  <a:cubicBezTo>
                    <a:pt x="3483" y="15150"/>
                    <a:pt x="3136" y="15889"/>
                    <a:pt x="2699" y="16393"/>
                  </a:cubicBezTo>
                  <a:cubicBezTo>
                    <a:pt x="2020" y="17166"/>
                    <a:pt x="1266" y="17502"/>
                    <a:pt x="572" y="18308"/>
                  </a:cubicBezTo>
                  <a:cubicBezTo>
                    <a:pt x="134" y="18812"/>
                    <a:pt x="-122" y="19215"/>
                    <a:pt x="59" y="20323"/>
                  </a:cubicBezTo>
                  <a:cubicBezTo>
                    <a:pt x="300" y="21600"/>
                    <a:pt x="738" y="21466"/>
                    <a:pt x="1205" y="21029"/>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DAD86FF7-FF03-8D47-A974-F02969926B67}"/>
                </a:ext>
              </a:extLst>
            </p:cNvPr>
            <p:cNvSpPr/>
            <p:nvPr userDrawn="1"/>
          </p:nvSpPr>
          <p:spPr>
            <a:xfrm>
              <a:off x="8376551" y="5273049"/>
              <a:ext cx="763130" cy="476572"/>
            </a:xfrm>
            <a:custGeom>
              <a:avLst/>
              <a:gdLst/>
              <a:ahLst/>
              <a:cxnLst>
                <a:cxn ang="0">
                  <a:pos x="wd2" y="hd2"/>
                </a:cxn>
                <a:cxn ang="5400000">
                  <a:pos x="wd2" y="hd2"/>
                </a:cxn>
                <a:cxn ang="10800000">
                  <a:pos x="wd2" y="hd2"/>
                </a:cxn>
                <a:cxn ang="16200000">
                  <a:pos x="wd2" y="hd2"/>
                </a:cxn>
              </a:cxnLst>
              <a:rect l="0" t="0" r="r" b="b"/>
              <a:pathLst>
                <a:path w="21347" h="21219" extrusionOk="0">
                  <a:moveTo>
                    <a:pt x="21276" y="0"/>
                  </a:moveTo>
                  <a:cubicBezTo>
                    <a:pt x="20175" y="622"/>
                    <a:pt x="19002" y="2036"/>
                    <a:pt x="17652" y="905"/>
                  </a:cubicBezTo>
                  <a:cubicBezTo>
                    <a:pt x="17510" y="792"/>
                    <a:pt x="17119" y="1131"/>
                    <a:pt x="17226" y="1414"/>
                  </a:cubicBezTo>
                  <a:cubicBezTo>
                    <a:pt x="17759" y="2771"/>
                    <a:pt x="16871" y="2771"/>
                    <a:pt x="16587" y="2940"/>
                  </a:cubicBezTo>
                  <a:cubicBezTo>
                    <a:pt x="15165" y="3788"/>
                    <a:pt x="13851" y="5032"/>
                    <a:pt x="12465" y="5824"/>
                  </a:cubicBezTo>
                  <a:cubicBezTo>
                    <a:pt x="9339" y="7577"/>
                    <a:pt x="6284" y="9499"/>
                    <a:pt x="3229" y="11592"/>
                  </a:cubicBezTo>
                  <a:cubicBezTo>
                    <a:pt x="2269" y="12214"/>
                    <a:pt x="2660" y="13231"/>
                    <a:pt x="2625" y="14136"/>
                  </a:cubicBezTo>
                  <a:cubicBezTo>
                    <a:pt x="2589" y="15437"/>
                    <a:pt x="3264" y="14928"/>
                    <a:pt x="3655" y="15041"/>
                  </a:cubicBezTo>
                  <a:cubicBezTo>
                    <a:pt x="4401" y="13627"/>
                    <a:pt x="5609" y="14306"/>
                    <a:pt x="6461" y="13344"/>
                  </a:cubicBezTo>
                  <a:cubicBezTo>
                    <a:pt x="6959" y="12779"/>
                    <a:pt x="7527" y="12214"/>
                    <a:pt x="8344" y="13005"/>
                  </a:cubicBezTo>
                  <a:cubicBezTo>
                    <a:pt x="6817" y="13910"/>
                    <a:pt x="5680" y="15550"/>
                    <a:pt x="4152" y="15832"/>
                  </a:cubicBezTo>
                  <a:cubicBezTo>
                    <a:pt x="3726" y="16172"/>
                    <a:pt x="3229" y="16341"/>
                    <a:pt x="2909" y="16794"/>
                  </a:cubicBezTo>
                  <a:cubicBezTo>
                    <a:pt x="2198" y="17812"/>
                    <a:pt x="1061" y="17416"/>
                    <a:pt x="458" y="18773"/>
                  </a:cubicBezTo>
                  <a:cubicBezTo>
                    <a:pt x="209" y="19338"/>
                    <a:pt x="-253" y="19904"/>
                    <a:pt x="173" y="20469"/>
                  </a:cubicBezTo>
                  <a:cubicBezTo>
                    <a:pt x="493" y="20865"/>
                    <a:pt x="990" y="21600"/>
                    <a:pt x="1523" y="20978"/>
                  </a:cubicBezTo>
                  <a:cubicBezTo>
                    <a:pt x="2660" y="19564"/>
                    <a:pt x="4010" y="18716"/>
                    <a:pt x="5325" y="17812"/>
                  </a:cubicBezTo>
                  <a:cubicBezTo>
                    <a:pt x="6355" y="17076"/>
                    <a:pt x="7314" y="14928"/>
                    <a:pt x="8806" y="16454"/>
                  </a:cubicBezTo>
                  <a:cubicBezTo>
                    <a:pt x="9197" y="16850"/>
                    <a:pt x="9836" y="15889"/>
                    <a:pt x="9765" y="15210"/>
                  </a:cubicBezTo>
                  <a:cubicBezTo>
                    <a:pt x="9659" y="14080"/>
                    <a:pt x="10192" y="13853"/>
                    <a:pt x="10511" y="13627"/>
                  </a:cubicBezTo>
                  <a:cubicBezTo>
                    <a:pt x="13460" y="11535"/>
                    <a:pt x="16302" y="9047"/>
                    <a:pt x="19215" y="6729"/>
                  </a:cubicBezTo>
                  <a:cubicBezTo>
                    <a:pt x="19926" y="6163"/>
                    <a:pt x="20636" y="5654"/>
                    <a:pt x="21347" y="5145"/>
                  </a:cubicBezTo>
                  <a:lnTo>
                    <a:pt x="21347"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3C2B284F-6329-9E4C-921C-3D60743C6A13}"/>
                </a:ext>
              </a:extLst>
            </p:cNvPr>
            <p:cNvSpPr/>
            <p:nvPr userDrawn="1"/>
          </p:nvSpPr>
          <p:spPr>
            <a:xfrm>
              <a:off x="7669299" y="4454281"/>
              <a:ext cx="1471803" cy="789233"/>
            </a:xfrm>
            <a:custGeom>
              <a:avLst/>
              <a:gdLst/>
              <a:ahLst/>
              <a:cxnLst>
                <a:cxn ang="0">
                  <a:pos x="wd2" y="hd2"/>
                </a:cxn>
                <a:cxn ang="5400000">
                  <a:pos x="wd2" y="hd2"/>
                </a:cxn>
                <a:cxn ang="10800000">
                  <a:pos x="wd2" y="hd2"/>
                </a:cxn>
                <a:cxn ang="16200000">
                  <a:pos x="wd2" y="hd2"/>
                </a:cxn>
              </a:cxnLst>
              <a:rect l="0" t="0" r="r" b="b"/>
              <a:pathLst>
                <a:path w="21322" h="21340" extrusionOk="0">
                  <a:moveTo>
                    <a:pt x="16998" y="3194"/>
                  </a:moveTo>
                  <a:cubicBezTo>
                    <a:pt x="16925" y="3262"/>
                    <a:pt x="16814" y="3194"/>
                    <a:pt x="16741" y="3228"/>
                  </a:cubicBezTo>
                  <a:cubicBezTo>
                    <a:pt x="16649" y="3262"/>
                    <a:pt x="16575" y="3262"/>
                    <a:pt x="16483" y="3297"/>
                  </a:cubicBezTo>
                  <a:cubicBezTo>
                    <a:pt x="16281" y="4224"/>
                    <a:pt x="15858" y="4361"/>
                    <a:pt x="15398" y="4258"/>
                  </a:cubicBezTo>
                  <a:cubicBezTo>
                    <a:pt x="15103" y="4499"/>
                    <a:pt x="14772" y="4670"/>
                    <a:pt x="14478" y="4876"/>
                  </a:cubicBezTo>
                  <a:cubicBezTo>
                    <a:pt x="12491" y="6319"/>
                    <a:pt x="10540" y="7864"/>
                    <a:pt x="8572" y="9375"/>
                  </a:cubicBezTo>
                  <a:cubicBezTo>
                    <a:pt x="7118" y="10508"/>
                    <a:pt x="5683" y="11676"/>
                    <a:pt x="4193" y="12672"/>
                  </a:cubicBezTo>
                  <a:cubicBezTo>
                    <a:pt x="2942" y="13496"/>
                    <a:pt x="1783" y="14698"/>
                    <a:pt x="495" y="15316"/>
                  </a:cubicBezTo>
                  <a:cubicBezTo>
                    <a:pt x="366" y="15384"/>
                    <a:pt x="348" y="15556"/>
                    <a:pt x="292" y="15762"/>
                  </a:cubicBezTo>
                  <a:cubicBezTo>
                    <a:pt x="-278" y="17617"/>
                    <a:pt x="-20" y="18647"/>
                    <a:pt x="1120" y="18818"/>
                  </a:cubicBezTo>
                  <a:cubicBezTo>
                    <a:pt x="1617" y="18681"/>
                    <a:pt x="1967" y="19643"/>
                    <a:pt x="2463" y="19368"/>
                  </a:cubicBezTo>
                  <a:cubicBezTo>
                    <a:pt x="3163" y="19299"/>
                    <a:pt x="3678" y="18509"/>
                    <a:pt x="4285" y="17994"/>
                  </a:cubicBezTo>
                  <a:cubicBezTo>
                    <a:pt x="4616" y="17720"/>
                    <a:pt x="4616" y="17720"/>
                    <a:pt x="4634" y="18166"/>
                  </a:cubicBezTo>
                  <a:cubicBezTo>
                    <a:pt x="4690" y="19643"/>
                    <a:pt x="4800" y="19849"/>
                    <a:pt x="5610" y="19814"/>
                  </a:cubicBezTo>
                  <a:cubicBezTo>
                    <a:pt x="5830" y="19814"/>
                    <a:pt x="6088" y="19540"/>
                    <a:pt x="6217" y="20226"/>
                  </a:cubicBezTo>
                  <a:cubicBezTo>
                    <a:pt x="6437" y="21463"/>
                    <a:pt x="6713" y="21600"/>
                    <a:pt x="7357" y="20982"/>
                  </a:cubicBezTo>
                  <a:cubicBezTo>
                    <a:pt x="8461" y="19883"/>
                    <a:pt x="9657" y="19265"/>
                    <a:pt x="10816" y="18406"/>
                  </a:cubicBezTo>
                  <a:cubicBezTo>
                    <a:pt x="12380" y="17273"/>
                    <a:pt x="13889" y="15968"/>
                    <a:pt x="15416" y="14766"/>
                  </a:cubicBezTo>
                  <a:cubicBezTo>
                    <a:pt x="16630" y="13805"/>
                    <a:pt x="17789" y="12637"/>
                    <a:pt x="19022" y="11641"/>
                  </a:cubicBezTo>
                  <a:cubicBezTo>
                    <a:pt x="19335" y="11401"/>
                    <a:pt x="19629" y="11195"/>
                    <a:pt x="19960" y="11195"/>
                  </a:cubicBezTo>
                  <a:cubicBezTo>
                    <a:pt x="20273" y="10645"/>
                    <a:pt x="20752" y="10233"/>
                    <a:pt x="21322" y="9993"/>
                  </a:cubicBezTo>
                  <a:lnTo>
                    <a:pt x="21322" y="6456"/>
                  </a:lnTo>
                  <a:cubicBezTo>
                    <a:pt x="20273" y="7177"/>
                    <a:pt x="19261" y="7933"/>
                    <a:pt x="18213" y="8688"/>
                  </a:cubicBezTo>
                  <a:cubicBezTo>
                    <a:pt x="18029" y="8825"/>
                    <a:pt x="17826" y="8860"/>
                    <a:pt x="17587" y="8585"/>
                  </a:cubicBezTo>
                  <a:cubicBezTo>
                    <a:pt x="18783" y="6971"/>
                    <a:pt x="20034" y="5666"/>
                    <a:pt x="21267" y="4258"/>
                  </a:cubicBezTo>
                  <a:cubicBezTo>
                    <a:pt x="21285" y="4224"/>
                    <a:pt x="21304" y="4224"/>
                    <a:pt x="21322" y="4224"/>
                  </a:cubicBezTo>
                  <a:lnTo>
                    <a:pt x="21322" y="0"/>
                  </a:lnTo>
                  <a:cubicBezTo>
                    <a:pt x="21285" y="0"/>
                    <a:pt x="21267" y="34"/>
                    <a:pt x="21248" y="34"/>
                  </a:cubicBezTo>
                  <a:cubicBezTo>
                    <a:pt x="19776" y="859"/>
                    <a:pt x="18378" y="1957"/>
                    <a:pt x="16998" y="3194"/>
                  </a:cubicBezTo>
                  <a:close/>
                  <a:moveTo>
                    <a:pt x="5260" y="17101"/>
                  </a:moveTo>
                  <a:cubicBezTo>
                    <a:pt x="5738" y="16689"/>
                    <a:pt x="6143" y="15968"/>
                    <a:pt x="6713" y="15968"/>
                  </a:cubicBezTo>
                  <a:cubicBezTo>
                    <a:pt x="6309" y="16724"/>
                    <a:pt x="5904" y="17445"/>
                    <a:pt x="5260" y="17101"/>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334BCCDB-D707-DC4E-A899-784E5FAD31E1}"/>
                </a:ext>
              </a:extLst>
            </p:cNvPr>
            <p:cNvSpPr/>
            <p:nvPr userDrawn="1"/>
          </p:nvSpPr>
          <p:spPr>
            <a:xfrm>
              <a:off x="6781801" y="1869449"/>
              <a:ext cx="770864" cy="301981"/>
            </a:xfrm>
            <a:custGeom>
              <a:avLst/>
              <a:gdLst/>
              <a:ahLst/>
              <a:cxnLst>
                <a:cxn ang="0">
                  <a:pos x="wd2" y="hd2"/>
                </a:cxn>
                <a:cxn ang="5400000">
                  <a:pos x="wd2" y="hd2"/>
                </a:cxn>
                <a:cxn ang="10800000">
                  <a:pos x="wd2" y="hd2"/>
                </a:cxn>
                <a:cxn ang="16200000">
                  <a:pos x="wd2" y="hd2"/>
                </a:cxn>
              </a:cxnLst>
              <a:rect l="0" t="0" r="r" b="b"/>
              <a:pathLst>
                <a:path w="21388" h="20794" extrusionOk="0">
                  <a:moveTo>
                    <a:pt x="4834" y="3028"/>
                  </a:moveTo>
                  <a:cubicBezTo>
                    <a:pt x="5750" y="3028"/>
                    <a:pt x="6419" y="3727"/>
                    <a:pt x="7053" y="4602"/>
                  </a:cubicBezTo>
                  <a:cubicBezTo>
                    <a:pt x="8745" y="6701"/>
                    <a:pt x="10260" y="9324"/>
                    <a:pt x="11670" y="12472"/>
                  </a:cubicBezTo>
                  <a:cubicBezTo>
                    <a:pt x="11846" y="12910"/>
                    <a:pt x="11881" y="12735"/>
                    <a:pt x="11951" y="12210"/>
                  </a:cubicBezTo>
                  <a:cubicBezTo>
                    <a:pt x="12374" y="8625"/>
                    <a:pt x="12938" y="5301"/>
                    <a:pt x="13643" y="2066"/>
                  </a:cubicBezTo>
                  <a:cubicBezTo>
                    <a:pt x="14101" y="-33"/>
                    <a:pt x="15088" y="-645"/>
                    <a:pt x="15863" y="754"/>
                  </a:cubicBezTo>
                  <a:cubicBezTo>
                    <a:pt x="16673" y="2153"/>
                    <a:pt x="17307" y="3990"/>
                    <a:pt x="18047" y="5564"/>
                  </a:cubicBezTo>
                  <a:cubicBezTo>
                    <a:pt x="18928" y="7400"/>
                    <a:pt x="19774" y="9324"/>
                    <a:pt x="20655" y="11248"/>
                  </a:cubicBezTo>
                  <a:cubicBezTo>
                    <a:pt x="20937" y="11860"/>
                    <a:pt x="21148" y="12560"/>
                    <a:pt x="21289" y="13434"/>
                  </a:cubicBezTo>
                  <a:cubicBezTo>
                    <a:pt x="21571" y="15096"/>
                    <a:pt x="21219" y="17020"/>
                    <a:pt x="20584" y="17369"/>
                  </a:cubicBezTo>
                  <a:cubicBezTo>
                    <a:pt x="20302" y="17544"/>
                    <a:pt x="19985" y="17369"/>
                    <a:pt x="19844" y="16670"/>
                  </a:cubicBezTo>
                  <a:cubicBezTo>
                    <a:pt x="19527" y="15183"/>
                    <a:pt x="18999" y="14221"/>
                    <a:pt x="18505" y="13084"/>
                  </a:cubicBezTo>
                  <a:cubicBezTo>
                    <a:pt x="17448" y="10723"/>
                    <a:pt x="16356" y="8450"/>
                    <a:pt x="15299" y="6089"/>
                  </a:cubicBezTo>
                  <a:cubicBezTo>
                    <a:pt x="15052" y="5564"/>
                    <a:pt x="15017" y="6001"/>
                    <a:pt x="14946" y="6351"/>
                  </a:cubicBezTo>
                  <a:cubicBezTo>
                    <a:pt x="14206" y="10024"/>
                    <a:pt x="13713" y="13871"/>
                    <a:pt x="13431" y="17982"/>
                  </a:cubicBezTo>
                  <a:cubicBezTo>
                    <a:pt x="13361" y="18944"/>
                    <a:pt x="13220" y="19818"/>
                    <a:pt x="12762" y="20080"/>
                  </a:cubicBezTo>
                  <a:cubicBezTo>
                    <a:pt x="12304" y="20343"/>
                    <a:pt x="11951" y="20168"/>
                    <a:pt x="11634" y="19293"/>
                  </a:cubicBezTo>
                  <a:cubicBezTo>
                    <a:pt x="9943" y="14659"/>
                    <a:pt x="7970" y="10898"/>
                    <a:pt x="5644" y="8275"/>
                  </a:cubicBezTo>
                  <a:cubicBezTo>
                    <a:pt x="5609" y="8187"/>
                    <a:pt x="5574" y="8187"/>
                    <a:pt x="5503" y="8100"/>
                  </a:cubicBezTo>
                  <a:cubicBezTo>
                    <a:pt x="4975" y="7663"/>
                    <a:pt x="4975" y="7663"/>
                    <a:pt x="4657" y="8800"/>
                  </a:cubicBezTo>
                  <a:cubicBezTo>
                    <a:pt x="3777" y="12123"/>
                    <a:pt x="2860" y="15358"/>
                    <a:pt x="1839" y="18419"/>
                  </a:cubicBezTo>
                  <a:cubicBezTo>
                    <a:pt x="1662" y="18944"/>
                    <a:pt x="1451" y="19468"/>
                    <a:pt x="1310" y="20081"/>
                  </a:cubicBezTo>
                  <a:cubicBezTo>
                    <a:pt x="1169" y="20693"/>
                    <a:pt x="922" y="20955"/>
                    <a:pt x="641" y="20693"/>
                  </a:cubicBezTo>
                  <a:cubicBezTo>
                    <a:pt x="288" y="20518"/>
                    <a:pt x="42" y="19643"/>
                    <a:pt x="6" y="18944"/>
                  </a:cubicBezTo>
                  <a:cubicBezTo>
                    <a:pt x="-29" y="18157"/>
                    <a:pt x="77" y="17544"/>
                    <a:pt x="253" y="16932"/>
                  </a:cubicBezTo>
                  <a:cubicBezTo>
                    <a:pt x="1134" y="13872"/>
                    <a:pt x="2015" y="10723"/>
                    <a:pt x="2790" y="7488"/>
                  </a:cubicBezTo>
                  <a:cubicBezTo>
                    <a:pt x="2966" y="6701"/>
                    <a:pt x="3178" y="5826"/>
                    <a:pt x="3354" y="5039"/>
                  </a:cubicBezTo>
                  <a:cubicBezTo>
                    <a:pt x="3706" y="3727"/>
                    <a:pt x="4305" y="3115"/>
                    <a:pt x="4834" y="302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36B85B0E-2D8D-C941-9F47-319B46A68CC3}"/>
                </a:ext>
              </a:extLst>
            </p:cNvPr>
            <p:cNvSpPr/>
            <p:nvPr userDrawn="1"/>
          </p:nvSpPr>
          <p:spPr>
            <a:xfrm>
              <a:off x="8166100" y="2136148"/>
              <a:ext cx="483213" cy="415714"/>
            </a:xfrm>
            <a:custGeom>
              <a:avLst/>
              <a:gdLst/>
              <a:ahLst/>
              <a:cxnLst>
                <a:cxn ang="0">
                  <a:pos x="wd2" y="hd2"/>
                </a:cxn>
                <a:cxn ang="5400000">
                  <a:pos x="wd2" y="hd2"/>
                </a:cxn>
                <a:cxn ang="10800000">
                  <a:pos x="wd2" y="hd2"/>
                </a:cxn>
                <a:cxn ang="16200000">
                  <a:pos x="wd2" y="hd2"/>
                </a:cxn>
              </a:cxnLst>
              <a:rect l="0" t="0" r="r" b="b"/>
              <a:pathLst>
                <a:path w="21402" h="21425" extrusionOk="0">
                  <a:moveTo>
                    <a:pt x="2946" y="11205"/>
                  </a:moveTo>
                  <a:cubicBezTo>
                    <a:pt x="2665" y="13692"/>
                    <a:pt x="2665" y="16048"/>
                    <a:pt x="2665" y="18470"/>
                  </a:cubicBezTo>
                  <a:cubicBezTo>
                    <a:pt x="2665" y="19125"/>
                    <a:pt x="2609" y="19845"/>
                    <a:pt x="2496" y="20499"/>
                  </a:cubicBezTo>
                  <a:cubicBezTo>
                    <a:pt x="2384" y="21088"/>
                    <a:pt x="2046" y="21350"/>
                    <a:pt x="1653" y="21416"/>
                  </a:cubicBezTo>
                  <a:cubicBezTo>
                    <a:pt x="1259" y="21481"/>
                    <a:pt x="978" y="21219"/>
                    <a:pt x="753" y="20761"/>
                  </a:cubicBezTo>
                  <a:cubicBezTo>
                    <a:pt x="134" y="19256"/>
                    <a:pt x="78" y="17685"/>
                    <a:pt x="21" y="16114"/>
                  </a:cubicBezTo>
                  <a:cubicBezTo>
                    <a:pt x="-35" y="13496"/>
                    <a:pt x="21" y="10812"/>
                    <a:pt x="190" y="8194"/>
                  </a:cubicBezTo>
                  <a:cubicBezTo>
                    <a:pt x="303" y="6623"/>
                    <a:pt x="1371" y="5837"/>
                    <a:pt x="2665" y="6492"/>
                  </a:cubicBezTo>
                  <a:cubicBezTo>
                    <a:pt x="3509" y="6950"/>
                    <a:pt x="4296" y="7474"/>
                    <a:pt x="5084" y="7932"/>
                  </a:cubicBezTo>
                  <a:cubicBezTo>
                    <a:pt x="6378" y="8717"/>
                    <a:pt x="7671" y="9568"/>
                    <a:pt x="9021" y="10419"/>
                  </a:cubicBezTo>
                  <a:cubicBezTo>
                    <a:pt x="9021" y="9307"/>
                    <a:pt x="9021" y="8194"/>
                    <a:pt x="9021" y="7146"/>
                  </a:cubicBezTo>
                  <a:cubicBezTo>
                    <a:pt x="8965" y="5576"/>
                    <a:pt x="8909" y="4005"/>
                    <a:pt x="8684" y="2434"/>
                  </a:cubicBezTo>
                  <a:cubicBezTo>
                    <a:pt x="8571" y="1452"/>
                    <a:pt x="8909" y="732"/>
                    <a:pt x="9696" y="274"/>
                  </a:cubicBezTo>
                  <a:cubicBezTo>
                    <a:pt x="10371" y="-119"/>
                    <a:pt x="10990" y="-119"/>
                    <a:pt x="11609" y="470"/>
                  </a:cubicBezTo>
                  <a:cubicBezTo>
                    <a:pt x="13071" y="1779"/>
                    <a:pt x="14590" y="3023"/>
                    <a:pt x="16053" y="4267"/>
                  </a:cubicBezTo>
                  <a:cubicBezTo>
                    <a:pt x="16503" y="4659"/>
                    <a:pt x="16503" y="4659"/>
                    <a:pt x="16728" y="4005"/>
                  </a:cubicBezTo>
                  <a:cubicBezTo>
                    <a:pt x="17065" y="3088"/>
                    <a:pt x="17234" y="2106"/>
                    <a:pt x="17796" y="1321"/>
                  </a:cubicBezTo>
                  <a:cubicBezTo>
                    <a:pt x="18415" y="470"/>
                    <a:pt x="19484" y="208"/>
                    <a:pt x="20328" y="732"/>
                  </a:cubicBezTo>
                  <a:cubicBezTo>
                    <a:pt x="21171" y="1256"/>
                    <a:pt x="21565" y="2237"/>
                    <a:pt x="21340" y="3350"/>
                  </a:cubicBezTo>
                  <a:cubicBezTo>
                    <a:pt x="21340" y="3416"/>
                    <a:pt x="21284" y="3547"/>
                    <a:pt x="21284" y="3612"/>
                  </a:cubicBezTo>
                  <a:cubicBezTo>
                    <a:pt x="20552" y="4528"/>
                    <a:pt x="20384" y="5772"/>
                    <a:pt x="19934" y="6819"/>
                  </a:cubicBezTo>
                  <a:cubicBezTo>
                    <a:pt x="18865" y="9307"/>
                    <a:pt x="16615" y="10027"/>
                    <a:pt x="14646" y="8456"/>
                  </a:cubicBezTo>
                  <a:cubicBezTo>
                    <a:pt x="14140" y="8063"/>
                    <a:pt x="13690" y="7670"/>
                    <a:pt x="13240" y="7277"/>
                  </a:cubicBezTo>
                  <a:cubicBezTo>
                    <a:pt x="13128" y="7147"/>
                    <a:pt x="13015" y="6885"/>
                    <a:pt x="12846" y="7016"/>
                  </a:cubicBezTo>
                  <a:cubicBezTo>
                    <a:pt x="12678" y="7146"/>
                    <a:pt x="12790" y="7408"/>
                    <a:pt x="12790" y="7539"/>
                  </a:cubicBezTo>
                  <a:cubicBezTo>
                    <a:pt x="12790" y="9634"/>
                    <a:pt x="12734" y="11728"/>
                    <a:pt x="12621" y="13823"/>
                  </a:cubicBezTo>
                  <a:cubicBezTo>
                    <a:pt x="12509" y="15525"/>
                    <a:pt x="11159" y="16703"/>
                    <a:pt x="9696" y="15656"/>
                  </a:cubicBezTo>
                  <a:cubicBezTo>
                    <a:pt x="7615" y="14216"/>
                    <a:pt x="5477" y="12841"/>
                    <a:pt x="3396" y="11401"/>
                  </a:cubicBezTo>
                  <a:cubicBezTo>
                    <a:pt x="3115" y="11270"/>
                    <a:pt x="3059" y="11270"/>
                    <a:pt x="2946" y="1120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A78CA66B-1DD1-F34E-B9CE-8DD535E2D8B2}"/>
                </a:ext>
              </a:extLst>
            </p:cNvPr>
            <p:cNvSpPr/>
            <p:nvPr userDrawn="1"/>
          </p:nvSpPr>
          <p:spPr>
            <a:xfrm>
              <a:off x="7759700" y="1767849"/>
              <a:ext cx="559970" cy="373476"/>
            </a:xfrm>
            <a:custGeom>
              <a:avLst/>
              <a:gdLst/>
              <a:ahLst/>
              <a:cxnLst>
                <a:cxn ang="0">
                  <a:pos x="wd2" y="hd2"/>
                </a:cxn>
                <a:cxn ang="5400000">
                  <a:pos x="wd2" y="hd2"/>
                </a:cxn>
                <a:cxn ang="10800000">
                  <a:pos x="wd2" y="hd2"/>
                </a:cxn>
                <a:cxn ang="16200000">
                  <a:pos x="wd2" y="hd2"/>
                </a:cxn>
              </a:cxnLst>
              <a:rect l="0" t="0" r="r" b="b"/>
              <a:pathLst>
                <a:path w="21306" h="21387" extrusionOk="0">
                  <a:moveTo>
                    <a:pt x="19379" y="21387"/>
                  </a:moveTo>
                  <a:cubicBezTo>
                    <a:pt x="18654" y="21387"/>
                    <a:pt x="18171" y="20805"/>
                    <a:pt x="17784" y="19932"/>
                  </a:cubicBezTo>
                  <a:cubicBezTo>
                    <a:pt x="17253" y="18842"/>
                    <a:pt x="16866" y="17605"/>
                    <a:pt x="16480" y="16369"/>
                  </a:cubicBezTo>
                  <a:cubicBezTo>
                    <a:pt x="15900" y="14478"/>
                    <a:pt x="15658" y="14042"/>
                    <a:pt x="13967" y="14478"/>
                  </a:cubicBezTo>
                  <a:cubicBezTo>
                    <a:pt x="11938" y="14987"/>
                    <a:pt x="9956" y="15787"/>
                    <a:pt x="8023" y="16805"/>
                  </a:cubicBezTo>
                  <a:cubicBezTo>
                    <a:pt x="7154" y="17242"/>
                    <a:pt x="6477" y="16951"/>
                    <a:pt x="5946" y="15787"/>
                  </a:cubicBezTo>
                  <a:cubicBezTo>
                    <a:pt x="4303" y="12223"/>
                    <a:pt x="2611" y="8732"/>
                    <a:pt x="968" y="5169"/>
                  </a:cubicBezTo>
                  <a:cubicBezTo>
                    <a:pt x="678" y="4514"/>
                    <a:pt x="389" y="3860"/>
                    <a:pt x="147" y="3132"/>
                  </a:cubicBezTo>
                  <a:cubicBezTo>
                    <a:pt x="-143" y="2187"/>
                    <a:pt x="2" y="1023"/>
                    <a:pt x="534" y="442"/>
                  </a:cubicBezTo>
                  <a:cubicBezTo>
                    <a:pt x="1113" y="-213"/>
                    <a:pt x="1887" y="-140"/>
                    <a:pt x="2370" y="660"/>
                  </a:cubicBezTo>
                  <a:cubicBezTo>
                    <a:pt x="3240" y="1969"/>
                    <a:pt x="3964" y="3423"/>
                    <a:pt x="4689" y="4951"/>
                  </a:cubicBezTo>
                  <a:cubicBezTo>
                    <a:pt x="5704" y="6987"/>
                    <a:pt x="6719" y="9096"/>
                    <a:pt x="7782" y="11132"/>
                  </a:cubicBezTo>
                  <a:cubicBezTo>
                    <a:pt x="7878" y="11351"/>
                    <a:pt x="8023" y="11496"/>
                    <a:pt x="8265" y="11351"/>
                  </a:cubicBezTo>
                  <a:cubicBezTo>
                    <a:pt x="9038" y="10987"/>
                    <a:pt x="9811" y="10623"/>
                    <a:pt x="10633" y="10333"/>
                  </a:cubicBezTo>
                  <a:cubicBezTo>
                    <a:pt x="12179" y="9751"/>
                    <a:pt x="13725" y="9096"/>
                    <a:pt x="15368" y="9242"/>
                  </a:cubicBezTo>
                  <a:cubicBezTo>
                    <a:pt x="17301" y="9387"/>
                    <a:pt x="18654" y="10987"/>
                    <a:pt x="19524" y="13460"/>
                  </a:cubicBezTo>
                  <a:cubicBezTo>
                    <a:pt x="19959" y="14769"/>
                    <a:pt x="20346" y="16078"/>
                    <a:pt x="20974" y="17242"/>
                  </a:cubicBezTo>
                  <a:cubicBezTo>
                    <a:pt x="21457" y="18114"/>
                    <a:pt x="21360" y="19132"/>
                    <a:pt x="21022" y="20078"/>
                  </a:cubicBezTo>
                  <a:cubicBezTo>
                    <a:pt x="20635" y="20951"/>
                    <a:pt x="20104" y="21387"/>
                    <a:pt x="19379" y="2138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01BB234F-ED56-9D4C-B86F-4C1084D10FBB}"/>
                </a:ext>
              </a:extLst>
            </p:cNvPr>
            <p:cNvSpPr/>
            <p:nvPr userDrawn="1"/>
          </p:nvSpPr>
          <p:spPr>
            <a:xfrm>
              <a:off x="7251701" y="1336048"/>
              <a:ext cx="550959" cy="195730"/>
            </a:xfrm>
            <a:custGeom>
              <a:avLst/>
              <a:gdLst/>
              <a:ahLst/>
              <a:cxnLst>
                <a:cxn ang="0">
                  <a:pos x="wd2" y="hd2"/>
                </a:cxn>
                <a:cxn ang="5400000">
                  <a:pos x="wd2" y="hd2"/>
                </a:cxn>
                <a:cxn ang="10800000">
                  <a:pos x="wd2" y="hd2"/>
                </a:cxn>
                <a:cxn ang="16200000">
                  <a:pos x="wd2" y="hd2"/>
                </a:cxn>
              </a:cxnLst>
              <a:rect l="0" t="0" r="r" b="b"/>
              <a:pathLst>
                <a:path w="21153" h="21203" extrusionOk="0">
                  <a:moveTo>
                    <a:pt x="5962" y="12"/>
                  </a:moveTo>
                  <a:cubicBezTo>
                    <a:pt x="6596" y="-126"/>
                    <a:pt x="7181" y="975"/>
                    <a:pt x="7717" y="2075"/>
                  </a:cubicBezTo>
                  <a:cubicBezTo>
                    <a:pt x="8595" y="4001"/>
                    <a:pt x="9424" y="6065"/>
                    <a:pt x="10301" y="8129"/>
                  </a:cubicBezTo>
                  <a:cubicBezTo>
                    <a:pt x="10594" y="8817"/>
                    <a:pt x="10838" y="8954"/>
                    <a:pt x="11228" y="8679"/>
                  </a:cubicBezTo>
                  <a:cubicBezTo>
                    <a:pt x="13568" y="6478"/>
                    <a:pt x="15909" y="4414"/>
                    <a:pt x="18249" y="2213"/>
                  </a:cubicBezTo>
                  <a:cubicBezTo>
                    <a:pt x="18834" y="1663"/>
                    <a:pt x="19468" y="1525"/>
                    <a:pt x="20053" y="2213"/>
                  </a:cubicBezTo>
                  <a:cubicBezTo>
                    <a:pt x="21370" y="3726"/>
                    <a:pt x="21467" y="8542"/>
                    <a:pt x="20541" y="11293"/>
                  </a:cubicBezTo>
                  <a:cubicBezTo>
                    <a:pt x="20053" y="12669"/>
                    <a:pt x="19517" y="13907"/>
                    <a:pt x="18737" y="13219"/>
                  </a:cubicBezTo>
                  <a:cubicBezTo>
                    <a:pt x="18590" y="13082"/>
                    <a:pt x="18444" y="13357"/>
                    <a:pt x="18249" y="13494"/>
                  </a:cubicBezTo>
                  <a:cubicBezTo>
                    <a:pt x="16347" y="15008"/>
                    <a:pt x="14446" y="16521"/>
                    <a:pt x="12593" y="18035"/>
                  </a:cubicBezTo>
                  <a:cubicBezTo>
                    <a:pt x="12057" y="18447"/>
                    <a:pt x="11520" y="18860"/>
                    <a:pt x="10984" y="18860"/>
                  </a:cubicBezTo>
                  <a:cubicBezTo>
                    <a:pt x="9960" y="18998"/>
                    <a:pt x="9082" y="17897"/>
                    <a:pt x="8302" y="16108"/>
                  </a:cubicBezTo>
                  <a:cubicBezTo>
                    <a:pt x="7473" y="14182"/>
                    <a:pt x="6693" y="12256"/>
                    <a:pt x="5913" y="10330"/>
                  </a:cubicBezTo>
                  <a:cubicBezTo>
                    <a:pt x="5669" y="9780"/>
                    <a:pt x="5572" y="9780"/>
                    <a:pt x="5377" y="10330"/>
                  </a:cubicBezTo>
                  <a:cubicBezTo>
                    <a:pt x="4499" y="12944"/>
                    <a:pt x="3670" y="15558"/>
                    <a:pt x="2793" y="18172"/>
                  </a:cubicBezTo>
                  <a:cubicBezTo>
                    <a:pt x="2451" y="19135"/>
                    <a:pt x="2159" y="20098"/>
                    <a:pt x="1720" y="20649"/>
                  </a:cubicBezTo>
                  <a:cubicBezTo>
                    <a:pt x="1135" y="21474"/>
                    <a:pt x="647" y="21336"/>
                    <a:pt x="355" y="20511"/>
                  </a:cubicBezTo>
                  <a:cubicBezTo>
                    <a:pt x="-36" y="19410"/>
                    <a:pt x="-133" y="17622"/>
                    <a:pt x="208" y="16109"/>
                  </a:cubicBezTo>
                  <a:cubicBezTo>
                    <a:pt x="647" y="13770"/>
                    <a:pt x="1281" y="11844"/>
                    <a:pt x="1866" y="9780"/>
                  </a:cubicBezTo>
                  <a:cubicBezTo>
                    <a:pt x="2500" y="7579"/>
                    <a:pt x="3134" y="5240"/>
                    <a:pt x="3768" y="3039"/>
                  </a:cubicBezTo>
                  <a:cubicBezTo>
                    <a:pt x="4304" y="975"/>
                    <a:pt x="4987" y="-126"/>
                    <a:pt x="5962" y="1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D13EFBED-038D-CD49-B655-6A94D7C0473B}"/>
                </a:ext>
              </a:extLst>
            </p:cNvPr>
            <p:cNvSpPr/>
            <p:nvPr userDrawn="1"/>
          </p:nvSpPr>
          <p:spPr>
            <a:xfrm>
              <a:off x="7277101" y="904248"/>
              <a:ext cx="485896" cy="287505"/>
            </a:xfrm>
            <a:custGeom>
              <a:avLst/>
              <a:gdLst/>
              <a:ahLst/>
              <a:cxnLst>
                <a:cxn ang="0">
                  <a:pos x="wd2" y="hd2"/>
                </a:cxn>
                <a:cxn ang="5400000">
                  <a:pos x="wd2" y="hd2"/>
                </a:cxn>
                <a:cxn ang="10800000">
                  <a:pos x="wd2" y="hd2"/>
                </a:cxn>
                <a:cxn ang="16200000">
                  <a:pos x="wd2" y="hd2"/>
                </a:cxn>
              </a:cxnLst>
              <a:rect l="0" t="0" r="r" b="b"/>
              <a:pathLst>
                <a:path w="21299" h="20986" extrusionOk="0">
                  <a:moveTo>
                    <a:pt x="17015" y="7627"/>
                  </a:moveTo>
                  <a:cubicBezTo>
                    <a:pt x="16681" y="9759"/>
                    <a:pt x="16402" y="11706"/>
                    <a:pt x="15679" y="13468"/>
                  </a:cubicBezTo>
                  <a:cubicBezTo>
                    <a:pt x="15178" y="14765"/>
                    <a:pt x="14510" y="15692"/>
                    <a:pt x="13452" y="15600"/>
                  </a:cubicBezTo>
                  <a:cubicBezTo>
                    <a:pt x="12673" y="15507"/>
                    <a:pt x="12171" y="14858"/>
                    <a:pt x="11726" y="13838"/>
                  </a:cubicBezTo>
                  <a:cubicBezTo>
                    <a:pt x="11281" y="12819"/>
                    <a:pt x="10947" y="11613"/>
                    <a:pt x="10613" y="10316"/>
                  </a:cubicBezTo>
                  <a:cubicBezTo>
                    <a:pt x="10334" y="11891"/>
                    <a:pt x="10056" y="13282"/>
                    <a:pt x="9722" y="14673"/>
                  </a:cubicBezTo>
                  <a:cubicBezTo>
                    <a:pt x="9221" y="16712"/>
                    <a:pt x="8608" y="18659"/>
                    <a:pt x="7495" y="20049"/>
                  </a:cubicBezTo>
                  <a:cubicBezTo>
                    <a:pt x="6382" y="21440"/>
                    <a:pt x="4712" y="21255"/>
                    <a:pt x="3654" y="19679"/>
                  </a:cubicBezTo>
                  <a:cubicBezTo>
                    <a:pt x="2652" y="18195"/>
                    <a:pt x="2040" y="16156"/>
                    <a:pt x="1316" y="14302"/>
                  </a:cubicBezTo>
                  <a:cubicBezTo>
                    <a:pt x="870" y="13189"/>
                    <a:pt x="536" y="12077"/>
                    <a:pt x="147" y="10964"/>
                  </a:cubicBezTo>
                  <a:cubicBezTo>
                    <a:pt x="-20" y="10408"/>
                    <a:pt x="-76" y="9852"/>
                    <a:pt x="147" y="9296"/>
                  </a:cubicBezTo>
                  <a:cubicBezTo>
                    <a:pt x="314" y="8832"/>
                    <a:pt x="592" y="8740"/>
                    <a:pt x="926" y="8832"/>
                  </a:cubicBezTo>
                  <a:cubicBezTo>
                    <a:pt x="1260" y="8925"/>
                    <a:pt x="1371" y="9388"/>
                    <a:pt x="1538" y="9667"/>
                  </a:cubicBezTo>
                  <a:cubicBezTo>
                    <a:pt x="2262" y="11242"/>
                    <a:pt x="2986" y="12819"/>
                    <a:pt x="3709" y="14394"/>
                  </a:cubicBezTo>
                  <a:cubicBezTo>
                    <a:pt x="3988" y="15043"/>
                    <a:pt x="4266" y="15692"/>
                    <a:pt x="4600" y="16249"/>
                  </a:cubicBezTo>
                  <a:cubicBezTo>
                    <a:pt x="5491" y="18010"/>
                    <a:pt x="5992" y="17732"/>
                    <a:pt x="6771" y="16063"/>
                  </a:cubicBezTo>
                  <a:cubicBezTo>
                    <a:pt x="7495" y="14394"/>
                    <a:pt x="7829" y="12448"/>
                    <a:pt x="8163" y="10501"/>
                  </a:cubicBezTo>
                  <a:cubicBezTo>
                    <a:pt x="8608" y="7812"/>
                    <a:pt x="8831" y="5124"/>
                    <a:pt x="8831" y="2343"/>
                  </a:cubicBezTo>
                  <a:cubicBezTo>
                    <a:pt x="8831" y="1138"/>
                    <a:pt x="9165" y="396"/>
                    <a:pt x="9722" y="304"/>
                  </a:cubicBezTo>
                  <a:cubicBezTo>
                    <a:pt x="10334" y="118"/>
                    <a:pt x="10835" y="674"/>
                    <a:pt x="11114" y="1787"/>
                  </a:cubicBezTo>
                  <a:cubicBezTo>
                    <a:pt x="11670" y="4475"/>
                    <a:pt x="12338" y="7071"/>
                    <a:pt x="13118" y="9574"/>
                  </a:cubicBezTo>
                  <a:cubicBezTo>
                    <a:pt x="13229" y="9945"/>
                    <a:pt x="13340" y="10686"/>
                    <a:pt x="13563" y="10686"/>
                  </a:cubicBezTo>
                  <a:cubicBezTo>
                    <a:pt x="13842" y="10686"/>
                    <a:pt x="13842" y="9945"/>
                    <a:pt x="13953" y="9481"/>
                  </a:cubicBezTo>
                  <a:cubicBezTo>
                    <a:pt x="14454" y="7163"/>
                    <a:pt x="14677" y="4753"/>
                    <a:pt x="14844" y="2343"/>
                  </a:cubicBezTo>
                  <a:cubicBezTo>
                    <a:pt x="14955" y="674"/>
                    <a:pt x="15512" y="-160"/>
                    <a:pt x="16347" y="25"/>
                  </a:cubicBezTo>
                  <a:cubicBezTo>
                    <a:pt x="16681" y="118"/>
                    <a:pt x="16903" y="304"/>
                    <a:pt x="17126" y="674"/>
                  </a:cubicBezTo>
                  <a:cubicBezTo>
                    <a:pt x="18574" y="3455"/>
                    <a:pt x="19798" y="6422"/>
                    <a:pt x="20745" y="9759"/>
                  </a:cubicBezTo>
                  <a:cubicBezTo>
                    <a:pt x="20800" y="9945"/>
                    <a:pt x="20912" y="10223"/>
                    <a:pt x="21023" y="10408"/>
                  </a:cubicBezTo>
                  <a:cubicBezTo>
                    <a:pt x="21524" y="11428"/>
                    <a:pt x="21301" y="12911"/>
                    <a:pt x="20689" y="13745"/>
                  </a:cubicBezTo>
                  <a:cubicBezTo>
                    <a:pt x="20021" y="14672"/>
                    <a:pt x="19075" y="14394"/>
                    <a:pt x="18685" y="13189"/>
                  </a:cubicBezTo>
                  <a:cubicBezTo>
                    <a:pt x="18239" y="11799"/>
                    <a:pt x="17850" y="10408"/>
                    <a:pt x="17460" y="9018"/>
                  </a:cubicBezTo>
                  <a:cubicBezTo>
                    <a:pt x="17349" y="8554"/>
                    <a:pt x="17182" y="8183"/>
                    <a:pt x="17015" y="762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68D9937A-A12A-2643-A86F-E4C71CCB2C5C}"/>
                </a:ext>
              </a:extLst>
            </p:cNvPr>
            <p:cNvSpPr/>
            <p:nvPr userDrawn="1"/>
          </p:nvSpPr>
          <p:spPr>
            <a:xfrm>
              <a:off x="8432801" y="1285248"/>
              <a:ext cx="226820" cy="470365"/>
            </a:xfrm>
            <a:custGeom>
              <a:avLst/>
              <a:gdLst/>
              <a:ahLst/>
              <a:cxnLst>
                <a:cxn ang="0">
                  <a:pos x="wd2" y="hd2"/>
                </a:cxn>
                <a:cxn ang="5400000">
                  <a:pos x="wd2" y="hd2"/>
                </a:cxn>
                <a:cxn ang="10800000">
                  <a:pos x="wd2" y="hd2"/>
                </a:cxn>
                <a:cxn ang="16200000">
                  <a:pos x="wd2" y="hd2"/>
                </a:cxn>
              </a:cxnLst>
              <a:rect l="0" t="0" r="r" b="b"/>
              <a:pathLst>
                <a:path w="21432" h="21390" extrusionOk="0">
                  <a:moveTo>
                    <a:pt x="5592" y="16026"/>
                  </a:moveTo>
                  <a:cubicBezTo>
                    <a:pt x="5592" y="14640"/>
                    <a:pt x="6792" y="13428"/>
                    <a:pt x="8112" y="12215"/>
                  </a:cubicBezTo>
                  <a:cubicBezTo>
                    <a:pt x="9432" y="11060"/>
                    <a:pt x="10872" y="10020"/>
                    <a:pt x="12312" y="8865"/>
                  </a:cubicBezTo>
                  <a:cubicBezTo>
                    <a:pt x="12432" y="8807"/>
                    <a:pt x="12552" y="8749"/>
                    <a:pt x="12552" y="8692"/>
                  </a:cubicBezTo>
                  <a:cubicBezTo>
                    <a:pt x="13272" y="8114"/>
                    <a:pt x="13272" y="8114"/>
                    <a:pt x="12312" y="7594"/>
                  </a:cubicBezTo>
                  <a:cubicBezTo>
                    <a:pt x="8832" y="5919"/>
                    <a:pt x="5232" y="4302"/>
                    <a:pt x="1512" y="2743"/>
                  </a:cubicBezTo>
                  <a:cubicBezTo>
                    <a:pt x="792" y="2454"/>
                    <a:pt x="312" y="2050"/>
                    <a:pt x="72" y="1588"/>
                  </a:cubicBezTo>
                  <a:cubicBezTo>
                    <a:pt x="-168" y="1068"/>
                    <a:pt x="192" y="548"/>
                    <a:pt x="1152" y="260"/>
                  </a:cubicBezTo>
                  <a:cubicBezTo>
                    <a:pt x="2232" y="-87"/>
                    <a:pt x="3552" y="-87"/>
                    <a:pt x="4632" y="260"/>
                  </a:cubicBezTo>
                  <a:cubicBezTo>
                    <a:pt x="6912" y="953"/>
                    <a:pt x="8832" y="1761"/>
                    <a:pt x="10872" y="2570"/>
                  </a:cubicBezTo>
                  <a:cubicBezTo>
                    <a:pt x="13512" y="3667"/>
                    <a:pt x="16032" y="4764"/>
                    <a:pt x="18552" y="5919"/>
                  </a:cubicBezTo>
                  <a:cubicBezTo>
                    <a:pt x="20952" y="7017"/>
                    <a:pt x="21312" y="7999"/>
                    <a:pt x="19752" y="9442"/>
                  </a:cubicBezTo>
                  <a:cubicBezTo>
                    <a:pt x="17952" y="11117"/>
                    <a:pt x="15912" y="12734"/>
                    <a:pt x="13872" y="14351"/>
                  </a:cubicBezTo>
                  <a:cubicBezTo>
                    <a:pt x="13392" y="14756"/>
                    <a:pt x="13032" y="15218"/>
                    <a:pt x="12672" y="15680"/>
                  </a:cubicBezTo>
                  <a:cubicBezTo>
                    <a:pt x="12312" y="16257"/>
                    <a:pt x="12552" y="16488"/>
                    <a:pt x="13872" y="16604"/>
                  </a:cubicBezTo>
                  <a:cubicBezTo>
                    <a:pt x="15792" y="16777"/>
                    <a:pt x="17712" y="17008"/>
                    <a:pt x="19272" y="17644"/>
                  </a:cubicBezTo>
                  <a:cubicBezTo>
                    <a:pt x="20712" y="18221"/>
                    <a:pt x="21432" y="18856"/>
                    <a:pt x="21432" y="19780"/>
                  </a:cubicBezTo>
                  <a:cubicBezTo>
                    <a:pt x="21312" y="20531"/>
                    <a:pt x="20472" y="21166"/>
                    <a:pt x="19152" y="21340"/>
                  </a:cubicBezTo>
                  <a:cubicBezTo>
                    <a:pt x="17952" y="21513"/>
                    <a:pt x="16392" y="21224"/>
                    <a:pt x="15552" y="20647"/>
                  </a:cubicBezTo>
                  <a:cubicBezTo>
                    <a:pt x="15072" y="20300"/>
                    <a:pt x="14352" y="20185"/>
                    <a:pt x="13512" y="20069"/>
                  </a:cubicBezTo>
                  <a:cubicBezTo>
                    <a:pt x="10272" y="19723"/>
                    <a:pt x="7152" y="19203"/>
                    <a:pt x="5952" y="17239"/>
                  </a:cubicBezTo>
                  <a:cubicBezTo>
                    <a:pt x="5952" y="17124"/>
                    <a:pt x="5832" y="17066"/>
                    <a:pt x="5832" y="16950"/>
                  </a:cubicBezTo>
                  <a:cubicBezTo>
                    <a:pt x="5712" y="16662"/>
                    <a:pt x="5712" y="16373"/>
                    <a:pt x="5592" y="1602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3463CD2D-7397-4C4B-BADB-4AEB65EA2A3F}"/>
                </a:ext>
              </a:extLst>
            </p:cNvPr>
            <p:cNvSpPr/>
            <p:nvPr userDrawn="1"/>
          </p:nvSpPr>
          <p:spPr>
            <a:xfrm>
              <a:off x="7277100" y="2161549"/>
              <a:ext cx="343911" cy="348335"/>
            </a:xfrm>
            <a:custGeom>
              <a:avLst/>
              <a:gdLst/>
              <a:ahLst/>
              <a:cxnLst>
                <a:cxn ang="0">
                  <a:pos x="wd2" y="hd2"/>
                </a:cxn>
                <a:cxn ang="5400000">
                  <a:pos x="wd2" y="hd2"/>
                </a:cxn>
                <a:cxn ang="10800000">
                  <a:pos x="wd2" y="hd2"/>
                </a:cxn>
                <a:cxn ang="16200000">
                  <a:pos x="wd2" y="hd2"/>
                </a:cxn>
              </a:cxnLst>
              <a:rect l="0" t="0" r="r" b="b"/>
              <a:pathLst>
                <a:path w="21192" h="21159" extrusionOk="0">
                  <a:moveTo>
                    <a:pt x="3111" y="16325"/>
                  </a:moveTo>
                  <a:cubicBezTo>
                    <a:pt x="4832" y="16402"/>
                    <a:pt x="6789" y="16556"/>
                    <a:pt x="8667" y="16942"/>
                  </a:cubicBezTo>
                  <a:cubicBezTo>
                    <a:pt x="9606" y="17096"/>
                    <a:pt x="9528" y="17096"/>
                    <a:pt x="9528" y="16170"/>
                  </a:cubicBezTo>
                  <a:cubicBezTo>
                    <a:pt x="9450" y="13856"/>
                    <a:pt x="9293" y="11619"/>
                    <a:pt x="8980" y="9305"/>
                  </a:cubicBezTo>
                  <a:cubicBezTo>
                    <a:pt x="8667" y="6990"/>
                    <a:pt x="8354" y="4753"/>
                    <a:pt x="7807" y="2516"/>
                  </a:cubicBezTo>
                  <a:cubicBezTo>
                    <a:pt x="7415" y="973"/>
                    <a:pt x="8433" y="-261"/>
                    <a:pt x="10076" y="48"/>
                  </a:cubicBezTo>
                  <a:cubicBezTo>
                    <a:pt x="13206" y="742"/>
                    <a:pt x="16337" y="1436"/>
                    <a:pt x="19389" y="2439"/>
                  </a:cubicBezTo>
                  <a:cubicBezTo>
                    <a:pt x="19937" y="2593"/>
                    <a:pt x="20484" y="2825"/>
                    <a:pt x="20876" y="3288"/>
                  </a:cubicBezTo>
                  <a:cubicBezTo>
                    <a:pt x="21267" y="3750"/>
                    <a:pt x="21267" y="4136"/>
                    <a:pt x="21032" y="4676"/>
                  </a:cubicBezTo>
                  <a:cubicBezTo>
                    <a:pt x="20797" y="5139"/>
                    <a:pt x="20406" y="5293"/>
                    <a:pt x="19937" y="5293"/>
                  </a:cubicBezTo>
                  <a:cubicBezTo>
                    <a:pt x="18919" y="5370"/>
                    <a:pt x="17980" y="5062"/>
                    <a:pt x="17041" y="4908"/>
                  </a:cubicBezTo>
                  <a:cubicBezTo>
                    <a:pt x="15476" y="4599"/>
                    <a:pt x="13832" y="4290"/>
                    <a:pt x="12267" y="3982"/>
                  </a:cubicBezTo>
                  <a:cubicBezTo>
                    <a:pt x="11797" y="3905"/>
                    <a:pt x="11719" y="3982"/>
                    <a:pt x="11797" y="4368"/>
                  </a:cubicBezTo>
                  <a:cubicBezTo>
                    <a:pt x="12267" y="6528"/>
                    <a:pt x="12580" y="8688"/>
                    <a:pt x="12815" y="10925"/>
                  </a:cubicBezTo>
                  <a:cubicBezTo>
                    <a:pt x="13128" y="13702"/>
                    <a:pt x="13206" y="16402"/>
                    <a:pt x="13206" y="19179"/>
                  </a:cubicBezTo>
                  <a:cubicBezTo>
                    <a:pt x="13206" y="20799"/>
                    <a:pt x="11954" y="21339"/>
                    <a:pt x="10780" y="21108"/>
                  </a:cubicBezTo>
                  <a:cubicBezTo>
                    <a:pt x="9763" y="20876"/>
                    <a:pt x="8667" y="20722"/>
                    <a:pt x="7571" y="20568"/>
                  </a:cubicBezTo>
                  <a:cubicBezTo>
                    <a:pt x="6476" y="20490"/>
                    <a:pt x="5380" y="20336"/>
                    <a:pt x="4284" y="20259"/>
                  </a:cubicBezTo>
                  <a:cubicBezTo>
                    <a:pt x="3893" y="20182"/>
                    <a:pt x="3502" y="20259"/>
                    <a:pt x="3111" y="20336"/>
                  </a:cubicBezTo>
                  <a:cubicBezTo>
                    <a:pt x="1702" y="20645"/>
                    <a:pt x="606" y="20028"/>
                    <a:pt x="137" y="18870"/>
                  </a:cubicBezTo>
                  <a:cubicBezTo>
                    <a:pt x="-333" y="17559"/>
                    <a:pt x="450" y="16325"/>
                    <a:pt x="1858" y="16248"/>
                  </a:cubicBezTo>
                  <a:cubicBezTo>
                    <a:pt x="2250" y="16325"/>
                    <a:pt x="2641" y="16325"/>
                    <a:pt x="3111" y="1632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43CE108F-41A7-6F42-9375-C5A35F72A1EA}"/>
                </a:ext>
              </a:extLst>
            </p:cNvPr>
            <p:cNvSpPr/>
            <p:nvPr userDrawn="1"/>
          </p:nvSpPr>
          <p:spPr>
            <a:xfrm>
              <a:off x="7835901" y="1132848"/>
              <a:ext cx="401830" cy="213840"/>
            </a:xfrm>
            <a:custGeom>
              <a:avLst/>
              <a:gdLst/>
              <a:ahLst/>
              <a:cxnLst>
                <a:cxn ang="0">
                  <a:pos x="wd2" y="hd2"/>
                </a:cxn>
                <a:cxn ang="5400000">
                  <a:pos x="wd2" y="hd2"/>
                </a:cxn>
                <a:cxn ang="10800000">
                  <a:pos x="wd2" y="hd2"/>
                </a:cxn>
                <a:cxn ang="16200000">
                  <a:pos x="wd2" y="hd2"/>
                </a:cxn>
              </a:cxnLst>
              <a:rect l="0" t="0" r="r" b="b"/>
              <a:pathLst>
                <a:path w="21159" h="21023" extrusionOk="0">
                  <a:moveTo>
                    <a:pt x="6369" y="0"/>
                  </a:moveTo>
                  <a:cubicBezTo>
                    <a:pt x="7172" y="0"/>
                    <a:pt x="7707" y="999"/>
                    <a:pt x="8175" y="1998"/>
                  </a:cubicBezTo>
                  <a:cubicBezTo>
                    <a:pt x="8977" y="3871"/>
                    <a:pt x="9713" y="5619"/>
                    <a:pt x="10516" y="7491"/>
                  </a:cubicBezTo>
                  <a:cubicBezTo>
                    <a:pt x="11251" y="9239"/>
                    <a:pt x="11987" y="10862"/>
                    <a:pt x="12655" y="12610"/>
                  </a:cubicBezTo>
                  <a:cubicBezTo>
                    <a:pt x="12856" y="13110"/>
                    <a:pt x="12990" y="12985"/>
                    <a:pt x="13123" y="12610"/>
                  </a:cubicBezTo>
                  <a:cubicBezTo>
                    <a:pt x="14194" y="10363"/>
                    <a:pt x="15464" y="8490"/>
                    <a:pt x="16868" y="7117"/>
                  </a:cubicBezTo>
                  <a:cubicBezTo>
                    <a:pt x="17537" y="6368"/>
                    <a:pt x="18206" y="5868"/>
                    <a:pt x="18942" y="5244"/>
                  </a:cubicBezTo>
                  <a:cubicBezTo>
                    <a:pt x="19744" y="4620"/>
                    <a:pt x="20680" y="5369"/>
                    <a:pt x="21015" y="6742"/>
                  </a:cubicBezTo>
                  <a:cubicBezTo>
                    <a:pt x="21416" y="8240"/>
                    <a:pt x="20948" y="10238"/>
                    <a:pt x="20012" y="10987"/>
                  </a:cubicBezTo>
                  <a:cubicBezTo>
                    <a:pt x="19075" y="11736"/>
                    <a:pt x="18139" y="12485"/>
                    <a:pt x="17270" y="13609"/>
                  </a:cubicBezTo>
                  <a:cubicBezTo>
                    <a:pt x="16133" y="15107"/>
                    <a:pt x="15197" y="16980"/>
                    <a:pt x="14394" y="19228"/>
                  </a:cubicBezTo>
                  <a:cubicBezTo>
                    <a:pt x="13525" y="21600"/>
                    <a:pt x="12321" y="21600"/>
                    <a:pt x="11452" y="19353"/>
                  </a:cubicBezTo>
                  <a:cubicBezTo>
                    <a:pt x="9780" y="15232"/>
                    <a:pt x="8108" y="11237"/>
                    <a:pt x="6503" y="7117"/>
                  </a:cubicBezTo>
                  <a:cubicBezTo>
                    <a:pt x="6169" y="6367"/>
                    <a:pt x="5968" y="6367"/>
                    <a:pt x="5634" y="6992"/>
                  </a:cubicBezTo>
                  <a:cubicBezTo>
                    <a:pt x="4430" y="8989"/>
                    <a:pt x="3226" y="10987"/>
                    <a:pt x="2023" y="12985"/>
                  </a:cubicBezTo>
                  <a:cubicBezTo>
                    <a:pt x="1755" y="13484"/>
                    <a:pt x="1354" y="13734"/>
                    <a:pt x="953" y="13859"/>
                  </a:cubicBezTo>
                  <a:cubicBezTo>
                    <a:pt x="217" y="13984"/>
                    <a:pt x="-184" y="12860"/>
                    <a:pt x="83" y="11611"/>
                  </a:cubicBezTo>
                  <a:cubicBezTo>
                    <a:pt x="217" y="10987"/>
                    <a:pt x="351" y="10488"/>
                    <a:pt x="552" y="9988"/>
                  </a:cubicBezTo>
                  <a:cubicBezTo>
                    <a:pt x="1956" y="7241"/>
                    <a:pt x="3293" y="4370"/>
                    <a:pt x="4698" y="1623"/>
                  </a:cubicBezTo>
                  <a:cubicBezTo>
                    <a:pt x="5166" y="624"/>
                    <a:pt x="5768" y="125"/>
                    <a:pt x="6369" y="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0546B28E-9C64-DA43-9C7E-7E331C0F64DD}"/>
                </a:ext>
              </a:extLst>
            </p:cNvPr>
            <p:cNvSpPr/>
            <p:nvPr userDrawn="1"/>
          </p:nvSpPr>
          <p:spPr>
            <a:xfrm>
              <a:off x="7264401" y="1691648"/>
              <a:ext cx="293471" cy="86329"/>
            </a:xfrm>
            <a:custGeom>
              <a:avLst/>
              <a:gdLst/>
              <a:ahLst/>
              <a:cxnLst>
                <a:cxn ang="0">
                  <a:pos x="wd2" y="hd2"/>
                </a:cxn>
                <a:cxn ang="5400000">
                  <a:pos x="wd2" y="hd2"/>
                </a:cxn>
                <a:cxn ang="10800000">
                  <a:pos x="wd2" y="hd2"/>
                </a:cxn>
                <a:cxn ang="16200000">
                  <a:pos x="wd2" y="hd2"/>
                </a:cxn>
              </a:cxnLst>
              <a:rect l="0" t="0" r="r" b="b"/>
              <a:pathLst>
                <a:path w="21240" h="20392" extrusionOk="0">
                  <a:moveTo>
                    <a:pt x="4504" y="0"/>
                  </a:moveTo>
                  <a:cubicBezTo>
                    <a:pt x="8732" y="900"/>
                    <a:pt x="13236" y="900"/>
                    <a:pt x="17831" y="3000"/>
                  </a:cubicBezTo>
                  <a:cubicBezTo>
                    <a:pt x="19394" y="3600"/>
                    <a:pt x="20773" y="6000"/>
                    <a:pt x="21140" y="11700"/>
                  </a:cubicBezTo>
                  <a:cubicBezTo>
                    <a:pt x="21600" y="17100"/>
                    <a:pt x="20405" y="21600"/>
                    <a:pt x="18751" y="20100"/>
                  </a:cubicBezTo>
                  <a:cubicBezTo>
                    <a:pt x="18015" y="19500"/>
                    <a:pt x="17372" y="18300"/>
                    <a:pt x="16636" y="18000"/>
                  </a:cubicBezTo>
                  <a:cubicBezTo>
                    <a:pt x="14247" y="16800"/>
                    <a:pt x="11857" y="16800"/>
                    <a:pt x="9375" y="15900"/>
                  </a:cubicBezTo>
                  <a:cubicBezTo>
                    <a:pt x="6894" y="15301"/>
                    <a:pt x="4320" y="14700"/>
                    <a:pt x="1838" y="13200"/>
                  </a:cubicBezTo>
                  <a:cubicBezTo>
                    <a:pt x="552" y="12600"/>
                    <a:pt x="0" y="10500"/>
                    <a:pt x="0" y="6601"/>
                  </a:cubicBezTo>
                  <a:cubicBezTo>
                    <a:pt x="0" y="3001"/>
                    <a:pt x="643" y="901"/>
                    <a:pt x="1838" y="301"/>
                  </a:cubicBezTo>
                  <a:cubicBezTo>
                    <a:pt x="2573" y="0"/>
                    <a:pt x="3309" y="300"/>
                    <a:pt x="4504" y="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00FCBB6D-F774-244E-B984-A5B83E526A21}"/>
                </a:ext>
              </a:extLst>
            </p:cNvPr>
            <p:cNvSpPr/>
            <p:nvPr userDrawn="1"/>
          </p:nvSpPr>
          <p:spPr>
            <a:xfrm>
              <a:off x="6921501" y="1475748"/>
              <a:ext cx="123541" cy="263419"/>
            </a:xfrm>
            <a:custGeom>
              <a:avLst/>
              <a:gdLst/>
              <a:ahLst/>
              <a:cxnLst>
                <a:cxn ang="0">
                  <a:pos x="wd2" y="hd2"/>
                </a:cxn>
                <a:cxn ang="5400000">
                  <a:pos x="wd2" y="hd2"/>
                </a:cxn>
                <a:cxn ang="10800000">
                  <a:pos x="wd2" y="hd2"/>
                </a:cxn>
                <a:cxn ang="16200000">
                  <a:pos x="wd2" y="hd2"/>
                </a:cxn>
              </a:cxnLst>
              <a:rect l="0" t="0" r="r" b="b"/>
              <a:pathLst>
                <a:path w="21224" h="21233" extrusionOk="0">
                  <a:moveTo>
                    <a:pt x="32" y="18219"/>
                  </a:moveTo>
                  <a:cubicBezTo>
                    <a:pt x="251" y="16889"/>
                    <a:pt x="1778" y="15251"/>
                    <a:pt x="2869" y="13613"/>
                  </a:cubicBezTo>
                  <a:cubicBezTo>
                    <a:pt x="5269" y="10235"/>
                    <a:pt x="7669" y="6754"/>
                    <a:pt x="10287" y="3376"/>
                  </a:cubicBezTo>
                  <a:cubicBezTo>
                    <a:pt x="10723" y="2659"/>
                    <a:pt x="11596" y="1943"/>
                    <a:pt x="12469" y="1226"/>
                  </a:cubicBezTo>
                  <a:cubicBezTo>
                    <a:pt x="13778" y="203"/>
                    <a:pt x="16178" y="-207"/>
                    <a:pt x="18360" y="100"/>
                  </a:cubicBezTo>
                  <a:cubicBezTo>
                    <a:pt x="20323" y="407"/>
                    <a:pt x="21414" y="1329"/>
                    <a:pt x="21196" y="2557"/>
                  </a:cubicBezTo>
                  <a:cubicBezTo>
                    <a:pt x="20978" y="4093"/>
                    <a:pt x="19887" y="5526"/>
                    <a:pt x="19014" y="6959"/>
                  </a:cubicBezTo>
                  <a:cubicBezTo>
                    <a:pt x="16614" y="10747"/>
                    <a:pt x="14214" y="14637"/>
                    <a:pt x="11596" y="18424"/>
                  </a:cubicBezTo>
                  <a:cubicBezTo>
                    <a:pt x="11160" y="19141"/>
                    <a:pt x="10505" y="19960"/>
                    <a:pt x="9196" y="20574"/>
                  </a:cubicBezTo>
                  <a:cubicBezTo>
                    <a:pt x="7233" y="21393"/>
                    <a:pt x="4832" y="21393"/>
                    <a:pt x="2650" y="20881"/>
                  </a:cubicBezTo>
                  <a:cubicBezTo>
                    <a:pt x="687" y="20369"/>
                    <a:pt x="-186" y="19653"/>
                    <a:pt x="32" y="1821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9581DF4E-15AB-C546-8578-A55AFCCC72E9}"/>
                </a:ext>
              </a:extLst>
            </p:cNvPr>
            <p:cNvSpPr/>
            <p:nvPr userDrawn="1"/>
          </p:nvSpPr>
          <p:spPr>
            <a:xfrm>
              <a:off x="7810500" y="2136149"/>
              <a:ext cx="77034" cy="288588"/>
            </a:xfrm>
            <a:custGeom>
              <a:avLst/>
              <a:gdLst/>
              <a:ahLst/>
              <a:cxnLst>
                <a:cxn ang="0">
                  <a:pos x="wd2" y="hd2"/>
                </a:cxn>
                <a:cxn ang="5400000">
                  <a:pos x="wd2" y="hd2"/>
                </a:cxn>
                <a:cxn ang="10800000">
                  <a:pos x="wd2" y="hd2"/>
                </a:cxn>
                <a:cxn ang="16200000">
                  <a:pos x="wd2" y="hd2"/>
                </a:cxn>
              </a:cxnLst>
              <a:rect l="0" t="0" r="r" b="b"/>
              <a:pathLst>
                <a:path w="21479" h="21433" extrusionOk="0">
                  <a:moveTo>
                    <a:pt x="15226" y="5009"/>
                  </a:moveTo>
                  <a:cubicBezTo>
                    <a:pt x="15226" y="9254"/>
                    <a:pt x="16288" y="13404"/>
                    <a:pt x="20892" y="17554"/>
                  </a:cubicBezTo>
                  <a:cubicBezTo>
                    <a:pt x="21600" y="18215"/>
                    <a:pt x="21600" y="18875"/>
                    <a:pt x="21246" y="19441"/>
                  </a:cubicBezTo>
                  <a:cubicBezTo>
                    <a:pt x="20892" y="20478"/>
                    <a:pt x="18413" y="21327"/>
                    <a:pt x="15227" y="21422"/>
                  </a:cubicBezTo>
                  <a:cubicBezTo>
                    <a:pt x="11331" y="21516"/>
                    <a:pt x="8145" y="21044"/>
                    <a:pt x="6374" y="20101"/>
                  </a:cubicBezTo>
                  <a:cubicBezTo>
                    <a:pt x="3187" y="18309"/>
                    <a:pt x="3187" y="16328"/>
                    <a:pt x="2125" y="14442"/>
                  </a:cubicBezTo>
                  <a:cubicBezTo>
                    <a:pt x="709" y="11706"/>
                    <a:pt x="0" y="8971"/>
                    <a:pt x="0" y="6236"/>
                  </a:cubicBezTo>
                  <a:cubicBezTo>
                    <a:pt x="0" y="4632"/>
                    <a:pt x="1062" y="3029"/>
                    <a:pt x="1771" y="1331"/>
                  </a:cubicBezTo>
                  <a:cubicBezTo>
                    <a:pt x="2125" y="482"/>
                    <a:pt x="4957" y="-84"/>
                    <a:pt x="8145" y="10"/>
                  </a:cubicBezTo>
                  <a:cubicBezTo>
                    <a:pt x="11686" y="105"/>
                    <a:pt x="14872" y="765"/>
                    <a:pt x="14872" y="1614"/>
                  </a:cubicBezTo>
                  <a:cubicBezTo>
                    <a:pt x="15226" y="2746"/>
                    <a:pt x="15226" y="3877"/>
                    <a:pt x="15226" y="500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F50D324E-4D75-E742-9624-1639865ADCA3}"/>
                </a:ext>
              </a:extLst>
            </p:cNvPr>
            <p:cNvSpPr/>
            <p:nvPr userDrawn="1"/>
          </p:nvSpPr>
          <p:spPr>
            <a:xfrm>
              <a:off x="7937500" y="853449"/>
              <a:ext cx="220709" cy="199805"/>
            </a:xfrm>
            <a:custGeom>
              <a:avLst/>
              <a:gdLst/>
              <a:ahLst/>
              <a:cxnLst>
                <a:cxn ang="0">
                  <a:pos x="wd2" y="hd2"/>
                </a:cxn>
                <a:cxn ang="5400000">
                  <a:pos x="wd2" y="hd2"/>
                </a:cxn>
                <a:cxn ang="10800000">
                  <a:pos x="wd2" y="hd2"/>
                </a:cxn>
                <a:cxn ang="16200000">
                  <a:pos x="wd2" y="hd2"/>
                </a:cxn>
              </a:cxnLst>
              <a:rect l="0" t="0" r="r" b="b"/>
              <a:pathLst>
                <a:path w="20739" h="21239" extrusionOk="0">
                  <a:moveTo>
                    <a:pt x="17632" y="21234"/>
                  </a:moveTo>
                  <a:cubicBezTo>
                    <a:pt x="16558" y="21234"/>
                    <a:pt x="15842" y="20424"/>
                    <a:pt x="15007" y="19614"/>
                  </a:cubicBezTo>
                  <a:cubicBezTo>
                    <a:pt x="10711" y="15024"/>
                    <a:pt x="6415" y="10434"/>
                    <a:pt x="2118" y="5844"/>
                  </a:cubicBezTo>
                  <a:cubicBezTo>
                    <a:pt x="1522" y="5169"/>
                    <a:pt x="925" y="4494"/>
                    <a:pt x="448" y="3549"/>
                  </a:cubicBezTo>
                  <a:cubicBezTo>
                    <a:pt x="-149" y="2469"/>
                    <a:pt x="-149" y="1524"/>
                    <a:pt x="448" y="714"/>
                  </a:cubicBezTo>
                  <a:cubicBezTo>
                    <a:pt x="1044" y="-231"/>
                    <a:pt x="1880" y="-96"/>
                    <a:pt x="2715" y="309"/>
                  </a:cubicBezTo>
                  <a:cubicBezTo>
                    <a:pt x="4744" y="1119"/>
                    <a:pt x="6176" y="2874"/>
                    <a:pt x="7727" y="4359"/>
                  </a:cubicBezTo>
                  <a:cubicBezTo>
                    <a:pt x="10830" y="7194"/>
                    <a:pt x="13933" y="10164"/>
                    <a:pt x="17036" y="12999"/>
                  </a:cubicBezTo>
                  <a:cubicBezTo>
                    <a:pt x="17155" y="13134"/>
                    <a:pt x="17394" y="13404"/>
                    <a:pt x="17632" y="13404"/>
                  </a:cubicBezTo>
                  <a:cubicBezTo>
                    <a:pt x="19064" y="13944"/>
                    <a:pt x="19900" y="15159"/>
                    <a:pt x="20377" y="16644"/>
                  </a:cubicBezTo>
                  <a:cubicBezTo>
                    <a:pt x="21451" y="18939"/>
                    <a:pt x="20019" y="21369"/>
                    <a:pt x="17632" y="2123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8" name="Shape">
              <a:extLst>
                <a:ext uri="{FF2B5EF4-FFF2-40B4-BE49-F238E27FC236}">
                  <a16:creationId xmlns:a16="http://schemas.microsoft.com/office/drawing/2014/main" id="{EA63D6DD-0588-3748-B445-2610AFB63E62}"/>
                </a:ext>
              </a:extLst>
            </p:cNvPr>
            <p:cNvSpPr/>
            <p:nvPr userDrawn="1"/>
          </p:nvSpPr>
          <p:spPr>
            <a:xfrm>
              <a:off x="8026401" y="1513848"/>
              <a:ext cx="135564" cy="230842"/>
            </a:xfrm>
            <a:custGeom>
              <a:avLst/>
              <a:gdLst/>
              <a:ahLst/>
              <a:cxnLst>
                <a:cxn ang="0">
                  <a:pos x="wd2" y="hd2"/>
                </a:cxn>
                <a:cxn ang="5400000">
                  <a:pos x="wd2" y="hd2"/>
                </a:cxn>
                <a:cxn ang="10800000">
                  <a:pos x="wd2" y="hd2"/>
                </a:cxn>
                <a:cxn ang="16200000">
                  <a:pos x="wd2" y="hd2"/>
                </a:cxn>
              </a:cxnLst>
              <a:rect l="0" t="0" r="r" b="b"/>
              <a:pathLst>
                <a:path w="20225" h="21338" extrusionOk="0">
                  <a:moveTo>
                    <a:pt x="15159" y="21337"/>
                  </a:moveTo>
                  <a:cubicBezTo>
                    <a:pt x="14022" y="21337"/>
                    <a:pt x="12885" y="20867"/>
                    <a:pt x="12127" y="20046"/>
                  </a:cubicBezTo>
                  <a:cubicBezTo>
                    <a:pt x="10043" y="17698"/>
                    <a:pt x="8338" y="15115"/>
                    <a:pt x="6632" y="12533"/>
                  </a:cubicBezTo>
                  <a:cubicBezTo>
                    <a:pt x="4738" y="9833"/>
                    <a:pt x="2653" y="7250"/>
                    <a:pt x="1138" y="4550"/>
                  </a:cubicBezTo>
                  <a:cubicBezTo>
                    <a:pt x="759" y="3963"/>
                    <a:pt x="380" y="3376"/>
                    <a:pt x="191" y="2672"/>
                  </a:cubicBezTo>
                  <a:cubicBezTo>
                    <a:pt x="-378" y="1615"/>
                    <a:pt x="380" y="559"/>
                    <a:pt x="1706" y="207"/>
                  </a:cubicBezTo>
                  <a:cubicBezTo>
                    <a:pt x="3412" y="-263"/>
                    <a:pt x="5496" y="89"/>
                    <a:pt x="6443" y="1028"/>
                  </a:cubicBezTo>
                  <a:cubicBezTo>
                    <a:pt x="8907" y="3376"/>
                    <a:pt x="10801" y="5841"/>
                    <a:pt x="12696" y="8424"/>
                  </a:cubicBezTo>
                  <a:cubicBezTo>
                    <a:pt x="14970" y="11476"/>
                    <a:pt x="17623" y="14411"/>
                    <a:pt x="19707" y="17463"/>
                  </a:cubicBezTo>
                  <a:cubicBezTo>
                    <a:pt x="21222" y="19576"/>
                    <a:pt x="19327" y="21337"/>
                    <a:pt x="15159" y="2133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9" name="Shape">
              <a:extLst>
                <a:ext uri="{FF2B5EF4-FFF2-40B4-BE49-F238E27FC236}">
                  <a16:creationId xmlns:a16="http://schemas.microsoft.com/office/drawing/2014/main" id="{C2B84C16-F876-7E4F-8BCE-A914CAD6A7A7}"/>
                </a:ext>
              </a:extLst>
            </p:cNvPr>
            <p:cNvSpPr/>
            <p:nvPr userDrawn="1"/>
          </p:nvSpPr>
          <p:spPr>
            <a:xfrm>
              <a:off x="8597900" y="1856748"/>
              <a:ext cx="115888" cy="203616"/>
            </a:xfrm>
            <a:custGeom>
              <a:avLst/>
              <a:gdLst/>
              <a:ahLst/>
              <a:cxnLst>
                <a:cxn ang="0">
                  <a:pos x="wd2" y="hd2"/>
                </a:cxn>
                <a:cxn ang="5400000">
                  <a:pos x="wd2" y="hd2"/>
                </a:cxn>
                <a:cxn ang="10800000">
                  <a:pos x="wd2" y="hd2"/>
                </a:cxn>
                <a:cxn ang="16200000">
                  <a:pos x="wd2" y="hd2"/>
                </a:cxn>
              </a:cxnLst>
              <a:rect l="0" t="0" r="r" b="b"/>
              <a:pathLst>
                <a:path w="21424" h="21246" extrusionOk="0">
                  <a:moveTo>
                    <a:pt x="21424" y="18924"/>
                  </a:moveTo>
                  <a:cubicBezTo>
                    <a:pt x="21424" y="19985"/>
                    <a:pt x="20250" y="20912"/>
                    <a:pt x="18372" y="21177"/>
                  </a:cubicBezTo>
                  <a:cubicBezTo>
                    <a:pt x="16493" y="21442"/>
                    <a:pt x="14145" y="20912"/>
                    <a:pt x="12737" y="19984"/>
                  </a:cubicBezTo>
                  <a:cubicBezTo>
                    <a:pt x="11563" y="19057"/>
                    <a:pt x="11328" y="17997"/>
                    <a:pt x="10624" y="17069"/>
                  </a:cubicBezTo>
                  <a:cubicBezTo>
                    <a:pt x="8276" y="12829"/>
                    <a:pt x="4990" y="8721"/>
                    <a:pt x="1702" y="4745"/>
                  </a:cubicBezTo>
                  <a:cubicBezTo>
                    <a:pt x="998" y="3818"/>
                    <a:pt x="293" y="2890"/>
                    <a:pt x="59" y="1962"/>
                  </a:cubicBezTo>
                  <a:cubicBezTo>
                    <a:pt x="-176" y="1300"/>
                    <a:pt x="294" y="637"/>
                    <a:pt x="1468" y="240"/>
                  </a:cubicBezTo>
                  <a:cubicBezTo>
                    <a:pt x="2642" y="-158"/>
                    <a:pt x="3816" y="-25"/>
                    <a:pt x="4755" y="372"/>
                  </a:cubicBezTo>
                  <a:cubicBezTo>
                    <a:pt x="7572" y="1432"/>
                    <a:pt x="9215" y="3022"/>
                    <a:pt x="10859" y="4613"/>
                  </a:cubicBezTo>
                  <a:cubicBezTo>
                    <a:pt x="13912" y="7925"/>
                    <a:pt x="16964" y="11371"/>
                    <a:pt x="18842" y="14949"/>
                  </a:cubicBezTo>
                  <a:cubicBezTo>
                    <a:pt x="19311" y="15876"/>
                    <a:pt x="19781" y="16936"/>
                    <a:pt x="20955" y="17732"/>
                  </a:cubicBezTo>
                  <a:cubicBezTo>
                    <a:pt x="21424" y="18129"/>
                    <a:pt x="21424" y="18527"/>
                    <a:pt x="21424" y="1892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0" name="Shape">
              <a:extLst>
                <a:ext uri="{FF2B5EF4-FFF2-40B4-BE49-F238E27FC236}">
                  <a16:creationId xmlns:a16="http://schemas.microsoft.com/office/drawing/2014/main" id="{A888D036-769C-E94B-BB87-B09763FDF0AB}"/>
                </a:ext>
              </a:extLst>
            </p:cNvPr>
            <p:cNvSpPr/>
            <p:nvPr userDrawn="1"/>
          </p:nvSpPr>
          <p:spPr>
            <a:xfrm>
              <a:off x="7035801" y="2301249"/>
              <a:ext cx="122305" cy="166775"/>
            </a:xfrm>
            <a:custGeom>
              <a:avLst/>
              <a:gdLst/>
              <a:ahLst/>
              <a:cxnLst>
                <a:cxn ang="0">
                  <a:pos x="wd2" y="hd2"/>
                </a:cxn>
                <a:cxn ang="5400000">
                  <a:pos x="wd2" y="hd2"/>
                </a:cxn>
                <a:cxn ang="10800000">
                  <a:pos x="wd2" y="hd2"/>
                </a:cxn>
                <a:cxn ang="16200000">
                  <a:pos x="wd2" y="hd2"/>
                </a:cxn>
              </a:cxnLst>
              <a:rect l="0" t="0" r="r" b="b"/>
              <a:pathLst>
                <a:path w="21012" h="21327" extrusionOk="0">
                  <a:moveTo>
                    <a:pt x="16800" y="21316"/>
                  </a:moveTo>
                  <a:cubicBezTo>
                    <a:pt x="15055" y="21316"/>
                    <a:pt x="13746" y="20341"/>
                    <a:pt x="13091" y="19367"/>
                  </a:cubicBezTo>
                  <a:cubicBezTo>
                    <a:pt x="9164" y="14495"/>
                    <a:pt x="4582" y="9785"/>
                    <a:pt x="1309" y="4750"/>
                  </a:cubicBezTo>
                  <a:cubicBezTo>
                    <a:pt x="873" y="3938"/>
                    <a:pt x="655" y="3126"/>
                    <a:pt x="218" y="2314"/>
                  </a:cubicBezTo>
                  <a:cubicBezTo>
                    <a:pt x="-218" y="1502"/>
                    <a:pt x="0" y="852"/>
                    <a:pt x="873" y="365"/>
                  </a:cubicBezTo>
                  <a:cubicBezTo>
                    <a:pt x="1964" y="-122"/>
                    <a:pt x="2836" y="-122"/>
                    <a:pt x="3927" y="365"/>
                  </a:cubicBezTo>
                  <a:cubicBezTo>
                    <a:pt x="5673" y="1502"/>
                    <a:pt x="7419" y="2801"/>
                    <a:pt x="8727" y="4101"/>
                  </a:cubicBezTo>
                  <a:cubicBezTo>
                    <a:pt x="12219" y="7674"/>
                    <a:pt x="15492" y="11247"/>
                    <a:pt x="18982" y="14820"/>
                  </a:cubicBezTo>
                  <a:cubicBezTo>
                    <a:pt x="19855" y="15794"/>
                    <a:pt x="20509" y="16768"/>
                    <a:pt x="20946" y="17743"/>
                  </a:cubicBezTo>
                  <a:cubicBezTo>
                    <a:pt x="21382" y="19854"/>
                    <a:pt x="19637" y="21478"/>
                    <a:pt x="16800" y="2131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6219947"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1522989" y="2424737"/>
            <a:ext cx="6643112" cy="3752226"/>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fld id="{A1B086EF-1F45-4ECD-8D5C-3F0C3828F6FB}" type="datetimeFigureOut">
              <a:rPr lang="en-US" smtClean="0"/>
              <a:t>4/22/2020</a:t>
            </a:fld>
            <a:endParaRPr lang="en-US"/>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D46DFB0E-29DE-4163-9CE7-4CB40A47C19C}"/>
              </a:ext>
            </a:extLst>
          </p:cNvPr>
          <p:cNvGrpSpPr/>
          <p:nvPr userDrawn="1"/>
        </p:nvGrpSpPr>
        <p:grpSpPr>
          <a:xfrm>
            <a:off x="-1" y="0"/>
            <a:ext cx="9144001" cy="6857999"/>
            <a:chOff x="-1" y="0"/>
            <a:chExt cx="9144001" cy="6857999"/>
          </a:xfrm>
        </p:grpSpPr>
        <p:sp>
          <p:nvSpPr>
            <p:cNvPr id="90" name="Freeform: Shape 89">
              <a:extLst>
                <a:ext uri="{FF2B5EF4-FFF2-40B4-BE49-F238E27FC236}">
                  <a16:creationId xmlns:a16="http://schemas.microsoft.com/office/drawing/2014/main" id="{FCEED151-EC51-42C8-8B46-FA50117DA299}"/>
                </a:ext>
              </a:extLst>
            </p:cNvPr>
            <p:cNvSpPr/>
            <p:nvPr userDrawn="1"/>
          </p:nvSpPr>
          <p:spPr>
            <a:xfrm>
              <a:off x="7184175" y="2705138"/>
              <a:ext cx="1959825" cy="3109257"/>
            </a:xfrm>
            <a:custGeom>
              <a:avLst/>
              <a:gdLst>
                <a:gd name="connsiteX0" fmla="*/ 1739929 w 1959825"/>
                <a:gd name="connsiteY0" fmla="*/ 3163 h 3109257"/>
                <a:gd name="connsiteX1" fmla="*/ 1959825 w 1959825"/>
                <a:gd name="connsiteY1" fmla="*/ 34793 h 3109257"/>
                <a:gd name="connsiteX2" fmla="*/ 1959825 w 1959825"/>
                <a:gd name="connsiteY2" fmla="*/ 2536701 h 3109257"/>
                <a:gd name="connsiteX3" fmla="*/ 1931864 w 1959825"/>
                <a:gd name="connsiteY3" fmla="*/ 2551545 h 3109257"/>
                <a:gd name="connsiteX4" fmla="*/ 1599187 w 1959825"/>
                <a:gd name="connsiteY4" fmla="*/ 2717997 h 3109257"/>
                <a:gd name="connsiteX5" fmla="*/ 1380705 w 1959825"/>
                <a:gd name="connsiteY5" fmla="*/ 2847572 h 3109257"/>
                <a:gd name="connsiteX6" fmla="*/ 1060686 w 1959825"/>
                <a:gd name="connsiteY6" fmla="*/ 3029037 h 3109257"/>
                <a:gd name="connsiteX7" fmla="*/ 769835 w 1959825"/>
                <a:gd name="connsiteY7" fmla="*/ 3107890 h 3109257"/>
                <a:gd name="connsiteX8" fmla="*/ 418080 w 1959825"/>
                <a:gd name="connsiteY8" fmla="*/ 3041863 h 3109257"/>
                <a:gd name="connsiteX9" fmla="*/ 199598 w 1959825"/>
                <a:gd name="connsiteY9" fmla="*/ 2886926 h 3109257"/>
                <a:gd name="connsiteX10" fmla="*/ 11659 w 1959825"/>
                <a:gd name="connsiteY10" fmla="*/ 2493243 h 3109257"/>
                <a:gd name="connsiteX11" fmla="*/ 10375 w 1959825"/>
                <a:gd name="connsiteY11" fmla="*/ 2145181 h 3109257"/>
                <a:gd name="connsiteX12" fmla="*/ 30737 w 1959825"/>
                <a:gd name="connsiteY12" fmla="*/ 1911536 h 3109257"/>
                <a:gd name="connsiteX13" fmla="*/ 29453 w 1959825"/>
                <a:gd name="connsiteY13" fmla="*/ 1891130 h 3109257"/>
                <a:gd name="connsiteX14" fmla="*/ 28169 w 1959825"/>
                <a:gd name="connsiteY14" fmla="*/ 1878450 h 3109257"/>
                <a:gd name="connsiteX15" fmla="*/ 26885 w 1959825"/>
                <a:gd name="connsiteY15" fmla="*/ 1879761 h 3109257"/>
                <a:gd name="connsiteX16" fmla="*/ 33214 w 1959825"/>
                <a:gd name="connsiteY16" fmla="*/ 1856878 h 3109257"/>
                <a:gd name="connsiteX17" fmla="*/ 38350 w 1959825"/>
                <a:gd name="connsiteY17" fmla="*/ 1752809 h 3109257"/>
                <a:gd name="connsiteX18" fmla="*/ 40827 w 1959825"/>
                <a:gd name="connsiteY18" fmla="*/ 1743918 h 3109257"/>
                <a:gd name="connsiteX19" fmla="*/ 40827 w 1959825"/>
                <a:gd name="connsiteY19" fmla="*/ 1703252 h 3109257"/>
                <a:gd name="connsiteX20" fmla="*/ 39543 w 1959825"/>
                <a:gd name="connsiteY20" fmla="*/ 1698151 h 3109257"/>
                <a:gd name="connsiteX21" fmla="*/ 45963 w 1959825"/>
                <a:gd name="connsiteY21" fmla="*/ 1624545 h 3109257"/>
                <a:gd name="connsiteX22" fmla="*/ 53576 w 1959825"/>
                <a:gd name="connsiteY22" fmla="*/ 1498759 h 3109257"/>
                <a:gd name="connsiteX23" fmla="*/ 57337 w 1959825"/>
                <a:gd name="connsiteY23" fmla="*/ 1452992 h 3109257"/>
                <a:gd name="connsiteX24" fmla="*/ 64950 w 1959825"/>
                <a:gd name="connsiteY24" fmla="*/ 1404747 h 3109257"/>
                <a:gd name="connsiteX25" fmla="*/ 152636 w 1959825"/>
                <a:gd name="connsiteY25" fmla="*/ 1001006 h 3109257"/>
                <a:gd name="connsiteX26" fmla="*/ 166578 w 1959825"/>
                <a:gd name="connsiteY26" fmla="*/ 959029 h 3109257"/>
                <a:gd name="connsiteX27" fmla="*/ 176759 w 1959825"/>
                <a:gd name="connsiteY27" fmla="*/ 934834 h 3109257"/>
                <a:gd name="connsiteX28" fmla="*/ 211063 w 1959825"/>
                <a:gd name="connsiteY28" fmla="*/ 852337 h 3109257"/>
                <a:gd name="connsiteX29" fmla="*/ 231334 w 1959825"/>
                <a:gd name="connsiteY29" fmla="*/ 812983 h 3109257"/>
                <a:gd name="connsiteX30" fmla="*/ 251696 w 1959825"/>
                <a:gd name="connsiteY30" fmla="*/ 779896 h 3109257"/>
                <a:gd name="connsiteX31" fmla="*/ 357085 w 1959825"/>
                <a:gd name="connsiteY31" fmla="*/ 614902 h 3109257"/>
                <a:gd name="connsiteX32" fmla="*/ 401570 w 1959825"/>
                <a:gd name="connsiteY32" fmla="*/ 556455 h 3109257"/>
                <a:gd name="connsiteX33" fmla="*/ 423125 w 1959825"/>
                <a:gd name="connsiteY33" fmla="*/ 534883 h 3109257"/>
                <a:gd name="connsiteX34" fmla="*/ 447248 w 1959825"/>
                <a:gd name="connsiteY34" fmla="*/ 510688 h 3109257"/>
                <a:gd name="connsiteX35" fmla="*/ 724157 w 1959825"/>
                <a:gd name="connsiteY35" fmla="*/ 288412 h 3109257"/>
                <a:gd name="connsiteX36" fmla="*/ 1041608 w 1959825"/>
                <a:gd name="connsiteY36" fmla="*/ 123417 h 3109257"/>
                <a:gd name="connsiteX37" fmla="*/ 1739929 w 1959825"/>
                <a:gd name="connsiteY37" fmla="*/ 3163 h 3109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959825" h="3109257">
                  <a:moveTo>
                    <a:pt x="1739929" y="3163"/>
                  </a:moveTo>
                  <a:lnTo>
                    <a:pt x="1959825" y="34793"/>
                  </a:lnTo>
                  <a:lnTo>
                    <a:pt x="1959825" y="2536701"/>
                  </a:lnTo>
                  <a:lnTo>
                    <a:pt x="1931864" y="2551545"/>
                  </a:lnTo>
                  <a:cubicBezTo>
                    <a:pt x="1821430" y="2608681"/>
                    <a:pt x="1709621" y="2662027"/>
                    <a:pt x="1599187" y="2717997"/>
                  </a:cubicBezTo>
                  <a:cubicBezTo>
                    <a:pt x="1524250" y="2757350"/>
                    <a:pt x="1451790" y="2801805"/>
                    <a:pt x="1380705" y="2847572"/>
                  </a:cubicBezTo>
                  <a:cubicBezTo>
                    <a:pt x="1277793" y="2913599"/>
                    <a:pt x="1172404" y="2978314"/>
                    <a:pt x="1060686" y="3029037"/>
                  </a:cubicBezTo>
                  <a:cubicBezTo>
                    <a:pt x="967955" y="3071014"/>
                    <a:pt x="872747" y="3100165"/>
                    <a:pt x="769835" y="3107890"/>
                  </a:cubicBezTo>
                  <a:cubicBezTo>
                    <a:pt x="646652" y="3115470"/>
                    <a:pt x="529798" y="3091274"/>
                    <a:pt x="418080" y="3041863"/>
                  </a:cubicBezTo>
                  <a:cubicBezTo>
                    <a:pt x="335530" y="3004988"/>
                    <a:pt x="263070" y="2951641"/>
                    <a:pt x="199598" y="2886926"/>
                  </a:cubicBezTo>
                  <a:cubicBezTo>
                    <a:pt x="92925" y="2776444"/>
                    <a:pt x="35782" y="2643079"/>
                    <a:pt x="11659" y="2493243"/>
                  </a:cubicBezTo>
                  <a:cubicBezTo>
                    <a:pt x="-6136" y="2377659"/>
                    <a:pt x="-1091" y="2260764"/>
                    <a:pt x="10375" y="2145181"/>
                  </a:cubicBezTo>
                  <a:cubicBezTo>
                    <a:pt x="17988" y="2067785"/>
                    <a:pt x="24317" y="1988932"/>
                    <a:pt x="30737" y="1911536"/>
                  </a:cubicBezTo>
                  <a:cubicBezTo>
                    <a:pt x="31930" y="1905123"/>
                    <a:pt x="34498" y="1897543"/>
                    <a:pt x="29453" y="1891130"/>
                  </a:cubicBezTo>
                  <a:cubicBezTo>
                    <a:pt x="31930" y="1887341"/>
                    <a:pt x="35782" y="1882239"/>
                    <a:pt x="28169" y="1878450"/>
                  </a:cubicBezTo>
                  <a:lnTo>
                    <a:pt x="26885" y="1879761"/>
                  </a:lnTo>
                  <a:cubicBezTo>
                    <a:pt x="33214" y="1873494"/>
                    <a:pt x="33214" y="1864603"/>
                    <a:pt x="33214" y="1856878"/>
                  </a:cubicBezTo>
                  <a:cubicBezTo>
                    <a:pt x="34498" y="1821314"/>
                    <a:pt x="35782" y="1787061"/>
                    <a:pt x="38350" y="1752809"/>
                  </a:cubicBezTo>
                  <a:cubicBezTo>
                    <a:pt x="39543" y="1749019"/>
                    <a:pt x="39543" y="1746396"/>
                    <a:pt x="40827" y="1743918"/>
                  </a:cubicBezTo>
                  <a:cubicBezTo>
                    <a:pt x="40827" y="1731237"/>
                    <a:pt x="40827" y="1717245"/>
                    <a:pt x="40827" y="1703252"/>
                  </a:cubicBezTo>
                  <a:cubicBezTo>
                    <a:pt x="39543" y="1701941"/>
                    <a:pt x="39543" y="1699463"/>
                    <a:pt x="39543" y="1698151"/>
                  </a:cubicBezTo>
                  <a:cubicBezTo>
                    <a:pt x="47155" y="1674102"/>
                    <a:pt x="43395" y="1648594"/>
                    <a:pt x="45963" y="1624545"/>
                  </a:cubicBezTo>
                  <a:cubicBezTo>
                    <a:pt x="49724" y="1582568"/>
                    <a:pt x="51008" y="1540736"/>
                    <a:pt x="53576" y="1498759"/>
                  </a:cubicBezTo>
                  <a:cubicBezTo>
                    <a:pt x="57337" y="1483600"/>
                    <a:pt x="59905" y="1468296"/>
                    <a:pt x="57337" y="1452992"/>
                  </a:cubicBezTo>
                  <a:cubicBezTo>
                    <a:pt x="62473" y="1437833"/>
                    <a:pt x="63757" y="1421363"/>
                    <a:pt x="64950" y="1404747"/>
                  </a:cubicBezTo>
                  <a:cubicBezTo>
                    <a:pt x="80267" y="1267592"/>
                    <a:pt x="108151" y="1131748"/>
                    <a:pt x="152636" y="1001006"/>
                  </a:cubicBezTo>
                  <a:cubicBezTo>
                    <a:pt x="157681" y="987014"/>
                    <a:pt x="161533" y="973021"/>
                    <a:pt x="166578" y="959029"/>
                  </a:cubicBezTo>
                  <a:cubicBezTo>
                    <a:pt x="169146" y="951450"/>
                    <a:pt x="172907" y="942559"/>
                    <a:pt x="176759" y="934834"/>
                  </a:cubicBezTo>
                  <a:cubicBezTo>
                    <a:pt x="188133" y="906995"/>
                    <a:pt x="199598" y="880321"/>
                    <a:pt x="211063" y="852337"/>
                  </a:cubicBezTo>
                  <a:cubicBezTo>
                    <a:pt x="219960" y="839656"/>
                    <a:pt x="226289" y="826975"/>
                    <a:pt x="231334" y="812983"/>
                  </a:cubicBezTo>
                  <a:cubicBezTo>
                    <a:pt x="238947" y="802780"/>
                    <a:pt x="245367" y="791411"/>
                    <a:pt x="251696" y="779896"/>
                  </a:cubicBezTo>
                  <a:cubicBezTo>
                    <a:pt x="280864" y="721595"/>
                    <a:pt x="319020" y="666937"/>
                    <a:pt x="357085" y="614902"/>
                  </a:cubicBezTo>
                  <a:cubicBezTo>
                    <a:pt x="371027" y="595808"/>
                    <a:pt x="388821" y="578026"/>
                    <a:pt x="401570" y="556455"/>
                  </a:cubicBezTo>
                  <a:cubicBezTo>
                    <a:pt x="411660" y="552665"/>
                    <a:pt x="415512" y="541150"/>
                    <a:pt x="423125" y="534883"/>
                  </a:cubicBezTo>
                  <a:cubicBezTo>
                    <a:pt x="432022" y="527304"/>
                    <a:pt x="439635" y="519579"/>
                    <a:pt x="447248" y="510688"/>
                  </a:cubicBezTo>
                  <a:cubicBezTo>
                    <a:pt x="527230" y="420611"/>
                    <a:pt x="622529" y="350649"/>
                    <a:pt x="724157" y="288412"/>
                  </a:cubicBezTo>
                  <a:cubicBezTo>
                    <a:pt x="825694" y="226174"/>
                    <a:pt x="931083" y="170350"/>
                    <a:pt x="1041608" y="123417"/>
                  </a:cubicBezTo>
                  <a:cubicBezTo>
                    <a:pt x="1262567" y="28094"/>
                    <a:pt x="1502873" y="-12135"/>
                    <a:pt x="1739929" y="3163"/>
                  </a:cubicBezTo>
                  <a:close/>
                </a:path>
              </a:pathLst>
            </a:custGeom>
            <a:solidFill>
              <a:schemeClr val="accent1"/>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1" name="Shape">
              <a:extLst>
                <a:ext uri="{FF2B5EF4-FFF2-40B4-BE49-F238E27FC236}">
                  <a16:creationId xmlns:a16="http://schemas.microsoft.com/office/drawing/2014/main" id="{85118B3F-5688-3F45-B77F-3A15B036E805}"/>
                </a:ext>
              </a:extLst>
            </p:cNvPr>
            <p:cNvSpPr/>
            <p:nvPr userDrawn="1"/>
          </p:nvSpPr>
          <p:spPr>
            <a:xfrm>
              <a:off x="222046" y="0"/>
              <a:ext cx="6589075" cy="1646745"/>
            </a:xfrm>
            <a:custGeom>
              <a:avLst/>
              <a:gdLst/>
              <a:ahLst/>
              <a:cxnLst>
                <a:cxn ang="0">
                  <a:pos x="wd2" y="hd2"/>
                </a:cxn>
                <a:cxn ang="5400000">
                  <a:pos x="wd2" y="hd2"/>
                </a:cxn>
                <a:cxn ang="10800000">
                  <a:pos x="wd2" y="hd2"/>
                </a:cxn>
                <a:cxn ang="16200000">
                  <a:pos x="wd2" y="hd2"/>
                </a:cxn>
              </a:cxnLst>
              <a:rect l="0" t="0" r="r" b="b"/>
              <a:pathLst>
                <a:path w="21432" h="21282" extrusionOk="0">
                  <a:moveTo>
                    <a:pt x="824" y="2987"/>
                  </a:moveTo>
                  <a:cubicBezTo>
                    <a:pt x="436" y="5843"/>
                    <a:pt x="130" y="8830"/>
                    <a:pt x="39" y="12097"/>
                  </a:cubicBezTo>
                  <a:cubicBezTo>
                    <a:pt x="-2" y="13525"/>
                    <a:pt x="-35" y="14936"/>
                    <a:pt x="72" y="16381"/>
                  </a:cubicBezTo>
                  <a:cubicBezTo>
                    <a:pt x="205" y="18120"/>
                    <a:pt x="469" y="19581"/>
                    <a:pt x="985" y="20484"/>
                  </a:cubicBezTo>
                  <a:cubicBezTo>
                    <a:pt x="1626" y="21600"/>
                    <a:pt x="2233" y="21403"/>
                    <a:pt x="2832" y="20763"/>
                  </a:cubicBezTo>
                  <a:cubicBezTo>
                    <a:pt x="3410" y="20139"/>
                    <a:pt x="3893" y="18974"/>
                    <a:pt x="4397" y="17923"/>
                  </a:cubicBezTo>
                  <a:cubicBezTo>
                    <a:pt x="5876" y="14838"/>
                    <a:pt x="7545" y="13968"/>
                    <a:pt x="9363" y="14953"/>
                  </a:cubicBezTo>
                  <a:cubicBezTo>
                    <a:pt x="10218" y="15412"/>
                    <a:pt x="11052" y="16430"/>
                    <a:pt x="11899" y="17152"/>
                  </a:cubicBezTo>
                  <a:cubicBezTo>
                    <a:pt x="12556" y="17710"/>
                    <a:pt x="13217" y="18137"/>
                    <a:pt x="13873" y="18120"/>
                  </a:cubicBezTo>
                  <a:cubicBezTo>
                    <a:pt x="14857" y="18104"/>
                    <a:pt x="15741" y="17086"/>
                    <a:pt x="16583" y="15773"/>
                  </a:cubicBezTo>
                  <a:cubicBezTo>
                    <a:pt x="17504" y="14345"/>
                    <a:pt x="18380" y="12671"/>
                    <a:pt x="19235" y="10866"/>
                  </a:cubicBezTo>
                  <a:cubicBezTo>
                    <a:pt x="19851" y="9569"/>
                    <a:pt x="20503" y="8420"/>
                    <a:pt x="20983" y="6533"/>
                  </a:cubicBezTo>
                  <a:cubicBezTo>
                    <a:pt x="21354" y="5088"/>
                    <a:pt x="21565" y="3480"/>
                    <a:pt x="21338" y="1379"/>
                  </a:cubicBezTo>
                  <a:cubicBezTo>
                    <a:pt x="21284" y="886"/>
                    <a:pt x="21201" y="427"/>
                    <a:pt x="21102" y="0"/>
                  </a:cubicBezTo>
                  <a:lnTo>
                    <a:pt x="1303" y="0"/>
                  </a:lnTo>
                  <a:cubicBezTo>
                    <a:pt x="1126" y="968"/>
                    <a:pt x="965" y="1953"/>
                    <a:pt x="824" y="2987"/>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8CD7943B-B3DE-D045-A0DF-19AAC2107A47}"/>
                </a:ext>
              </a:extLst>
            </p:cNvPr>
            <p:cNvSpPr/>
            <p:nvPr userDrawn="1"/>
          </p:nvSpPr>
          <p:spPr>
            <a:xfrm>
              <a:off x="7511846" y="647701"/>
              <a:ext cx="168034" cy="114626"/>
            </a:xfrm>
            <a:custGeom>
              <a:avLst/>
              <a:gdLst/>
              <a:ahLst/>
              <a:cxnLst>
                <a:cxn ang="0">
                  <a:pos x="wd2" y="hd2"/>
                </a:cxn>
                <a:cxn ang="5400000">
                  <a:pos x="wd2" y="hd2"/>
                </a:cxn>
                <a:cxn ang="10800000">
                  <a:pos x="wd2" y="hd2"/>
                </a:cxn>
                <a:cxn ang="16200000">
                  <a:pos x="wd2" y="hd2"/>
                </a:cxn>
              </a:cxnLst>
              <a:rect l="0" t="0" r="r" b="b"/>
              <a:pathLst>
                <a:path w="21169" h="21191" extrusionOk="0">
                  <a:moveTo>
                    <a:pt x="16017" y="11800"/>
                  </a:moveTo>
                  <a:cubicBezTo>
                    <a:pt x="15697" y="8043"/>
                    <a:pt x="13297" y="7339"/>
                    <a:pt x="11697" y="5461"/>
                  </a:cubicBezTo>
                  <a:cubicBezTo>
                    <a:pt x="11377" y="5226"/>
                    <a:pt x="11217" y="5226"/>
                    <a:pt x="10897" y="4756"/>
                  </a:cubicBezTo>
                  <a:cubicBezTo>
                    <a:pt x="8817" y="1939"/>
                    <a:pt x="6417" y="-409"/>
                    <a:pt x="3217" y="60"/>
                  </a:cubicBezTo>
                  <a:cubicBezTo>
                    <a:pt x="977" y="295"/>
                    <a:pt x="177" y="1939"/>
                    <a:pt x="17" y="4991"/>
                  </a:cubicBezTo>
                  <a:cubicBezTo>
                    <a:pt x="-143" y="7808"/>
                    <a:pt x="817" y="9687"/>
                    <a:pt x="1777" y="11800"/>
                  </a:cubicBezTo>
                  <a:cubicBezTo>
                    <a:pt x="1777" y="13678"/>
                    <a:pt x="2577" y="14147"/>
                    <a:pt x="3537" y="14852"/>
                  </a:cubicBezTo>
                  <a:cubicBezTo>
                    <a:pt x="5617" y="16965"/>
                    <a:pt x="7857" y="18608"/>
                    <a:pt x="10417" y="19548"/>
                  </a:cubicBezTo>
                  <a:cubicBezTo>
                    <a:pt x="13617" y="20487"/>
                    <a:pt x="16817" y="20722"/>
                    <a:pt x="20177" y="21191"/>
                  </a:cubicBezTo>
                  <a:cubicBezTo>
                    <a:pt x="20977" y="21191"/>
                    <a:pt x="21457" y="20487"/>
                    <a:pt x="20977" y="19548"/>
                  </a:cubicBezTo>
                  <a:cubicBezTo>
                    <a:pt x="19376" y="17200"/>
                    <a:pt x="18096" y="13913"/>
                    <a:pt x="16017" y="118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FD506CF4-D476-544B-89E3-86E68BC094AF}"/>
                </a:ext>
              </a:extLst>
            </p:cNvPr>
            <p:cNvSpPr/>
            <p:nvPr userDrawn="1"/>
          </p:nvSpPr>
          <p:spPr>
            <a:xfrm>
              <a:off x="6686346" y="609600"/>
              <a:ext cx="254345" cy="173922"/>
            </a:xfrm>
            <a:custGeom>
              <a:avLst/>
              <a:gdLst/>
              <a:ahLst/>
              <a:cxnLst>
                <a:cxn ang="0">
                  <a:pos x="wd2" y="hd2"/>
                </a:cxn>
                <a:cxn ang="5400000">
                  <a:pos x="wd2" y="hd2"/>
                </a:cxn>
                <a:cxn ang="10800000">
                  <a:pos x="wd2" y="hd2"/>
                </a:cxn>
                <a:cxn ang="16200000">
                  <a:pos x="wd2" y="hd2"/>
                </a:cxn>
              </a:cxnLst>
              <a:rect l="0" t="0" r="r" b="b"/>
              <a:pathLst>
                <a:path w="21102" h="20979" extrusionOk="0">
                  <a:moveTo>
                    <a:pt x="17723" y="14008"/>
                  </a:moveTo>
                  <a:cubicBezTo>
                    <a:pt x="15511" y="11098"/>
                    <a:pt x="13825" y="7575"/>
                    <a:pt x="11401" y="4970"/>
                  </a:cubicBezTo>
                  <a:cubicBezTo>
                    <a:pt x="9505" y="2366"/>
                    <a:pt x="7503" y="68"/>
                    <a:pt x="4763" y="68"/>
                  </a:cubicBezTo>
                  <a:cubicBezTo>
                    <a:pt x="4236" y="68"/>
                    <a:pt x="3815" y="-85"/>
                    <a:pt x="3393" y="68"/>
                  </a:cubicBezTo>
                  <a:cubicBezTo>
                    <a:pt x="1181" y="987"/>
                    <a:pt x="-189" y="1753"/>
                    <a:pt x="22" y="5430"/>
                  </a:cubicBezTo>
                  <a:cubicBezTo>
                    <a:pt x="232" y="10179"/>
                    <a:pt x="2024" y="12783"/>
                    <a:pt x="4131" y="16000"/>
                  </a:cubicBezTo>
                  <a:cubicBezTo>
                    <a:pt x="4447" y="16460"/>
                    <a:pt x="4763" y="16919"/>
                    <a:pt x="5079" y="17379"/>
                  </a:cubicBezTo>
                  <a:cubicBezTo>
                    <a:pt x="6765" y="19217"/>
                    <a:pt x="9083" y="19217"/>
                    <a:pt x="11085" y="20136"/>
                  </a:cubicBezTo>
                  <a:cubicBezTo>
                    <a:pt x="14141" y="21515"/>
                    <a:pt x="17196" y="20749"/>
                    <a:pt x="20357" y="20902"/>
                  </a:cubicBezTo>
                  <a:cubicBezTo>
                    <a:pt x="20884" y="20902"/>
                    <a:pt x="21411" y="21055"/>
                    <a:pt x="20884" y="19677"/>
                  </a:cubicBezTo>
                  <a:cubicBezTo>
                    <a:pt x="20463" y="18451"/>
                    <a:pt x="19620" y="17685"/>
                    <a:pt x="19304" y="16613"/>
                  </a:cubicBezTo>
                  <a:cubicBezTo>
                    <a:pt x="18777" y="15694"/>
                    <a:pt x="18566" y="14468"/>
                    <a:pt x="17723" y="14008"/>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E3B30529-19A4-974F-B804-586C4B6398A5}"/>
                </a:ext>
              </a:extLst>
            </p:cNvPr>
            <p:cNvSpPr/>
            <p:nvPr userDrawn="1"/>
          </p:nvSpPr>
          <p:spPr>
            <a:xfrm>
              <a:off x="7537245" y="355600"/>
              <a:ext cx="259027" cy="180740"/>
            </a:xfrm>
            <a:custGeom>
              <a:avLst/>
              <a:gdLst/>
              <a:ahLst/>
              <a:cxnLst>
                <a:cxn ang="0">
                  <a:pos x="wd2" y="hd2"/>
                </a:cxn>
                <a:cxn ang="5400000">
                  <a:pos x="wd2" y="hd2"/>
                </a:cxn>
                <a:cxn ang="10800000">
                  <a:pos x="wd2" y="hd2"/>
                </a:cxn>
                <a:cxn ang="16200000">
                  <a:pos x="wd2" y="hd2"/>
                </a:cxn>
              </a:cxnLst>
              <a:rect l="0" t="0" r="r" b="b"/>
              <a:pathLst>
                <a:path w="21282" h="15684" extrusionOk="0">
                  <a:moveTo>
                    <a:pt x="14529" y="15117"/>
                  </a:moveTo>
                  <a:cubicBezTo>
                    <a:pt x="14946" y="15117"/>
                    <a:pt x="15572" y="15007"/>
                    <a:pt x="15885" y="15228"/>
                  </a:cubicBezTo>
                  <a:cubicBezTo>
                    <a:pt x="17346" y="15999"/>
                    <a:pt x="18807" y="15558"/>
                    <a:pt x="20268" y="15558"/>
                  </a:cubicBezTo>
                  <a:cubicBezTo>
                    <a:pt x="20790" y="15558"/>
                    <a:pt x="21520" y="15117"/>
                    <a:pt x="21207" y="14456"/>
                  </a:cubicBezTo>
                  <a:cubicBezTo>
                    <a:pt x="20685" y="13464"/>
                    <a:pt x="20163" y="12583"/>
                    <a:pt x="19642" y="11921"/>
                  </a:cubicBezTo>
                  <a:cubicBezTo>
                    <a:pt x="19224" y="11370"/>
                    <a:pt x="18807" y="11040"/>
                    <a:pt x="18285" y="10709"/>
                  </a:cubicBezTo>
                  <a:cubicBezTo>
                    <a:pt x="17659" y="10379"/>
                    <a:pt x="17659" y="9497"/>
                    <a:pt x="17346" y="8946"/>
                  </a:cubicBezTo>
                  <a:cubicBezTo>
                    <a:pt x="15468" y="4758"/>
                    <a:pt x="442" y="-5601"/>
                    <a:pt x="24" y="3877"/>
                  </a:cubicBezTo>
                  <a:cubicBezTo>
                    <a:pt x="-80" y="5309"/>
                    <a:pt x="129" y="6742"/>
                    <a:pt x="1068" y="7954"/>
                  </a:cubicBezTo>
                  <a:cubicBezTo>
                    <a:pt x="2320" y="9607"/>
                    <a:pt x="3363" y="11701"/>
                    <a:pt x="5137" y="12583"/>
                  </a:cubicBezTo>
                  <a:cubicBezTo>
                    <a:pt x="8059" y="13795"/>
                    <a:pt x="11085" y="15338"/>
                    <a:pt x="14529" y="15117"/>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EAD584CE-3280-714B-B2E7-763A4767E73F}"/>
                </a:ext>
              </a:extLst>
            </p:cNvPr>
            <p:cNvSpPr/>
            <p:nvPr userDrawn="1"/>
          </p:nvSpPr>
          <p:spPr>
            <a:xfrm>
              <a:off x="6813345" y="63501"/>
              <a:ext cx="254918" cy="206854"/>
            </a:xfrm>
            <a:custGeom>
              <a:avLst/>
              <a:gdLst/>
              <a:ahLst/>
              <a:cxnLst>
                <a:cxn ang="0">
                  <a:pos x="wd2" y="hd2"/>
                </a:cxn>
                <a:cxn ang="5400000">
                  <a:pos x="wd2" y="hd2"/>
                </a:cxn>
                <a:cxn ang="10800000">
                  <a:pos x="wd2" y="hd2"/>
                </a:cxn>
                <a:cxn ang="16200000">
                  <a:pos x="wd2" y="hd2"/>
                </a:cxn>
              </a:cxnLst>
              <a:rect l="0" t="0" r="r" b="b"/>
              <a:pathLst>
                <a:path w="21253" h="21067" extrusionOk="0">
                  <a:moveTo>
                    <a:pt x="20029" y="20576"/>
                  </a:moveTo>
                  <a:cubicBezTo>
                    <a:pt x="20453" y="20576"/>
                    <a:pt x="20877" y="21481"/>
                    <a:pt x="21194" y="20834"/>
                  </a:cubicBezTo>
                  <a:cubicBezTo>
                    <a:pt x="21406" y="20446"/>
                    <a:pt x="20983" y="19799"/>
                    <a:pt x="20877" y="19282"/>
                  </a:cubicBezTo>
                  <a:cubicBezTo>
                    <a:pt x="20453" y="18118"/>
                    <a:pt x="19712" y="17213"/>
                    <a:pt x="19394" y="16178"/>
                  </a:cubicBezTo>
                  <a:cubicBezTo>
                    <a:pt x="18547" y="13462"/>
                    <a:pt x="16959" y="11134"/>
                    <a:pt x="15582" y="8935"/>
                  </a:cubicBezTo>
                  <a:cubicBezTo>
                    <a:pt x="14206" y="6607"/>
                    <a:pt x="12724" y="4149"/>
                    <a:pt x="10606" y="2339"/>
                  </a:cubicBezTo>
                  <a:cubicBezTo>
                    <a:pt x="9124" y="1045"/>
                    <a:pt x="7747" y="-119"/>
                    <a:pt x="5947" y="10"/>
                  </a:cubicBezTo>
                  <a:cubicBezTo>
                    <a:pt x="5418" y="10"/>
                    <a:pt x="4888" y="10"/>
                    <a:pt x="4359" y="140"/>
                  </a:cubicBezTo>
                  <a:cubicBezTo>
                    <a:pt x="3830" y="140"/>
                    <a:pt x="3406" y="657"/>
                    <a:pt x="2982" y="786"/>
                  </a:cubicBezTo>
                  <a:cubicBezTo>
                    <a:pt x="1712" y="1174"/>
                    <a:pt x="124" y="3891"/>
                    <a:pt x="18" y="5572"/>
                  </a:cubicBezTo>
                  <a:cubicBezTo>
                    <a:pt x="-194" y="9064"/>
                    <a:pt x="1500" y="11004"/>
                    <a:pt x="3406" y="12944"/>
                  </a:cubicBezTo>
                  <a:cubicBezTo>
                    <a:pt x="4253" y="13850"/>
                    <a:pt x="5312" y="14367"/>
                    <a:pt x="6265" y="15143"/>
                  </a:cubicBezTo>
                  <a:cubicBezTo>
                    <a:pt x="8912" y="17342"/>
                    <a:pt x="11982" y="18506"/>
                    <a:pt x="14947" y="19541"/>
                  </a:cubicBezTo>
                  <a:cubicBezTo>
                    <a:pt x="16641" y="19929"/>
                    <a:pt x="18229" y="20705"/>
                    <a:pt x="20029" y="20576"/>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7CAB61F4-97C6-D94D-868B-61E09A8A10E5}"/>
                </a:ext>
              </a:extLst>
            </p:cNvPr>
            <p:cNvSpPr/>
            <p:nvPr userDrawn="1"/>
          </p:nvSpPr>
          <p:spPr>
            <a:xfrm>
              <a:off x="7994446" y="1"/>
              <a:ext cx="85774" cy="7621"/>
            </a:xfrm>
            <a:custGeom>
              <a:avLst/>
              <a:gdLst/>
              <a:ahLst/>
              <a:cxnLst>
                <a:cxn ang="0">
                  <a:pos x="wd2" y="hd2"/>
                </a:cxn>
                <a:cxn ang="5400000">
                  <a:pos x="wd2" y="hd2"/>
                </a:cxn>
                <a:cxn ang="10800000">
                  <a:pos x="wd2" y="hd2"/>
                </a:cxn>
                <a:cxn ang="16200000">
                  <a:pos x="wd2" y="hd2"/>
                </a:cxn>
              </a:cxnLst>
              <a:rect l="0" t="0" r="r" b="b"/>
              <a:pathLst>
                <a:path w="21143" h="18515" extrusionOk="0">
                  <a:moveTo>
                    <a:pt x="5008" y="9256"/>
                  </a:moveTo>
                  <a:cubicBezTo>
                    <a:pt x="10017" y="21600"/>
                    <a:pt x="14400" y="15426"/>
                    <a:pt x="19409" y="18515"/>
                  </a:cubicBezTo>
                  <a:cubicBezTo>
                    <a:pt x="20348" y="18515"/>
                    <a:pt x="21600" y="12344"/>
                    <a:pt x="20974" y="3085"/>
                  </a:cubicBezTo>
                  <a:cubicBezTo>
                    <a:pt x="20974" y="3085"/>
                    <a:pt x="20974" y="3085"/>
                    <a:pt x="20974" y="0"/>
                  </a:cubicBezTo>
                  <a:lnTo>
                    <a:pt x="0" y="0"/>
                  </a:lnTo>
                  <a:cubicBezTo>
                    <a:pt x="1564" y="3085"/>
                    <a:pt x="3443" y="6170"/>
                    <a:pt x="5008" y="9256"/>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92BBA9D8-3181-B04F-B3DF-065C457BC3F2}"/>
                </a:ext>
              </a:extLst>
            </p:cNvPr>
            <p:cNvSpPr/>
            <p:nvPr userDrawn="1"/>
          </p:nvSpPr>
          <p:spPr>
            <a:xfrm>
              <a:off x="7575346" y="1"/>
              <a:ext cx="357657" cy="331762"/>
            </a:xfrm>
            <a:custGeom>
              <a:avLst/>
              <a:gdLst/>
              <a:ahLst/>
              <a:cxnLst>
                <a:cxn ang="0">
                  <a:pos x="wd2" y="hd2"/>
                </a:cxn>
                <a:cxn ang="5400000">
                  <a:pos x="wd2" y="hd2"/>
                </a:cxn>
                <a:cxn ang="10800000">
                  <a:pos x="wd2" y="hd2"/>
                </a:cxn>
                <a:cxn ang="16200000">
                  <a:pos x="wd2" y="hd2"/>
                </a:cxn>
              </a:cxnLst>
              <a:rect l="0" t="0" r="r" b="b"/>
              <a:pathLst>
                <a:path w="21344" h="21537" extrusionOk="0">
                  <a:moveTo>
                    <a:pt x="69" y="4864"/>
                  </a:moveTo>
                  <a:cubicBezTo>
                    <a:pt x="-6" y="6018"/>
                    <a:pt x="448" y="6925"/>
                    <a:pt x="1055" y="7832"/>
                  </a:cubicBezTo>
                  <a:cubicBezTo>
                    <a:pt x="1661" y="8491"/>
                    <a:pt x="1964" y="9398"/>
                    <a:pt x="2495" y="10058"/>
                  </a:cubicBezTo>
                  <a:cubicBezTo>
                    <a:pt x="3707" y="11459"/>
                    <a:pt x="4996" y="12861"/>
                    <a:pt x="6284" y="14098"/>
                  </a:cubicBezTo>
                  <a:cubicBezTo>
                    <a:pt x="7648" y="15334"/>
                    <a:pt x="9164" y="16241"/>
                    <a:pt x="10756" y="17230"/>
                  </a:cubicBezTo>
                  <a:cubicBezTo>
                    <a:pt x="11968" y="17972"/>
                    <a:pt x="13332" y="18550"/>
                    <a:pt x="14545" y="19209"/>
                  </a:cubicBezTo>
                  <a:cubicBezTo>
                    <a:pt x="15076" y="19456"/>
                    <a:pt x="15455" y="19869"/>
                    <a:pt x="16061" y="19951"/>
                  </a:cubicBezTo>
                  <a:cubicBezTo>
                    <a:pt x="16819" y="19951"/>
                    <a:pt x="17501" y="20446"/>
                    <a:pt x="18259" y="20611"/>
                  </a:cubicBezTo>
                  <a:cubicBezTo>
                    <a:pt x="19092" y="20776"/>
                    <a:pt x="19774" y="21435"/>
                    <a:pt x="20608" y="21518"/>
                  </a:cubicBezTo>
                  <a:cubicBezTo>
                    <a:pt x="21442" y="21600"/>
                    <a:pt x="21442" y="21435"/>
                    <a:pt x="21215" y="20611"/>
                  </a:cubicBezTo>
                  <a:cubicBezTo>
                    <a:pt x="20533" y="18632"/>
                    <a:pt x="19396" y="16983"/>
                    <a:pt x="18562" y="15087"/>
                  </a:cubicBezTo>
                  <a:cubicBezTo>
                    <a:pt x="18259" y="14345"/>
                    <a:pt x="17653" y="13768"/>
                    <a:pt x="17349" y="13026"/>
                  </a:cubicBezTo>
                  <a:cubicBezTo>
                    <a:pt x="16970" y="12119"/>
                    <a:pt x="16743" y="11377"/>
                    <a:pt x="16212" y="10553"/>
                  </a:cubicBezTo>
                  <a:cubicBezTo>
                    <a:pt x="14772" y="8327"/>
                    <a:pt x="13408" y="6266"/>
                    <a:pt x="11817" y="4287"/>
                  </a:cubicBezTo>
                  <a:cubicBezTo>
                    <a:pt x="11135" y="3463"/>
                    <a:pt x="9770" y="1566"/>
                    <a:pt x="8103" y="0"/>
                  </a:cubicBezTo>
                  <a:lnTo>
                    <a:pt x="524" y="0"/>
                  </a:lnTo>
                  <a:cubicBezTo>
                    <a:pt x="-158" y="1401"/>
                    <a:pt x="-6" y="3133"/>
                    <a:pt x="69" y="486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40EA6646-452F-544C-9277-4B4FA924AB50}"/>
                </a:ext>
              </a:extLst>
            </p:cNvPr>
            <p:cNvSpPr/>
            <p:nvPr userDrawn="1"/>
          </p:nvSpPr>
          <p:spPr>
            <a:xfrm>
              <a:off x="6775246" y="393701"/>
              <a:ext cx="162849" cy="111579"/>
            </a:xfrm>
            <a:custGeom>
              <a:avLst/>
              <a:gdLst/>
              <a:ahLst/>
              <a:cxnLst>
                <a:cxn ang="0">
                  <a:pos x="wd2" y="hd2"/>
                </a:cxn>
                <a:cxn ang="5400000">
                  <a:pos x="wd2" y="hd2"/>
                </a:cxn>
                <a:cxn ang="10800000">
                  <a:pos x="wd2" y="hd2"/>
                </a:cxn>
                <a:cxn ang="16200000">
                  <a:pos x="wd2" y="hd2"/>
                </a:cxn>
              </a:cxnLst>
              <a:rect l="0" t="0" r="r" b="b"/>
              <a:pathLst>
                <a:path w="21143" h="20627" extrusionOk="0">
                  <a:moveTo>
                    <a:pt x="20648" y="17682"/>
                  </a:moveTo>
                  <a:cubicBezTo>
                    <a:pt x="16526" y="11578"/>
                    <a:pt x="13063" y="4300"/>
                    <a:pt x="7127" y="778"/>
                  </a:cubicBezTo>
                  <a:cubicBezTo>
                    <a:pt x="5644" y="-161"/>
                    <a:pt x="4159" y="-161"/>
                    <a:pt x="2676" y="309"/>
                  </a:cubicBezTo>
                  <a:cubicBezTo>
                    <a:pt x="532" y="778"/>
                    <a:pt x="-457" y="4535"/>
                    <a:pt x="202" y="7587"/>
                  </a:cubicBezTo>
                  <a:cubicBezTo>
                    <a:pt x="1686" y="12987"/>
                    <a:pt x="4159" y="16978"/>
                    <a:pt x="8117" y="18621"/>
                  </a:cubicBezTo>
                  <a:cubicBezTo>
                    <a:pt x="9106" y="19091"/>
                    <a:pt x="10260" y="19091"/>
                    <a:pt x="11085" y="19561"/>
                  </a:cubicBezTo>
                  <a:cubicBezTo>
                    <a:pt x="14383" y="21439"/>
                    <a:pt x="17680" y="20265"/>
                    <a:pt x="21143" y="20265"/>
                  </a:cubicBezTo>
                  <a:cubicBezTo>
                    <a:pt x="20813" y="19326"/>
                    <a:pt x="20978" y="18386"/>
                    <a:pt x="20648" y="1768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68CD2653-23BB-AE41-AAA2-C870E0653AAD}"/>
                </a:ext>
              </a:extLst>
            </p:cNvPr>
            <p:cNvSpPr/>
            <p:nvPr userDrawn="1"/>
          </p:nvSpPr>
          <p:spPr>
            <a:xfrm>
              <a:off x="6419645" y="1"/>
              <a:ext cx="143712" cy="43814"/>
            </a:xfrm>
            <a:custGeom>
              <a:avLst/>
              <a:gdLst/>
              <a:ahLst/>
              <a:cxnLst>
                <a:cxn ang="0">
                  <a:pos x="wd2" y="hd2"/>
                </a:cxn>
                <a:cxn ang="5400000">
                  <a:pos x="wd2" y="hd2"/>
                </a:cxn>
                <a:cxn ang="10800000">
                  <a:pos x="wd2" y="hd2"/>
                </a:cxn>
                <a:cxn ang="16200000">
                  <a:pos x="wd2" y="hd2"/>
                </a:cxn>
              </a:cxnLst>
              <a:rect l="0" t="0" r="r" b="b"/>
              <a:pathLst>
                <a:path w="21440" h="20700" extrusionOk="0">
                  <a:moveTo>
                    <a:pt x="14968" y="20400"/>
                  </a:moveTo>
                  <a:cubicBezTo>
                    <a:pt x="16484" y="20400"/>
                    <a:pt x="17810" y="20400"/>
                    <a:pt x="19326" y="20400"/>
                  </a:cubicBezTo>
                  <a:cubicBezTo>
                    <a:pt x="20084" y="20400"/>
                    <a:pt x="21221" y="21600"/>
                    <a:pt x="21410" y="19200"/>
                  </a:cubicBezTo>
                  <a:cubicBezTo>
                    <a:pt x="21600" y="17400"/>
                    <a:pt x="20842" y="14400"/>
                    <a:pt x="20463" y="12000"/>
                  </a:cubicBezTo>
                  <a:cubicBezTo>
                    <a:pt x="20273" y="10801"/>
                    <a:pt x="19894" y="10200"/>
                    <a:pt x="19516" y="9000"/>
                  </a:cubicBezTo>
                  <a:cubicBezTo>
                    <a:pt x="18758" y="6000"/>
                    <a:pt x="18000" y="3000"/>
                    <a:pt x="17052" y="0"/>
                  </a:cubicBezTo>
                  <a:lnTo>
                    <a:pt x="0" y="0"/>
                  </a:lnTo>
                  <a:cubicBezTo>
                    <a:pt x="3979" y="13800"/>
                    <a:pt x="9094" y="19800"/>
                    <a:pt x="14968" y="204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88C7EE23-49FF-CE4C-846D-330C3A20C232}"/>
                </a:ext>
              </a:extLst>
            </p:cNvPr>
            <p:cNvSpPr/>
            <p:nvPr userDrawn="1"/>
          </p:nvSpPr>
          <p:spPr>
            <a:xfrm>
              <a:off x="6330745" y="596901"/>
              <a:ext cx="165038" cy="117318"/>
            </a:xfrm>
            <a:custGeom>
              <a:avLst/>
              <a:gdLst/>
              <a:ahLst/>
              <a:cxnLst>
                <a:cxn ang="0">
                  <a:pos x="wd2" y="hd2"/>
                </a:cxn>
                <a:cxn ang="5400000">
                  <a:pos x="wd2" y="hd2"/>
                </a:cxn>
                <a:cxn ang="10800000">
                  <a:pos x="wd2" y="hd2"/>
                </a:cxn>
                <a:cxn ang="16200000">
                  <a:pos x="wd2" y="hd2"/>
                </a:cxn>
              </a:cxnLst>
              <a:rect l="0" t="0" r="r" b="b"/>
              <a:pathLst>
                <a:path w="21265" h="21227" extrusionOk="0">
                  <a:moveTo>
                    <a:pt x="3293" y="15216"/>
                  </a:moveTo>
                  <a:cubicBezTo>
                    <a:pt x="4765" y="16135"/>
                    <a:pt x="6075" y="17743"/>
                    <a:pt x="7548" y="18663"/>
                  </a:cubicBezTo>
                  <a:cubicBezTo>
                    <a:pt x="11475" y="20961"/>
                    <a:pt x="15566" y="21190"/>
                    <a:pt x="19821" y="21190"/>
                  </a:cubicBezTo>
                  <a:cubicBezTo>
                    <a:pt x="20312" y="21190"/>
                    <a:pt x="20966" y="21420"/>
                    <a:pt x="21130" y="20731"/>
                  </a:cubicBezTo>
                  <a:cubicBezTo>
                    <a:pt x="21457" y="20041"/>
                    <a:pt x="21130" y="19352"/>
                    <a:pt x="20803" y="18663"/>
                  </a:cubicBezTo>
                  <a:cubicBezTo>
                    <a:pt x="18512" y="13837"/>
                    <a:pt x="15402" y="9931"/>
                    <a:pt x="12293" y="6254"/>
                  </a:cubicBezTo>
                  <a:cubicBezTo>
                    <a:pt x="12130" y="5105"/>
                    <a:pt x="11311" y="4646"/>
                    <a:pt x="10821" y="3726"/>
                  </a:cubicBezTo>
                  <a:cubicBezTo>
                    <a:pt x="8693" y="279"/>
                    <a:pt x="5912" y="-180"/>
                    <a:pt x="2966" y="50"/>
                  </a:cubicBezTo>
                  <a:cubicBezTo>
                    <a:pt x="675" y="279"/>
                    <a:pt x="-143" y="4416"/>
                    <a:pt x="20" y="6943"/>
                  </a:cubicBezTo>
                  <a:cubicBezTo>
                    <a:pt x="20" y="10161"/>
                    <a:pt x="1165" y="14067"/>
                    <a:pt x="3293" y="15216"/>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401D5DD0-B6B2-A648-8FCC-99E5742E862B}"/>
                </a:ext>
              </a:extLst>
            </p:cNvPr>
            <p:cNvSpPr/>
            <p:nvPr userDrawn="1"/>
          </p:nvSpPr>
          <p:spPr>
            <a:xfrm>
              <a:off x="6343446" y="863601"/>
              <a:ext cx="157281" cy="110192"/>
            </a:xfrm>
            <a:custGeom>
              <a:avLst/>
              <a:gdLst/>
              <a:ahLst/>
              <a:cxnLst>
                <a:cxn ang="0">
                  <a:pos x="wd2" y="hd2"/>
                </a:cxn>
                <a:cxn ang="5400000">
                  <a:pos x="wd2" y="hd2"/>
                </a:cxn>
                <a:cxn ang="10800000">
                  <a:pos x="wd2" y="hd2"/>
                </a:cxn>
                <a:cxn ang="16200000">
                  <a:pos x="wd2" y="hd2"/>
                </a:cxn>
              </a:cxnLst>
              <a:rect l="0" t="0" r="r" b="b"/>
              <a:pathLst>
                <a:path w="20420" h="20152" extrusionOk="0">
                  <a:moveTo>
                    <a:pt x="13197" y="6052"/>
                  </a:moveTo>
                  <a:cubicBezTo>
                    <a:pt x="12538" y="5123"/>
                    <a:pt x="11878" y="4426"/>
                    <a:pt x="11219" y="3497"/>
                  </a:cubicBezTo>
                  <a:cubicBezTo>
                    <a:pt x="8581" y="478"/>
                    <a:pt x="4458" y="-1148"/>
                    <a:pt x="1161" y="942"/>
                  </a:cubicBezTo>
                  <a:cubicBezTo>
                    <a:pt x="501" y="1407"/>
                    <a:pt x="336" y="1871"/>
                    <a:pt x="171" y="2801"/>
                  </a:cubicBezTo>
                  <a:cubicBezTo>
                    <a:pt x="-983" y="10000"/>
                    <a:pt x="3964" y="16272"/>
                    <a:pt x="7096" y="17897"/>
                  </a:cubicBezTo>
                  <a:cubicBezTo>
                    <a:pt x="10724" y="19988"/>
                    <a:pt x="14516" y="20452"/>
                    <a:pt x="18309" y="19988"/>
                  </a:cubicBezTo>
                  <a:cubicBezTo>
                    <a:pt x="18968" y="19988"/>
                    <a:pt x="19793" y="20452"/>
                    <a:pt x="20287" y="19291"/>
                  </a:cubicBezTo>
                  <a:cubicBezTo>
                    <a:pt x="20617" y="18129"/>
                    <a:pt x="20287" y="16968"/>
                    <a:pt x="19793" y="16271"/>
                  </a:cubicBezTo>
                  <a:cubicBezTo>
                    <a:pt x="17649" y="13252"/>
                    <a:pt x="15506" y="9536"/>
                    <a:pt x="13197" y="605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49E19C7A-EF1C-C248-A9D7-DA62D5E044B3}"/>
                </a:ext>
              </a:extLst>
            </p:cNvPr>
            <p:cNvSpPr/>
            <p:nvPr userDrawn="1"/>
          </p:nvSpPr>
          <p:spPr>
            <a:xfrm>
              <a:off x="7105445" y="355600"/>
              <a:ext cx="249319" cy="203130"/>
            </a:xfrm>
            <a:custGeom>
              <a:avLst/>
              <a:gdLst/>
              <a:ahLst/>
              <a:cxnLst>
                <a:cxn ang="0">
                  <a:pos x="wd2" y="hd2"/>
                </a:cxn>
                <a:cxn ang="5400000">
                  <a:pos x="wd2" y="hd2"/>
                </a:cxn>
                <a:cxn ang="10800000">
                  <a:pos x="wd2" y="hd2"/>
                </a:cxn>
                <a:cxn ang="16200000">
                  <a:pos x="wd2" y="hd2"/>
                </a:cxn>
              </a:cxnLst>
              <a:rect l="0" t="0" r="r" b="b"/>
              <a:pathLst>
                <a:path w="21202" h="21066" extrusionOk="0">
                  <a:moveTo>
                    <a:pt x="21074" y="20047"/>
                  </a:moveTo>
                  <a:cubicBezTo>
                    <a:pt x="19994" y="17281"/>
                    <a:pt x="19022" y="14515"/>
                    <a:pt x="17510" y="12013"/>
                  </a:cubicBezTo>
                  <a:cubicBezTo>
                    <a:pt x="16538" y="10300"/>
                    <a:pt x="15674" y="8588"/>
                    <a:pt x="14594" y="7008"/>
                  </a:cubicBezTo>
                  <a:cubicBezTo>
                    <a:pt x="13514" y="5427"/>
                    <a:pt x="12326" y="3715"/>
                    <a:pt x="10814" y="2530"/>
                  </a:cubicBezTo>
                  <a:cubicBezTo>
                    <a:pt x="10058" y="817"/>
                    <a:pt x="8762" y="554"/>
                    <a:pt x="7358" y="159"/>
                  </a:cubicBezTo>
                  <a:cubicBezTo>
                    <a:pt x="4982" y="-368"/>
                    <a:pt x="2930" y="422"/>
                    <a:pt x="1310" y="2398"/>
                  </a:cubicBezTo>
                  <a:cubicBezTo>
                    <a:pt x="446" y="3452"/>
                    <a:pt x="-94" y="4637"/>
                    <a:pt x="14" y="6217"/>
                  </a:cubicBezTo>
                  <a:cubicBezTo>
                    <a:pt x="122" y="7930"/>
                    <a:pt x="662" y="9378"/>
                    <a:pt x="1526" y="10564"/>
                  </a:cubicBezTo>
                  <a:cubicBezTo>
                    <a:pt x="2714" y="12012"/>
                    <a:pt x="4118" y="13198"/>
                    <a:pt x="5414" y="14383"/>
                  </a:cubicBezTo>
                  <a:cubicBezTo>
                    <a:pt x="7250" y="16095"/>
                    <a:pt x="9302" y="17149"/>
                    <a:pt x="11462" y="18203"/>
                  </a:cubicBezTo>
                  <a:cubicBezTo>
                    <a:pt x="13406" y="19125"/>
                    <a:pt x="15350" y="19783"/>
                    <a:pt x="17402" y="20310"/>
                  </a:cubicBezTo>
                  <a:cubicBezTo>
                    <a:pt x="18374" y="20573"/>
                    <a:pt x="19346" y="20573"/>
                    <a:pt x="20210" y="20968"/>
                  </a:cubicBezTo>
                  <a:cubicBezTo>
                    <a:pt x="20750" y="21232"/>
                    <a:pt x="21506" y="20968"/>
                    <a:pt x="21074" y="20047"/>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8E285795-7740-3949-AC32-EC438F6B7BC1}"/>
                </a:ext>
              </a:extLst>
            </p:cNvPr>
            <p:cNvSpPr/>
            <p:nvPr userDrawn="1"/>
          </p:nvSpPr>
          <p:spPr>
            <a:xfrm>
              <a:off x="6356145" y="241300"/>
              <a:ext cx="264421" cy="178546"/>
            </a:xfrm>
            <a:custGeom>
              <a:avLst/>
              <a:gdLst/>
              <a:ahLst/>
              <a:cxnLst>
                <a:cxn ang="0">
                  <a:pos x="wd2" y="hd2"/>
                </a:cxn>
                <a:cxn ang="5400000">
                  <a:pos x="wd2" y="hd2"/>
                </a:cxn>
                <a:cxn ang="10800000">
                  <a:pos x="wd2" y="hd2"/>
                </a:cxn>
                <a:cxn ang="16200000">
                  <a:pos x="wd2" y="hd2"/>
                </a:cxn>
              </a:cxnLst>
              <a:rect l="0" t="0" r="r" b="b"/>
              <a:pathLst>
                <a:path w="21518" h="20799" extrusionOk="0">
                  <a:moveTo>
                    <a:pt x="21518" y="20774"/>
                  </a:moveTo>
                  <a:cubicBezTo>
                    <a:pt x="20691" y="18111"/>
                    <a:pt x="19348" y="16336"/>
                    <a:pt x="18211" y="14412"/>
                  </a:cubicBezTo>
                  <a:cubicBezTo>
                    <a:pt x="17281" y="12785"/>
                    <a:pt x="16351" y="11158"/>
                    <a:pt x="15110" y="10122"/>
                  </a:cubicBezTo>
                  <a:cubicBezTo>
                    <a:pt x="13560" y="7163"/>
                    <a:pt x="11080" y="4204"/>
                    <a:pt x="8909" y="2133"/>
                  </a:cubicBezTo>
                  <a:cubicBezTo>
                    <a:pt x="6946" y="358"/>
                    <a:pt x="4465" y="-678"/>
                    <a:pt x="2192" y="506"/>
                  </a:cubicBezTo>
                  <a:cubicBezTo>
                    <a:pt x="125" y="1689"/>
                    <a:pt x="-82" y="4352"/>
                    <a:pt x="21" y="7311"/>
                  </a:cubicBezTo>
                  <a:cubicBezTo>
                    <a:pt x="21" y="7607"/>
                    <a:pt x="21" y="7903"/>
                    <a:pt x="125" y="8199"/>
                  </a:cubicBezTo>
                  <a:cubicBezTo>
                    <a:pt x="228" y="8494"/>
                    <a:pt x="435" y="8790"/>
                    <a:pt x="538" y="8938"/>
                  </a:cubicBezTo>
                  <a:cubicBezTo>
                    <a:pt x="1365" y="10270"/>
                    <a:pt x="1778" y="11897"/>
                    <a:pt x="2501" y="13377"/>
                  </a:cubicBezTo>
                  <a:cubicBezTo>
                    <a:pt x="3225" y="14708"/>
                    <a:pt x="4155" y="15596"/>
                    <a:pt x="5189" y="16483"/>
                  </a:cubicBezTo>
                  <a:cubicBezTo>
                    <a:pt x="6842" y="17963"/>
                    <a:pt x="9736" y="20182"/>
                    <a:pt x="11700" y="20182"/>
                  </a:cubicBezTo>
                  <a:cubicBezTo>
                    <a:pt x="13250" y="20034"/>
                    <a:pt x="14697" y="20626"/>
                    <a:pt x="16144" y="20774"/>
                  </a:cubicBezTo>
                  <a:cubicBezTo>
                    <a:pt x="16867" y="20922"/>
                    <a:pt x="21311" y="20330"/>
                    <a:pt x="21518" y="2077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4DDB3640-1271-1343-A3F2-846ECF28C0A2}"/>
                </a:ext>
              </a:extLst>
            </p:cNvPr>
            <p:cNvSpPr/>
            <p:nvPr userDrawn="1"/>
          </p:nvSpPr>
          <p:spPr>
            <a:xfrm>
              <a:off x="7054646" y="635001"/>
              <a:ext cx="282039" cy="196774"/>
            </a:xfrm>
            <a:custGeom>
              <a:avLst/>
              <a:gdLst/>
              <a:ahLst/>
              <a:cxnLst>
                <a:cxn ang="0">
                  <a:pos x="wd2" y="hd2"/>
                </a:cxn>
                <a:cxn ang="5400000">
                  <a:pos x="wd2" y="hd2"/>
                </a:cxn>
                <a:cxn ang="10800000">
                  <a:pos x="wd2" y="hd2"/>
                </a:cxn>
                <a:cxn ang="16200000">
                  <a:pos x="wd2" y="hd2"/>
                </a:cxn>
              </a:cxnLst>
              <a:rect l="0" t="0" r="r" b="b"/>
              <a:pathLst>
                <a:path w="21415" h="20787" extrusionOk="0">
                  <a:moveTo>
                    <a:pt x="5714" y="14347"/>
                  </a:moveTo>
                  <a:cubicBezTo>
                    <a:pt x="9571" y="16628"/>
                    <a:pt x="13717" y="18238"/>
                    <a:pt x="17671" y="19848"/>
                  </a:cubicBezTo>
                  <a:cubicBezTo>
                    <a:pt x="18635" y="20250"/>
                    <a:pt x="19599" y="20519"/>
                    <a:pt x="20660" y="20787"/>
                  </a:cubicBezTo>
                  <a:cubicBezTo>
                    <a:pt x="20950" y="20787"/>
                    <a:pt x="21239" y="20787"/>
                    <a:pt x="21335" y="20519"/>
                  </a:cubicBezTo>
                  <a:cubicBezTo>
                    <a:pt x="21528" y="20116"/>
                    <a:pt x="21335" y="19714"/>
                    <a:pt x="21142" y="19445"/>
                  </a:cubicBezTo>
                  <a:cubicBezTo>
                    <a:pt x="20371" y="17836"/>
                    <a:pt x="19792" y="16091"/>
                    <a:pt x="18924" y="14616"/>
                  </a:cubicBezTo>
                  <a:cubicBezTo>
                    <a:pt x="18732" y="13945"/>
                    <a:pt x="18442" y="13140"/>
                    <a:pt x="17864" y="12871"/>
                  </a:cubicBezTo>
                  <a:cubicBezTo>
                    <a:pt x="15742" y="8444"/>
                    <a:pt x="13139" y="2541"/>
                    <a:pt x="9282" y="663"/>
                  </a:cubicBezTo>
                  <a:cubicBezTo>
                    <a:pt x="6196" y="-813"/>
                    <a:pt x="1278" y="-8"/>
                    <a:pt x="217" y="4956"/>
                  </a:cubicBezTo>
                  <a:cubicBezTo>
                    <a:pt x="-72" y="6029"/>
                    <a:pt x="-72" y="7371"/>
                    <a:pt x="217" y="8444"/>
                  </a:cubicBezTo>
                  <a:cubicBezTo>
                    <a:pt x="989" y="11530"/>
                    <a:pt x="3592" y="13140"/>
                    <a:pt x="5714" y="14347"/>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DA6833D4-EDEB-604C-AD37-676AB772DDA7}"/>
                </a:ext>
              </a:extLst>
            </p:cNvPr>
            <p:cNvSpPr/>
            <p:nvPr userDrawn="1"/>
          </p:nvSpPr>
          <p:spPr>
            <a:xfrm>
              <a:off x="7207045" y="12700"/>
              <a:ext cx="273840" cy="175368"/>
            </a:xfrm>
            <a:custGeom>
              <a:avLst/>
              <a:gdLst/>
              <a:ahLst/>
              <a:cxnLst>
                <a:cxn ang="0">
                  <a:pos x="wd2" y="hd2"/>
                </a:cxn>
                <a:cxn ang="5400000">
                  <a:pos x="wd2" y="hd2"/>
                </a:cxn>
                <a:cxn ang="10800000">
                  <a:pos x="wd2" y="hd2"/>
                </a:cxn>
                <a:cxn ang="16200000">
                  <a:pos x="wd2" y="hd2"/>
                </a:cxn>
              </a:cxnLst>
              <a:rect l="0" t="0" r="r" b="b"/>
              <a:pathLst>
                <a:path w="20792" h="21304" extrusionOk="0">
                  <a:moveTo>
                    <a:pt x="20792" y="20688"/>
                  </a:moveTo>
                  <a:cubicBezTo>
                    <a:pt x="20695" y="19916"/>
                    <a:pt x="20310" y="19299"/>
                    <a:pt x="20021" y="19299"/>
                  </a:cubicBezTo>
                  <a:cubicBezTo>
                    <a:pt x="18478" y="18836"/>
                    <a:pt x="18092" y="16676"/>
                    <a:pt x="17128" y="15288"/>
                  </a:cubicBezTo>
                  <a:cubicBezTo>
                    <a:pt x="17128" y="15288"/>
                    <a:pt x="17031" y="15288"/>
                    <a:pt x="16935" y="15288"/>
                  </a:cubicBezTo>
                  <a:cubicBezTo>
                    <a:pt x="16549" y="15133"/>
                    <a:pt x="15296" y="12048"/>
                    <a:pt x="14910" y="11585"/>
                  </a:cubicBezTo>
                  <a:cubicBezTo>
                    <a:pt x="13849" y="9888"/>
                    <a:pt x="12885" y="8036"/>
                    <a:pt x="11824" y="6339"/>
                  </a:cubicBezTo>
                  <a:cubicBezTo>
                    <a:pt x="11438" y="5722"/>
                    <a:pt x="11053" y="5105"/>
                    <a:pt x="10570" y="4642"/>
                  </a:cubicBezTo>
                  <a:cubicBezTo>
                    <a:pt x="10378" y="4488"/>
                    <a:pt x="10185" y="4333"/>
                    <a:pt x="9992" y="4025"/>
                  </a:cubicBezTo>
                  <a:cubicBezTo>
                    <a:pt x="8160" y="1093"/>
                    <a:pt x="6424" y="-141"/>
                    <a:pt x="3820" y="13"/>
                  </a:cubicBezTo>
                  <a:cubicBezTo>
                    <a:pt x="2567" y="167"/>
                    <a:pt x="1313" y="939"/>
                    <a:pt x="542" y="2636"/>
                  </a:cubicBezTo>
                  <a:cubicBezTo>
                    <a:pt x="-808" y="6030"/>
                    <a:pt x="638" y="10042"/>
                    <a:pt x="1892" y="12665"/>
                  </a:cubicBezTo>
                  <a:cubicBezTo>
                    <a:pt x="2663" y="14362"/>
                    <a:pt x="3724" y="15750"/>
                    <a:pt x="4688" y="17139"/>
                  </a:cubicBezTo>
                  <a:cubicBezTo>
                    <a:pt x="5074" y="17602"/>
                    <a:pt x="5363" y="18065"/>
                    <a:pt x="5749" y="18373"/>
                  </a:cubicBezTo>
                  <a:cubicBezTo>
                    <a:pt x="6810" y="19145"/>
                    <a:pt x="7967" y="19299"/>
                    <a:pt x="9027" y="19762"/>
                  </a:cubicBezTo>
                  <a:cubicBezTo>
                    <a:pt x="10570" y="20379"/>
                    <a:pt x="12113" y="20842"/>
                    <a:pt x="13656" y="21151"/>
                  </a:cubicBezTo>
                  <a:cubicBezTo>
                    <a:pt x="16260" y="21459"/>
                    <a:pt x="18574" y="21305"/>
                    <a:pt x="20792" y="20688"/>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nvGrpSpPr>
            <p:cNvPr id="2" name="Group 1">
              <a:extLst>
                <a:ext uri="{FF2B5EF4-FFF2-40B4-BE49-F238E27FC236}">
                  <a16:creationId xmlns:a16="http://schemas.microsoft.com/office/drawing/2014/main" id="{F71A65B7-0DF1-C545-A63F-A3A27FD6AE2D}"/>
                </a:ext>
              </a:extLst>
            </p:cNvPr>
            <p:cNvGrpSpPr/>
            <p:nvPr userDrawn="1"/>
          </p:nvGrpSpPr>
          <p:grpSpPr>
            <a:xfrm>
              <a:off x="6305345" y="4517327"/>
              <a:ext cx="2622911" cy="2340672"/>
              <a:chOff x="6305345" y="4559300"/>
              <a:chExt cx="2622911" cy="2340672"/>
            </a:xfrm>
            <a:solidFill>
              <a:schemeClr val="accent2"/>
            </a:solidFill>
          </p:grpSpPr>
          <p:sp>
            <p:nvSpPr>
              <p:cNvPr id="33" name="Shape">
                <a:extLst>
                  <a:ext uri="{FF2B5EF4-FFF2-40B4-BE49-F238E27FC236}">
                    <a16:creationId xmlns:a16="http://schemas.microsoft.com/office/drawing/2014/main" id="{D421D6E4-1593-F741-90A0-6E345E7B9BB0}"/>
                  </a:ext>
                </a:extLst>
              </p:cNvPr>
              <p:cNvSpPr/>
              <p:nvPr userDrawn="1"/>
            </p:nvSpPr>
            <p:spPr>
              <a:xfrm>
                <a:off x="8794546" y="4851400"/>
                <a:ext cx="75356" cy="96521"/>
              </a:xfrm>
              <a:custGeom>
                <a:avLst/>
                <a:gdLst/>
                <a:ahLst/>
                <a:cxnLst>
                  <a:cxn ang="0">
                    <a:pos x="wd2" y="hd2"/>
                  </a:cxn>
                  <a:cxn ang="5400000">
                    <a:pos x="wd2" y="hd2"/>
                  </a:cxn>
                  <a:cxn ang="10800000">
                    <a:pos x="wd2" y="hd2"/>
                  </a:cxn>
                  <a:cxn ang="16200000">
                    <a:pos x="wd2" y="hd2"/>
                  </a:cxn>
                </a:cxnLst>
                <a:rect l="0" t="0" r="r" b="b"/>
                <a:pathLst>
                  <a:path w="20671" h="21600" extrusionOk="0">
                    <a:moveTo>
                      <a:pt x="11236" y="21600"/>
                    </a:moveTo>
                    <a:cubicBezTo>
                      <a:pt x="18204" y="21600"/>
                      <a:pt x="20991" y="18190"/>
                      <a:pt x="20642" y="11937"/>
                    </a:cubicBezTo>
                    <a:cubicBezTo>
                      <a:pt x="19946" y="6821"/>
                      <a:pt x="20991" y="0"/>
                      <a:pt x="9842" y="0"/>
                    </a:cubicBezTo>
                    <a:cubicBezTo>
                      <a:pt x="2875" y="0"/>
                      <a:pt x="-609" y="3695"/>
                      <a:pt x="88" y="8810"/>
                    </a:cubicBezTo>
                    <a:cubicBezTo>
                      <a:pt x="785" y="14495"/>
                      <a:pt x="785" y="21600"/>
                      <a:pt x="11236" y="21600"/>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89C3AC70-2A04-3F47-ACBF-9E3DB1340B0E}"/>
                  </a:ext>
                </a:extLst>
              </p:cNvPr>
              <p:cNvSpPr/>
              <p:nvPr userDrawn="1"/>
            </p:nvSpPr>
            <p:spPr>
              <a:xfrm>
                <a:off x="7918246" y="6426201"/>
                <a:ext cx="121937" cy="274058"/>
              </a:xfrm>
              <a:custGeom>
                <a:avLst/>
                <a:gdLst/>
                <a:ahLst/>
                <a:cxnLst>
                  <a:cxn ang="0">
                    <a:pos x="wd2" y="hd2"/>
                  </a:cxn>
                  <a:cxn ang="5400000">
                    <a:pos x="wd2" y="hd2"/>
                  </a:cxn>
                  <a:cxn ang="10800000">
                    <a:pos x="wd2" y="hd2"/>
                  </a:cxn>
                  <a:cxn ang="16200000">
                    <a:pos x="wd2" y="hd2"/>
                  </a:cxn>
                </a:cxnLst>
                <a:rect l="0" t="0" r="r" b="b"/>
                <a:pathLst>
                  <a:path w="20948" h="21187" extrusionOk="0">
                    <a:moveTo>
                      <a:pt x="19854" y="4186"/>
                    </a:moveTo>
                    <a:cubicBezTo>
                      <a:pt x="21600" y="3008"/>
                      <a:pt x="21164" y="1830"/>
                      <a:pt x="19200" y="946"/>
                    </a:cubicBezTo>
                    <a:cubicBezTo>
                      <a:pt x="17236" y="-36"/>
                      <a:pt x="14400" y="-232"/>
                      <a:pt x="12000" y="259"/>
                    </a:cubicBezTo>
                    <a:cubicBezTo>
                      <a:pt x="10254" y="554"/>
                      <a:pt x="8727" y="1339"/>
                      <a:pt x="6982" y="1830"/>
                    </a:cubicBezTo>
                    <a:cubicBezTo>
                      <a:pt x="4145" y="5463"/>
                      <a:pt x="218" y="8899"/>
                      <a:pt x="0" y="12826"/>
                    </a:cubicBezTo>
                    <a:cubicBezTo>
                      <a:pt x="873" y="14299"/>
                      <a:pt x="1963" y="15772"/>
                      <a:pt x="2618" y="17244"/>
                    </a:cubicBezTo>
                    <a:cubicBezTo>
                      <a:pt x="3927" y="19699"/>
                      <a:pt x="6545" y="21368"/>
                      <a:pt x="12872" y="21172"/>
                    </a:cubicBezTo>
                    <a:cubicBezTo>
                      <a:pt x="17018" y="19601"/>
                      <a:pt x="17018" y="17637"/>
                      <a:pt x="14836" y="15575"/>
                    </a:cubicBezTo>
                    <a:cubicBezTo>
                      <a:pt x="12218" y="13121"/>
                      <a:pt x="12436" y="10666"/>
                      <a:pt x="14836" y="8212"/>
                    </a:cubicBezTo>
                    <a:cubicBezTo>
                      <a:pt x="15709" y="6543"/>
                      <a:pt x="17891" y="5364"/>
                      <a:pt x="19854" y="4186"/>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397B29D0-9372-184C-8AE0-167720DED9CA}"/>
                  </a:ext>
                </a:extLst>
              </p:cNvPr>
              <p:cNvSpPr/>
              <p:nvPr userDrawn="1"/>
            </p:nvSpPr>
            <p:spPr>
              <a:xfrm>
                <a:off x="8159546" y="4826001"/>
                <a:ext cx="122819" cy="143758"/>
              </a:xfrm>
              <a:custGeom>
                <a:avLst/>
                <a:gdLst/>
                <a:ahLst/>
                <a:cxnLst>
                  <a:cxn ang="0">
                    <a:pos x="wd2" y="hd2"/>
                  </a:cxn>
                  <a:cxn ang="5400000">
                    <a:pos x="wd2" y="hd2"/>
                  </a:cxn>
                  <a:cxn ang="10800000">
                    <a:pos x="wd2" y="hd2"/>
                  </a:cxn>
                  <a:cxn ang="16200000">
                    <a:pos x="wd2" y="hd2"/>
                  </a:cxn>
                </a:cxnLst>
                <a:rect l="0" t="0" r="r" b="b"/>
                <a:pathLst>
                  <a:path w="20682" h="20375" extrusionOk="0">
                    <a:moveTo>
                      <a:pt x="17260" y="19606"/>
                    </a:moveTo>
                    <a:cubicBezTo>
                      <a:pt x="19826" y="18706"/>
                      <a:pt x="20040" y="16546"/>
                      <a:pt x="20682" y="14386"/>
                    </a:cubicBezTo>
                    <a:cubicBezTo>
                      <a:pt x="17046" y="9706"/>
                      <a:pt x="14480" y="4306"/>
                      <a:pt x="8920" y="706"/>
                    </a:cubicBezTo>
                    <a:cubicBezTo>
                      <a:pt x="6995" y="-554"/>
                      <a:pt x="4428" y="-14"/>
                      <a:pt x="2504" y="1426"/>
                    </a:cubicBezTo>
                    <a:cubicBezTo>
                      <a:pt x="365" y="3046"/>
                      <a:pt x="-918" y="5206"/>
                      <a:pt x="793" y="7366"/>
                    </a:cubicBezTo>
                    <a:cubicBezTo>
                      <a:pt x="3573" y="11326"/>
                      <a:pt x="6995" y="14926"/>
                      <a:pt x="10203" y="18706"/>
                    </a:cubicBezTo>
                    <a:cubicBezTo>
                      <a:pt x="12127" y="21046"/>
                      <a:pt x="14693" y="20506"/>
                      <a:pt x="17260" y="19606"/>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62E31F4A-5C9E-F144-B84A-5EC0EED919C8}"/>
                  </a:ext>
                </a:extLst>
              </p:cNvPr>
              <p:cNvSpPr/>
              <p:nvPr userDrawn="1"/>
            </p:nvSpPr>
            <p:spPr>
              <a:xfrm>
                <a:off x="7588046" y="6337301"/>
                <a:ext cx="221347" cy="147363"/>
              </a:xfrm>
              <a:custGeom>
                <a:avLst/>
                <a:gdLst/>
                <a:ahLst/>
                <a:cxnLst>
                  <a:cxn ang="0">
                    <a:pos x="wd2" y="hd2"/>
                  </a:cxn>
                  <a:cxn ang="5400000">
                    <a:pos x="wd2" y="hd2"/>
                  </a:cxn>
                  <a:cxn ang="10800000">
                    <a:pos x="wd2" y="hd2"/>
                  </a:cxn>
                  <a:cxn ang="16200000">
                    <a:pos x="wd2" y="hd2"/>
                  </a:cxn>
                </a:cxnLst>
                <a:rect l="0" t="0" r="r" b="b"/>
                <a:pathLst>
                  <a:path w="19919" h="19735" extrusionOk="0">
                    <a:moveTo>
                      <a:pt x="230" y="16291"/>
                    </a:moveTo>
                    <a:cubicBezTo>
                      <a:pt x="916" y="19353"/>
                      <a:pt x="2516" y="20373"/>
                      <a:pt x="4916" y="19353"/>
                    </a:cubicBezTo>
                    <a:cubicBezTo>
                      <a:pt x="9716" y="17312"/>
                      <a:pt x="14059" y="14250"/>
                      <a:pt x="17944" y="9828"/>
                    </a:cubicBezTo>
                    <a:cubicBezTo>
                      <a:pt x="19430" y="7447"/>
                      <a:pt x="21030" y="5236"/>
                      <a:pt x="18859" y="1835"/>
                    </a:cubicBezTo>
                    <a:cubicBezTo>
                      <a:pt x="16916" y="-1227"/>
                      <a:pt x="15202" y="-36"/>
                      <a:pt x="13487" y="2345"/>
                    </a:cubicBezTo>
                    <a:cubicBezTo>
                      <a:pt x="12801" y="3365"/>
                      <a:pt x="11887" y="3876"/>
                      <a:pt x="11087" y="4726"/>
                    </a:cubicBezTo>
                    <a:cubicBezTo>
                      <a:pt x="8573" y="7107"/>
                      <a:pt x="5830" y="8638"/>
                      <a:pt x="3087" y="9828"/>
                    </a:cubicBezTo>
                    <a:cubicBezTo>
                      <a:pt x="801" y="10849"/>
                      <a:pt x="-570" y="12889"/>
                      <a:pt x="230" y="16291"/>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715EFCCC-3EB8-494F-AFE8-D9E5AEA6DECD}"/>
                  </a:ext>
                </a:extLst>
              </p:cNvPr>
              <p:cNvSpPr/>
              <p:nvPr userDrawn="1"/>
            </p:nvSpPr>
            <p:spPr>
              <a:xfrm>
                <a:off x="8667546" y="5016501"/>
                <a:ext cx="220071" cy="267719"/>
              </a:xfrm>
              <a:custGeom>
                <a:avLst/>
                <a:gdLst/>
                <a:ahLst/>
                <a:cxnLst>
                  <a:cxn ang="0">
                    <a:pos x="wd2" y="hd2"/>
                  </a:cxn>
                  <a:cxn ang="5400000">
                    <a:pos x="wd2" y="hd2"/>
                  </a:cxn>
                  <a:cxn ang="10800000">
                    <a:pos x="wd2" y="hd2"/>
                  </a:cxn>
                  <a:cxn ang="16200000">
                    <a:pos x="wd2" y="hd2"/>
                  </a:cxn>
                </a:cxnLst>
                <a:rect l="0" t="0" r="r" b="b"/>
                <a:pathLst>
                  <a:path w="20794" h="20603" extrusionOk="0">
                    <a:moveTo>
                      <a:pt x="4560" y="14737"/>
                    </a:moveTo>
                    <a:cubicBezTo>
                      <a:pt x="1920" y="14542"/>
                      <a:pt x="0" y="15226"/>
                      <a:pt x="0" y="17474"/>
                    </a:cubicBezTo>
                    <a:cubicBezTo>
                      <a:pt x="0" y="20113"/>
                      <a:pt x="2760" y="20210"/>
                      <a:pt x="4800" y="20601"/>
                    </a:cubicBezTo>
                    <a:cubicBezTo>
                      <a:pt x="9720" y="20699"/>
                      <a:pt x="13440" y="17767"/>
                      <a:pt x="14280" y="13271"/>
                    </a:cubicBezTo>
                    <a:cubicBezTo>
                      <a:pt x="14760" y="10241"/>
                      <a:pt x="16080" y="7700"/>
                      <a:pt x="18840" y="5647"/>
                    </a:cubicBezTo>
                    <a:cubicBezTo>
                      <a:pt x="20760" y="4279"/>
                      <a:pt x="21600" y="2618"/>
                      <a:pt x="19800" y="956"/>
                    </a:cubicBezTo>
                    <a:cubicBezTo>
                      <a:pt x="17640" y="-901"/>
                      <a:pt x="15600" y="272"/>
                      <a:pt x="13800" y="1738"/>
                    </a:cubicBezTo>
                    <a:cubicBezTo>
                      <a:pt x="10560" y="4377"/>
                      <a:pt x="8520" y="7407"/>
                      <a:pt x="7800" y="11121"/>
                    </a:cubicBezTo>
                    <a:cubicBezTo>
                      <a:pt x="7320" y="12587"/>
                      <a:pt x="7800" y="14932"/>
                      <a:pt x="4560" y="14737"/>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8" name="Shape">
                <a:extLst>
                  <a:ext uri="{FF2B5EF4-FFF2-40B4-BE49-F238E27FC236}">
                    <a16:creationId xmlns:a16="http://schemas.microsoft.com/office/drawing/2014/main" id="{0AE3FF75-FB59-114C-AF92-4BFE86CB2657}"/>
                  </a:ext>
                </a:extLst>
              </p:cNvPr>
              <p:cNvSpPr/>
              <p:nvPr userDrawn="1"/>
            </p:nvSpPr>
            <p:spPr>
              <a:xfrm>
                <a:off x="8019846" y="5422900"/>
                <a:ext cx="370491" cy="204837"/>
              </a:xfrm>
              <a:custGeom>
                <a:avLst/>
                <a:gdLst/>
                <a:ahLst/>
                <a:cxnLst>
                  <a:cxn ang="0">
                    <a:pos x="wd2" y="hd2"/>
                  </a:cxn>
                  <a:cxn ang="5400000">
                    <a:pos x="wd2" y="hd2"/>
                  </a:cxn>
                  <a:cxn ang="10800000">
                    <a:pos x="wd2" y="hd2"/>
                  </a:cxn>
                  <a:cxn ang="16200000">
                    <a:pos x="wd2" y="hd2"/>
                  </a:cxn>
                </a:cxnLst>
                <a:rect l="0" t="0" r="r" b="b"/>
                <a:pathLst>
                  <a:path w="20660" h="19908" extrusionOk="0">
                    <a:moveTo>
                      <a:pt x="2" y="16318"/>
                    </a:moveTo>
                    <a:cubicBezTo>
                      <a:pt x="2" y="19774"/>
                      <a:pt x="1772" y="19897"/>
                      <a:pt x="3260" y="19897"/>
                    </a:cubicBezTo>
                    <a:cubicBezTo>
                      <a:pt x="9633" y="20144"/>
                      <a:pt x="14945" y="16071"/>
                      <a:pt x="19194" y="7925"/>
                    </a:cubicBezTo>
                    <a:cubicBezTo>
                      <a:pt x="20256" y="5826"/>
                      <a:pt x="21531" y="3605"/>
                      <a:pt x="19831" y="1013"/>
                    </a:cubicBezTo>
                    <a:cubicBezTo>
                      <a:pt x="18202" y="-1456"/>
                      <a:pt x="17211" y="1136"/>
                      <a:pt x="16219" y="2987"/>
                    </a:cubicBezTo>
                    <a:cubicBezTo>
                      <a:pt x="13103" y="9159"/>
                      <a:pt x="9208" y="12615"/>
                      <a:pt x="4393" y="12738"/>
                    </a:cubicBezTo>
                    <a:cubicBezTo>
                      <a:pt x="4039" y="12738"/>
                      <a:pt x="3684" y="12738"/>
                      <a:pt x="3330" y="12738"/>
                    </a:cubicBezTo>
                    <a:cubicBezTo>
                      <a:pt x="1701" y="12368"/>
                      <a:pt x="-69" y="12491"/>
                      <a:pt x="2" y="16318"/>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9" name="Shape">
                <a:extLst>
                  <a:ext uri="{FF2B5EF4-FFF2-40B4-BE49-F238E27FC236}">
                    <a16:creationId xmlns:a16="http://schemas.microsoft.com/office/drawing/2014/main" id="{3E27166E-E5B0-6344-9935-D634E841205C}"/>
                  </a:ext>
                </a:extLst>
              </p:cNvPr>
              <p:cNvSpPr/>
              <p:nvPr userDrawn="1"/>
            </p:nvSpPr>
            <p:spPr>
              <a:xfrm>
                <a:off x="7905545" y="5422901"/>
                <a:ext cx="101698" cy="79660"/>
              </a:xfrm>
              <a:custGeom>
                <a:avLst/>
                <a:gdLst/>
                <a:ahLst/>
                <a:cxnLst>
                  <a:cxn ang="0">
                    <a:pos x="wd2" y="hd2"/>
                  </a:cxn>
                  <a:cxn ang="5400000">
                    <a:pos x="wd2" y="hd2"/>
                  </a:cxn>
                  <a:cxn ang="10800000">
                    <a:pos x="wd2" y="hd2"/>
                  </a:cxn>
                  <a:cxn ang="16200000">
                    <a:pos x="wd2" y="hd2"/>
                  </a:cxn>
                </a:cxnLst>
                <a:rect l="0" t="0" r="r" b="b"/>
                <a:pathLst>
                  <a:path w="21093" h="20528" extrusionOk="0">
                    <a:moveTo>
                      <a:pt x="7382" y="20528"/>
                    </a:moveTo>
                    <a:cubicBezTo>
                      <a:pt x="13441" y="18892"/>
                      <a:pt x="20553" y="19546"/>
                      <a:pt x="21079" y="9728"/>
                    </a:cubicBezTo>
                    <a:cubicBezTo>
                      <a:pt x="21343" y="3183"/>
                      <a:pt x="17655" y="-1072"/>
                      <a:pt x="12387" y="237"/>
                    </a:cubicBezTo>
                    <a:cubicBezTo>
                      <a:pt x="7382" y="1546"/>
                      <a:pt x="-257" y="564"/>
                      <a:pt x="7" y="11364"/>
                    </a:cubicBezTo>
                    <a:cubicBezTo>
                      <a:pt x="7" y="17583"/>
                      <a:pt x="3168" y="20528"/>
                      <a:pt x="7382" y="20528"/>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0" name="Shape">
                <a:extLst>
                  <a:ext uri="{FF2B5EF4-FFF2-40B4-BE49-F238E27FC236}">
                    <a16:creationId xmlns:a16="http://schemas.microsoft.com/office/drawing/2014/main" id="{CA429FF9-91AA-8948-B8DC-8CDCE8F42301}"/>
                  </a:ext>
                </a:extLst>
              </p:cNvPr>
              <p:cNvSpPr/>
              <p:nvPr userDrawn="1"/>
            </p:nvSpPr>
            <p:spPr>
              <a:xfrm>
                <a:off x="8019846" y="6070600"/>
                <a:ext cx="220890" cy="266578"/>
              </a:xfrm>
              <a:custGeom>
                <a:avLst/>
                <a:gdLst/>
                <a:ahLst/>
                <a:cxnLst>
                  <a:cxn ang="0">
                    <a:pos x="wd2" y="hd2"/>
                  </a:cxn>
                  <a:cxn ang="5400000">
                    <a:pos x="wd2" y="hd2"/>
                  </a:cxn>
                  <a:cxn ang="10800000">
                    <a:pos x="wd2" y="hd2"/>
                  </a:cxn>
                  <a:cxn ang="16200000">
                    <a:pos x="wd2" y="hd2"/>
                  </a:cxn>
                </a:cxnLst>
                <a:rect l="0" t="0" r="r" b="b"/>
                <a:pathLst>
                  <a:path w="20988" h="21186" extrusionOk="0">
                    <a:moveTo>
                      <a:pt x="14110" y="18158"/>
                    </a:moveTo>
                    <a:cubicBezTo>
                      <a:pt x="14231" y="20177"/>
                      <a:pt x="15196" y="21186"/>
                      <a:pt x="17609" y="21186"/>
                    </a:cubicBezTo>
                    <a:cubicBezTo>
                      <a:pt x="20385" y="21186"/>
                      <a:pt x="20867" y="19470"/>
                      <a:pt x="20988" y="17956"/>
                    </a:cubicBezTo>
                    <a:cubicBezTo>
                      <a:pt x="20988" y="10386"/>
                      <a:pt x="14110" y="2513"/>
                      <a:pt x="5784" y="394"/>
                    </a:cubicBezTo>
                    <a:cubicBezTo>
                      <a:pt x="3491" y="-212"/>
                      <a:pt x="1198" y="-414"/>
                      <a:pt x="233" y="2008"/>
                    </a:cubicBezTo>
                    <a:cubicBezTo>
                      <a:pt x="-612" y="4128"/>
                      <a:pt x="957" y="5238"/>
                      <a:pt x="3129" y="5844"/>
                    </a:cubicBezTo>
                    <a:cubicBezTo>
                      <a:pt x="9886" y="8065"/>
                      <a:pt x="13627" y="12203"/>
                      <a:pt x="14110" y="18158"/>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1" name="Shape">
                <a:extLst>
                  <a:ext uri="{FF2B5EF4-FFF2-40B4-BE49-F238E27FC236}">
                    <a16:creationId xmlns:a16="http://schemas.microsoft.com/office/drawing/2014/main" id="{723931C8-73F1-254E-9D38-B2F45A62E201}"/>
                  </a:ext>
                </a:extLst>
              </p:cNvPr>
              <p:cNvSpPr/>
              <p:nvPr userDrawn="1"/>
            </p:nvSpPr>
            <p:spPr>
              <a:xfrm>
                <a:off x="8159545" y="5842001"/>
                <a:ext cx="170384" cy="201480"/>
              </a:xfrm>
              <a:custGeom>
                <a:avLst/>
                <a:gdLst/>
                <a:ahLst/>
                <a:cxnLst>
                  <a:cxn ang="0">
                    <a:pos x="wd2" y="hd2"/>
                  </a:cxn>
                  <a:cxn ang="5400000">
                    <a:pos x="wd2" y="hd2"/>
                  </a:cxn>
                  <a:cxn ang="10800000">
                    <a:pos x="wd2" y="hd2"/>
                  </a:cxn>
                  <a:cxn ang="16200000">
                    <a:pos x="wd2" y="hd2"/>
                  </a:cxn>
                </a:cxnLst>
                <a:rect l="0" t="0" r="r" b="b"/>
                <a:pathLst>
                  <a:path w="20407" h="20895" extrusionOk="0">
                    <a:moveTo>
                      <a:pt x="18600" y="20020"/>
                    </a:moveTo>
                    <a:cubicBezTo>
                      <a:pt x="21186" y="18307"/>
                      <a:pt x="20730" y="16200"/>
                      <a:pt x="18904" y="14093"/>
                    </a:cubicBezTo>
                    <a:cubicBezTo>
                      <a:pt x="15558" y="10273"/>
                      <a:pt x="12212" y="6322"/>
                      <a:pt x="8865" y="2502"/>
                    </a:cubicBezTo>
                    <a:cubicBezTo>
                      <a:pt x="7800" y="1185"/>
                      <a:pt x="6431" y="0"/>
                      <a:pt x="4149" y="0"/>
                    </a:cubicBezTo>
                    <a:cubicBezTo>
                      <a:pt x="2780" y="263"/>
                      <a:pt x="1411" y="659"/>
                      <a:pt x="651" y="1976"/>
                    </a:cubicBezTo>
                    <a:cubicBezTo>
                      <a:pt x="-414" y="3556"/>
                      <a:pt x="-110" y="5005"/>
                      <a:pt x="1107" y="6454"/>
                    </a:cubicBezTo>
                    <a:cubicBezTo>
                      <a:pt x="4758" y="10537"/>
                      <a:pt x="8256" y="14619"/>
                      <a:pt x="11755" y="18834"/>
                    </a:cubicBezTo>
                    <a:cubicBezTo>
                      <a:pt x="13733" y="20941"/>
                      <a:pt x="16014" y="21600"/>
                      <a:pt x="18600" y="20020"/>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2" name="Shape">
                <a:extLst>
                  <a:ext uri="{FF2B5EF4-FFF2-40B4-BE49-F238E27FC236}">
                    <a16:creationId xmlns:a16="http://schemas.microsoft.com/office/drawing/2014/main" id="{52E04601-F645-C34F-9708-F811D84ABF72}"/>
                  </a:ext>
                </a:extLst>
              </p:cNvPr>
              <p:cNvSpPr/>
              <p:nvPr userDrawn="1"/>
            </p:nvSpPr>
            <p:spPr>
              <a:xfrm>
                <a:off x="7715045" y="5930901"/>
                <a:ext cx="267283" cy="165247"/>
              </a:xfrm>
              <a:custGeom>
                <a:avLst/>
                <a:gdLst/>
                <a:ahLst/>
                <a:cxnLst>
                  <a:cxn ang="0">
                    <a:pos x="wd2" y="hd2"/>
                  </a:cxn>
                  <a:cxn ang="5400000">
                    <a:pos x="wd2" y="hd2"/>
                  </a:cxn>
                  <a:cxn ang="10800000">
                    <a:pos x="wd2" y="hd2"/>
                  </a:cxn>
                  <a:cxn ang="16200000">
                    <a:pos x="wd2" y="hd2"/>
                  </a:cxn>
                </a:cxnLst>
                <a:rect l="0" t="0" r="r" b="b"/>
                <a:pathLst>
                  <a:path w="20758" h="20974" extrusionOk="0">
                    <a:moveTo>
                      <a:pt x="20454" y="5338"/>
                    </a:moveTo>
                    <a:cubicBezTo>
                      <a:pt x="19665" y="1308"/>
                      <a:pt x="17692" y="-626"/>
                      <a:pt x="15029" y="180"/>
                    </a:cubicBezTo>
                    <a:cubicBezTo>
                      <a:pt x="13155" y="664"/>
                      <a:pt x="11873" y="3243"/>
                      <a:pt x="12662" y="5661"/>
                    </a:cubicBezTo>
                    <a:cubicBezTo>
                      <a:pt x="14438" y="10980"/>
                      <a:pt x="11972" y="10819"/>
                      <a:pt x="10295" y="11625"/>
                    </a:cubicBezTo>
                    <a:cubicBezTo>
                      <a:pt x="8125" y="12753"/>
                      <a:pt x="6054" y="11786"/>
                      <a:pt x="3884" y="10658"/>
                    </a:cubicBezTo>
                    <a:cubicBezTo>
                      <a:pt x="2207" y="9691"/>
                      <a:pt x="629" y="10335"/>
                      <a:pt x="136" y="13398"/>
                    </a:cubicBezTo>
                    <a:cubicBezTo>
                      <a:pt x="-357" y="16299"/>
                      <a:pt x="531" y="18234"/>
                      <a:pt x="2207" y="19362"/>
                    </a:cubicBezTo>
                    <a:cubicBezTo>
                      <a:pt x="4279" y="20652"/>
                      <a:pt x="6449" y="20974"/>
                      <a:pt x="8618" y="20974"/>
                    </a:cubicBezTo>
                    <a:cubicBezTo>
                      <a:pt x="12366" y="20974"/>
                      <a:pt x="15720" y="19201"/>
                      <a:pt x="18580" y="14849"/>
                    </a:cubicBezTo>
                    <a:cubicBezTo>
                      <a:pt x="20454" y="12431"/>
                      <a:pt x="21243" y="9046"/>
                      <a:pt x="20454" y="5338"/>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3" name="Shape">
                <a:extLst>
                  <a:ext uri="{FF2B5EF4-FFF2-40B4-BE49-F238E27FC236}">
                    <a16:creationId xmlns:a16="http://schemas.microsoft.com/office/drawing/2014/main" id="{6EE27723-5029-A941-B322-CD75E32A5D02}"/>
                  </a:ext>
                </a:extLst>
              </p:cNvPr>
              <p:cNvSpPr/>
              <p:nvPr userDrawn="1"/>
            </p:nvSpPr>
            <p:spPr>
              <a:xfrm>
                <a:off x="7664245" y="6756401"/>
                <a:ext cx="221843" cy="128701"/>
              </a:xfrm>
              <a:custGeom>
                <a:avLst/>
                <a:gdLst/>
                <a:ahLst/>
                <a:cxnLst>
                  <a:cxn ang="0">
                    <a:pos x="wd2" y="hd2"/>
                  </a:cxn>
                  <a:cxn ang="5400000">
                    <a:pos x="wd2" y="hd2"/>
                  </a:cxn>
                  <a:cxn ang="10800000">
                    <a:pos x="wd2" y="hd2"/>
                  </a:cxn>
                  <a:cxn ang="16200000">
                    <a:pos x="wd2" y="hd2"/>
                  </a:cxn>
                </a:cxnLst>
                <a:rect l="0" t="0" r="r" b="b"/>
                <a:pathLst>
                  <a:path w="21197" h="21252" extrusionOk="0">
                    <a:moveTo>
                      <a:pt x="1152" y="9928"/>
                    </a:moveTo>
                    <a:cubicBezTo>
                      <a:pt x="6491" y="14122"/>
                      <a:pt x="11952" y="18106"/>
                      <a:pt x="16442" y="21252"/>
                    </a:cubicBezTo>
                    <a:cubicBezTo>
                      <a:pt x="19111" y="21252"/>
                      <a:pt x="20446" y="20413"/>
                      <a:pt x="20932" y="17687"/>
                    </a:cubicBezTo>
                    <a:cubicBezTo>
                      <a:pt x="21417" y="15380"/>
                      <a:pt x="21296" y="12654"/>
                      <a:pt x="20082" y="11396"/>
                    </a:cubicBezTo>
                    <a:cubicBezTo>
                      <a:pt x="14622" y="6782"/>
                      <a:pt x="9282" y="2168"/>
                      <a:pt x="3215" y="71"/>
                    </a:cubicBezTo>
                    <a:cubicBezTo>
                      <a:pt x="1759" y="-348"/>
                      <a:pt x="666" y="1120"/>
                      <a:pt x="181" y="3636"/>
                    </a:cubicBezTo>
                    <a:cubicBezTo>
                      <a:pt x="-183" y="6153"/>
                      <a:pt x="-62" y="9089"/>
                      <a:pt x="1152" y="9928"/>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4" name="Shape">
                <a:extLst>
                  <a:ext uri="{FF2B5EF4-FFF2-40B4-BE49-F238E27FC236}">
                    <a16:creationId xmlns:a16="http://schemas.microsoft.com/office/drawing/2014/main" id="{50933429-F35E-4642-8A4D-21C2494798CF}"/>
                  </a:ext>
                </a:extLst>
              </p:cNvPr>
              <p:cNvSpPr/>
              <p:nvPr userDrawn="1"/>
            </p:nvSpPr>
            <p:spPr>
              <a:xfrm>
                <a:off x="7613445" y="5715000"/>
                <a:ext cx="213209" cy="106538"/>
              </a:xfrm>
              <a:custGeom>
                <a:avLst/>
                <a:gdLst/>
                <a:ahLst/>
                <a:cxnLst>
                  <a:cxn ang="0">
                    <a:pos x="wd2" y="hd2"/>
                  </a:cxn>
                  <a:cxn ang="5400000">
                    <a:pos x="wd2" y="hd2"/>
                  </a:cxn>
                  <a:cxn ang="10800000">
                    <a:pos x="wd2" y="hd2"/>
                  </a:cxn>
                  <a:cxn ang="16200000">
                    <a:pos x="wd2" y="hd2"/>
                  </a:cxn>
                </a:cxnLst>
                <a:rect l="0" t="0" r="r" b="b"/>
                <a:pathLst>
                  <a:path w="20603" h="20591" extrusionOk="0">
                    <a:moveTo>
                      <a:pt x="1757" y="13473"/>
                    </a:moveTo>
                    <a:cubicBezTo>
                      <a:pt x="4948" y="18136"/>
                      <a:pt x="8507" y="19855"/>
                      <a:pt x="12925" y="20591"/>
                    </a:cubicBezTo>
                    <a:cubicBezTo>
                      <a:pt x="14398" y="19855"/>
                      <a:pt x="16484" y="19364"/>
                      <a:pt x="18325" y="17646"/>
                    </a:cubicBezTo>
                    <a:cubicBezTo>
                      <a:pt x="20166" y="16173"/>
                      <a:pt x="21148" y="12737"/>
                      <a:pt x="20289" y="8809"/>
                    </a:cubicBezTo>
                    <a:cubicBezTo>
                      <a:pt x="19552" y="5127"/>
                      <a:pt x="17957" y="2918"/>
                      <a:pt x="15994" y="4391"/>
                    </a:cubicBezTo>
                    <a:cubicBezTo>
                      <a:pt x="12066" y="7336"/>
                      <a:pt x="8630" y="5864"/>
                      <a:pt x="5316" y="1446"/>
                    </a:cubicBezTo>
                    <a:cubicBezTo>
                      <a:pt x="3598" y="-1009"/>
                      <a:pt x="1635" y="-273"/>
                      <a:pt x="530" y="3164"/>
                    </a:cubicBezTo>
                    <a:cubicBezTo>
                      <a:pt x="-452" y="6845"/>
                      <a:pt x="-84" y="10527"/>
                      <a:pt x="1757" y="13473"/>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5" name="Shape">
                <a:extLst>
                  <a:ext uri="{FF2B5EF4-FFF2-40B4-BE49-F238E27FC236}">
                    <a16:creationId xmlns:a16="http://schemas.microsoft.com/office/drawing/2014/main" id="{586A861F-AE7C-4640-9DCD-44007E4020F8}"/>
                  </a:ext>
                </a:extLst>
              </p:cNvPr>
              <p:cNvSpPr/>
              <p:nvPr userDrawn="1"/>
            </p:nvSpPr>
            <p:spPr>
              <a:xfrm>
                <a:off x="6660946" y="5105401"/>
                <a:ext cx="184522" cy="253261"/>
              </a:xfrm>
              <a:custGeom>
                <a:avLst/>
                <a:gdLst/>
                <a:ahLst/>
                <a:cxnLst>
                  <a:cxn ang="0">
                    <a:pos x="wd2" y="hd2"/>
                  </a:cxn>
                  <a:cxn ang="5400000">
                    <a:pos x="wd2" y="hd2"/>
                  </a:cxn>
                  <a:cxn ang="10800000">
                    <a:pos x="wd2" y="hd2"/>
                  </a:cxn>
                  <a:cxn ang="16200000">
                    <a:pos x="wd2" y="hd2"/>
                  </a:cxn>
                </a:cxnLst>
                <a:rect l="0" t="0" r="r" b="b"/>
                <a:pathLst>
                  <a:path w="20783" h="21012" extrusionOk="0">
                    <a:moveTo>
                      <a:pt x="17454" y="79"/>
                    </a:moveTo>
                    <a:cubicBezTo>
                      <a:pt x="15308" y="-237"/>
                      <a:pt x="13592" y="395"/>
                      <a:pt x="13019" y="1976"/>
                    </a:cubicBezTo>
                    <a:cubicBezTo>
                      <a:pt x="11017" y="7455"/>
                      <a:pt x="7154" y="12091"/>
                      <a:pt x="1290" y="15884"/>
                    </a:cubicBezTo>
                    <a:cubicBezTo>
                      <a:pt x="-570" y="17043"/>
                      <a:pt x="-284" y="18729"/>
                      <a:pt x="1290" y="19993"/>
                    </a:cubicBezTo>
                    <a:cubicBezTo>
                      <a:pt x="2720" y="21152"/>
                      <a:pt x="4580" y="21363"/>
                      <a:pt x="6439" y="20415"/>
                    </a:cubicBezTo>
                    <a:cubicBezTo>
                      <a:pt x="14164" y="16095"/>
                      <a:pt x="18598" y="10300"/>
                      <a:pt x="20744" y="3451"/>
                    </a:cubicBezTo>
                    <a:cubicBezTo>
                      <a:pt x="21030" y="1449"/>
                      <a:pt x="19743" y="395"/>
                      <a:pt x="17454" y="79"/>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6" name="Shape">
                <a:extLst>
                  <a:ext uri="{FF2B5EF4-FFF2-40B4-BE49-F238E27FC236}">
                    <a16:creationId xmlns:a16="http://schemas.microsoft.com/office/drawing/2014/main" id="{4CAB2B42-81FA-E341-8262-3FA512A041C2}"/>
                  </a:ext>
                </a:extLst>
              </p:cNvPr>
              <p:cNvSpPr/>
              <p:nvPr userDrawn="1"/>
            </p:nvSpPr>
            <p:spPr>
              <a:xfrm>
                <a:off x="6483146" y="5537201"/>
                <a:ext cx="155013" cy="95263"/>
              </a:xfrm>
              <a:custGeom>
                <a:avLst/>
                <a:gdLst/>
                <a:ahLst/>
                <a:cxnLst>
                  <a:cxn ang="0">
                    <a:pos x="wd2" y="hd2"/>
                  </a:cxn>
                  <a:cxn ang="5400000">
                    <a:pos x="wd2" y="hd2"/>
                  </a:cxn>
                  <a:cxn ang="10800000">
                    <a:pos x="wd2" y="hd2"/>
                  </a:cxn>
                  <a:cxn ang="16200000">
                    <a:pos x="wd2" y="hd2"/>
                  </a:cxn>
                </a:cxnLst>
                <a:rect l="0" t="0" r="r" b="b"/>
                <a:pathLst>
                  <a:path w="19823" h="21319" extrusionOk="0">
                    <a:moveTo>
                      <a:pt x="11597" y="21316"/>
                    </a:moveTo>
                    <a:cubicBezTo>
                      <a:pt x="15170" y="21316"/>
                      <a:pt x="17769" y="21600"/>
                      <a:pt x="19230" y="16484"/>
                    </a:cubicBezTo>
                    <a:cubicBezTo>
                      <a:pt x="20205" y="12790"/>
                      <a:pt x="20042" y="8811"/>
                      <a:pt x="18256" y="7105"/>
                    </a:cubicBezTo>
                    <a:cubicBezTo>
                      <a:pt x="13871" y="2274"/>
                      <a:pt x="8187" y="5116"/>
                      <a:pt x="3639" y="0"/>
                    </a:cubicBezTo>
                    <a:cubicBezTo>
                      <a:pt x="3477" y="0"/>
                      <a:pt x="2503" y="1705"/>
                      <a:pt x="2178" y="2842"/>
                    </a:cubicBezTo>
                    <a:cubicBezTo>
                      <a:pt x="-1395" y="12221"/>
                      <a:pt x="-746" y="15347"/>
                      <a:pt x="5426" y="18758"/>
                    </a:cubicBezTo>
                    <a:cubicBezTo>
                      <a:pt x="7862" y="19895"/>
                      <a:pt x="10136" y="20748"/>
                      <a:pt x="11597" y="21316"/>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7" name="Shape">
                <a:extLst>
                  <a:ext uri="{FF2B5EF4-FFF2-40B4-BE49-F238E27FC236}">
                    <a16:creationId xmlns:a16="http://schemas.microsoft.com/office/drawing/2014/main" id="{80BBFA6D-31AF-A04B-8EF3-6B3A91E39652}"/>
                  </a:ext>
                </a:extLst>
              </p:cNvPr>
              <p:cNvSpPr/>
              <p:nvPr userDrawn="1"/>
            </p:nvSpPr>
            <p:spPr>
              <a:xfrm>
                <a:off x="6762546" y="5676901"/>
                <a:ext cx="119906" cy="142810"/>
              </a:xfrm>
              <a:custGeom>
                <a:avLst/>
                <a:gdLst/>
                <a:ahLst/>
                <a:cxnLst>
                  <a:cxn ang="0">
                    <a:pos x="wd2" y="hd2"/>
                  </a:cxn>
                  <a:cxn ang="5400000">
                    <a:pos x="wd2" y="hd2"/>
                  </a:cxn>
                  <a:cxn ang="10800000">
                    <a:pos x="wd2" y="hd2"/>
                  </a:cxn>
                  <a:cxn ang="16200000">
                    <a:pos x="wd2" y="hd2"/>
                  </a:cxn>
                </a:cxnLst>
                <a:rect l="0" t="0" r="r" b="b"/>
                <a:pathLst>
                  <a:path w="19423" h="20584" extrusionOk="0">
                    <a:moveTo>
                      <a:pt x="2698" y="970"/>
                    </a:moveTo>
                    <a:cubicBezTo>
                      <a:pt x="-182" y="2800"/>
                      <a:pt x="-799" y="5363"/>
                      <a:pt x="1052" y="8108"/>
                    </a:cubicBezTo>
                    <a:cubicBezTo>
                      <a:pt x="3521" y="11770"/>
                      <a:pt x="6195" y="15247"/>
                      <a:pt x="9075" y="18725"/>
                    </a:cubicBezTo>
                    <a:cubicBezTo>
                      <a:pt x="10104" y="20007"/>
                      <a:pt x="11750" y="20739"/>
                      <a:pt x="13601" y="20556"/>
                    </a:cubicBezTo>
                    <a:cubicBezTo>
                      <a:pt x="17921" y="20556"/>
                      <a:pt x="20801" y="16529"/>
                      <a:pt x="18744" y="12868"/>
                    </a:cubicBezTo>
                    <a:cubicBezTo>
                      <a:pt x="16481" y="9207"/>
                      <a:pt x="13601" y="5729"/>
                      <a:pt x="10721" y="2434"/>
                    </a:cubicBezTo>
                    <a:cubicBezTo>
                      <a:pt x="8458" y="54"/>
                      <a:pt x="5578" y="-861"/>
                      <a:pt x="2698" y="970"/>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8" name="Shape">
                <a:extLst>
                  <a:ext uri="{FF2B5EF4-FFF2-40B4-BE49-F238E27FC236}">
                    <a16:creationId xmlns:a16="http://schemas.microsoft.com/office/drawing/2014/main" id="{38AB5869-D10E-D94E-AF83-5A7E88102122}"/>
                  </a:ext>
                </a:extLst>
              </p:cNvPr>
              <p:cNvSpPr/>
              <p:nvPr userDrawn="1"/>
            </p:nvSpPr>
            <p:spPr>
              <a:xfrm>
                <a:off x="8057946" y="5156200"/>
                <a:ext cx="161164" cy="105245"/>
              </a:xfrm>
              <a:custGeom>
                <a:avLst/>
                <a:gdLst/>
                <a:ahLst/>
                <a:cxnLst>
                  <a:cxn ang="0">
                    <a:pos x="wd2" y="hd2"/>
                  </a:cxn>
                  <a:cxn ang="5400000">
                    <a:pos x="wd2" y="hd2"/>
                  </a:cxn>
                  <a:cxn ang="10800000">
                    <a:pos x="wd2" y="hd2"/>
                  </a:cxn>
                  <a:cxn ang="16200000">
                    <a:pos x="wd2" y="hd2"/>
                  </a:cxn>
                </a:cxnLst>
                <a:rect l="0" t="0" r="r" b="b"/>
                <a:pathLst>
                  <a:path w="21249" h="18080" extrusionOk="0">
                    <a:moveTo>
                      <a:pt x="319" y="9488"/>
                    </a:moveTo>
                    <a:cubicBezTo>
                      <a:pt x="-184" y="12106"/>
                      <a:pt x="-351" y="14943"/>
                      <a:pt x="1825" y="16688"/>
                    </a:cubicBezTo>
                    <a:cubicBezTo>
                      <a:pt x="3668" y="18434"/>
                      <a:pt x="5677" y="18652"/>
                      <a:pt x="7518" y="16688"/>
                    </a:cubicBezTo>
                    <a:cubicBezTo>
                      <a:pt x="10030" y="14070"/>
                      <a:pt x="12542" y="12543"/>
                      <a:pt x="15891" y="12979"/>
                    </a:cubicBezTo>
                    <a:cubicBezTo>
                      <a:pt x="18905" y="13416"/>
                      <a:pt x="20747" y="10579"/>
                      <a:pt x="21249" y="6216"/>
                    </a:cubicBezTo>
                    <a:cubicBezTo>
                      <a:pt x="20579" y="4907"/>
                      <a:pt x="20077" y="2943"/>
                      <a:pt x="19072" y="1852"/>
                    </a:cubicBezTo>
                    <a:cubicBezTo>
                      <a:pt x="14719" y="-2948"/>
                      <a:pt x="1993" y="2288"/>
                      <a:pt x="319" y="9488"/>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9" name="Shape">
                <a:extLst>
                  <a:ext uri="{FF2B5EF4-FFF2-40B4-BE49-F238E27FC236}">
                    <a16:creationId xmlns:a16="http://schemas.microsoft.com/office/drawing/2014/main" id="{96474F09-922C-1649-BEB7-35C7D7BC232C}"/>
                  </a:ext>
                </a:extLst>
              </p:cNvPr>
              <p:cNvSpPr/>
              <p:nvPr userDrawn="1"/>
            </p:nvSpPr>
            <p:spPr>
              <a:xfrm>
                <a:off x="6368845" y="5803901"/>
                <a:ext cx="278479" cy="109595"/>
              </a:xfrm>
              <a:custGeom>
                <a:avLst/>
                <a:gdLst/>
                <a:ahLst/>
                <a:cxnLst>
                  <a:cxn ang="0">
                    <a:pos x="wd2" y="hd2"/>
                  </a:cxn>
                  <a:cxn ang="5400000">
                    <a:pos x="wd2" y="hd2"/>
                  </a:cxn>
                  <a:cxn ang="10800000">
                    <a:pos x="wd2" y="hd2"/>
                  </a:cxn>
                  <a:cxn ang="16200000">
                    <a:pos x="wd2" y="hd2"/>
                  </a:cxn>
                </a:cxnLst>
                <a:rect l="0" t="0" r="r" b="b"/>
                <a:pathLst>
                  <a:path w="20957" h="19020" extrusionOk="0">
                    <a:moveTo>
                      <a:pt x="3179" y="5575"/>
                    </a:moveTo>
                    <a:cubicBezTo>
                      <a:pt x="-166" y="5355"/>
                      <a:pt x="216" y="11967"/>
                      <a:pt x="25" y="15714"/>
                    </a:cubicBezTo>
                    <a:cubicBezTo>
                      <a:pt x="-262" y="20783"/>
                      <a:pt x="2032" y="17697"/>
                      <a:pt x="3083" y="19020"/>
                    </a:cubicBezTo>
                    <a:cubicBezTo>
                      <a:pt x="8149" y="17697"/>
                      <a:pt x="13118" y="16595"/>
                      <a:pt x="17993" y="13069"/>
                    </a:cubicBezTo>
                    <a:cubicBezTo>
                      <a:pt x="20000" y="11746"/>
                      <a:pt x="21338" y="9542"/>
                      <a:pt x="20860" y="4693"/>
                    </a:cubicBezTo>
                    <a:cubicBezTo>
                      <a:pt x="20287" y="-817"/>
                      <a:pt x="18375" y="-597"/>
                      <a:pt x="16368" y="946"/>
                    </a:cubicBezTo>
                    <a:cubicBezTo>
                      <a:pt x="11972" y="3591"/>
                      <a:pt x="7575" y="6016"/>
                      <a:pt x="3179" y="5575"/>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0" name="Shape">
                <a:extLst>
                  <a:ext uri="{FF2B5EF4-FFF2-40B4-BE49-F238E27FC236}">
                    <a16:creationId xmlns:a16="http://schemas.microsoft.com/office/drawing/2014/main" id="{66E22AAA-33AD-D04A-86A8-3DD2FB0C2312}"/>
                  </a:ext>
                </a:extLst>
              </p:cNvPr>
              <p:cNvSpPr/>
              <p:nvPr userDrawn="1"/>
            </p:nvSpPr>
            <p:spPr>
              <a:xfrm>
                <a:off x="6305345" y="6184901"/>
                <a:ext cx="96920" cy="74448"/>
              </a:xfrm>
              <a:custGeom>
                <a:avLst/>
                <a:gdLst/>
                <a:ahLst/>
                <a:cxnLst>
                  <a:cxn ang="0">
                    <a:pos x="wd2" y="hd2"/>
                  </a:cxn>
                  <a:cxn ang="5400000">
                    <a:pos x="wd2" y="hd2"/>
                  </a:cxn>
                  <a:cxn ang="10800000">
                    <a:pos x="wd2" y="hd2"/>
                  </a:cxn>
                  <a:cxn ang="16200000">
                    <a:pos x="wd2" y="hd2"/>
                  </a:cxn>
                </a:cxnLst>
                <a:rect l="0" t="0" r="r" b="b"/>
                <a:pathLst>
                  <a:path w="20605" h="17345" extrusionOk="0">
                    <a:moveTo>
                      <a:pt x="5747" y="17066"/>
                    </a:moveTo>
                    <a:cubicBezTo>
                      <a:pt x="11417" y="15883"/>
                      <a:pt x="20057" y="20617"/>
                      <a:pt x="20597" y="8781"/>
                    </a:cubicBezTo>
                    <a:cubicBezTo>
                      <a:pt x="20867" y="496"/>
                      <a:pt x="14657" y="793"/>
                      <a:pt x="9526" y="201"/>
                    </a:cubicBezTo>
                    <a:cubicBezTo>
                      <a:pt x="1966" y="-983"/>
                      <a:pt x="-463" y="3160"/>
                      <a:pt x="347" y="10557"/>
                    </a:cubicBezTo>
                    <a:cubicBezTo>
                      <a:pt x="-733" y="15587"/>
                      <a:pt x="617" y="18250"/>
                      <a:pt x="5747" y="17066"/>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1" name="Shape">
                <a:extLst>
                  <a:ext uri="{FF2B5EF4-FFF2-40B4-BE49-F238E27FC236}">
                    <a16:creationId xmlns:a16="http://schemas.microsoft.com/office/drawing/2014/main" id="{DD33645E-E7F5-B74E-9750-15485853CB15}"/>
                  </a:ext>
                </a:extLst>
              </p:cNvPr>
              <p:cNvSpPr/>
              <p:nvPr userDrawn="1"/>
            </p:nvSpPr>
            <p:spPr>
              <a:xfrm>
                <a:off x="7753146" y="4953000"/>
                <a:ext cx="295347" cy="108766"/>
              </a:xfrm>
              <a:custGeom>
                <a:avLst/>
                <a:gdLst/>
                <a:ahLst/>
                <a:cxnLst>
                  <a:cxn ang="0">
                    <a:pos x="wd2" y="hd2"/>
                  </a:cxn>
                  <a:cxn ang="5400000">
                    <a:pos x="wd2" y="hd2"/>
                  </a:cxn>
                  <a:cxn ang="10800000">
                    <a:pos x="wd2" y="hd2"/>
                  </a:cxn>
                  <a:cxn ang="16200000">
                    <a:pos x="wd2" y="hd2"/>
                  </a:cxn>
                </a:cxnLst>
                <a:rect l="0" t="0" r="r" b="b"/>
                <a:pathLst>
                  <a:path w="21195" h="20554" extrusionOk="0">
                    <a:moveTo>
                      <a:pt x="0" y="13286"/>
                    </a:moveTo>
                    <a:cubicBezTo>
                      <a:pt x="0" y="20726"/>
                      <a:pt x="2278" y="20726"/>
                      <a:pt x="4375" y="20486"/>
                    </a:cubicBezTo>
                    <a:cubicBezTo>
                      <a:pt x="9296" y="19526"/>
                      <a:pt x="14126" y="17846"/>
                      <a:pt x="18775" y="13766"/>
                    </a:cubicBezTo>
                    <a:cubicBezTo>
                      <a:pt x="20506" y="12326"/>
                      <a:pt x="21600" y="9926"/>
                      <a:pt x="21053" y="5126"/>
                    </a:cubicBezTo>
                    <a:cubicBezTo>
                      <a:pt x="20506" y="-154"/>
                      <a:pt x="19048" y="-874"/>
                      <a:pt x="17134" y="806"/>
                    </a:cubicBezTo>
                    <a:cubicBezTo>
                      <a:pt x="12942" y="4406"/>
                      <a:pt x="8567" y="6566"/>
                      <a:pt x="4101" y="6566"/>
                    </a:cubicBezTo>
                    <a:cubicBezTo>
                      <a:pt x="2187" y="6326"/>
                      <a:pt x="0" y="6326"/>
                      <a:pt x="0" y="13286"/>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2" name="Shape">
                <a:extLst>
                  <a:ext uri="{FF2B5EF4-FFF2-40B4-BE49-F238E27FC236}">
                    <a16:creationId xmlns:a16="http://schemas.microsoft.com/office/drawing/2014/main" id="{30B4DCAC-47B1-9A41-9738-B755E85CD968}"/>
                  </a:ext>
                </a:extLst>
              </p:cNvPr>
              <p:cNvSpPr/>
              <p:nvPr userDrawn="1"/>
            </p:nvSpPr>
            <p:spPr>
              <a:xfrm>
                <a:off x="7778546" y="4559300"/>
                <a:ext cx="246272" cy="225912"/>
              </a:xfrm>
              <a:custGeom>
                <a:avLst/>
                <a:gdLst/>
                <a:ahLst/>
                <a:cxnLst>
                  <a:cxn ang="0">
                    <a:pos x="wd2" y="hd2"/>
                  </a:cxn>
                  <a:cxn ang="5400000">
                    <a:pos x="wd2" y="hd2"/>
                  </a:cxn>
                  <a:cxn ang="10800000">
                    <a:pos x="wd2" y="hd2"/>
                  </a:cxn>
                  <a:cxn ang="16200000">
                    <a:pos x="wd2" y="hd2"/>
                  </a:cxn>
                </a:cxnLst>
                <a:rect l="0" t="0" r="r" b="b"/>
                <a:pathLst>
                  <a:path w="21262" h="21111" extrusionOk="0">
                    <a:moveTo>
                      <a:pt x="17420" y="21111"/>
                    </a:moveTo>
                    <a:cubicBezTo>
                      <a:pt x="18845" y="21111"/>
                      <a:pt x="21147" y="20874"/>
                      <a:pt x="21257" y="17669"/>
                    </a:cubicBezTo>
                    <a:cubicBezTo>
                      <a:pt x="21367" y="14584"/>
                      <a:pt x="19284" y="14109"/>
                      <a:pt x="16872" y="13990"/>
                    </a:cubicBezTo>
                    <a:cubicBezTo>
                      <a:pt x="10951" y="13634"/>
                      <a:pt x="7771" y="10311"/>
                      <a:pt x="6565" y="3902"/>
                    </a:cubicBezTo>
                    <a:cubicBezTo>
                      <a:pt x="6127" y="1529"/>
                      <a:pt x="5249" y="-489"/>
                      <a:pt x="2618" y="104"/>
                    </a:cubicBezTo>
                    <a:cubicBezTo>
                      <a:pt x="206" y="698"/>
                      <a:pt x="-233" y="2834"/>
                      <a:pt x="96" y="5208"/>
                    </a:cubicBezTo>
                    <a:cubicBezTo>
                      <a:pt x="1631" y="14228"/>
                      <a:pt x="8538" y="20874"/>
                      <a:pt x="17420" y="21111"/>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3" name="Shape">
                <a:extLst>
                  <a:ext uri="{FF2B5EF4-FFF2-40B4-BE49-F238E27FC236}">
                    <a16:creationId xmlns:a16="http://schemas.microsoft.com/office/drawing/2014/main" id="{6747D82A-42DA-FE4F-850F-249A2897BA5B}"/>
                  </a:ext>
                </a:extLst>
              </p:cNvPr>
              <p:cNvSpPr/>
              <p:nvPr userDrawn="1"/>
            </p:nvSpPr>
            <p:spPr>
              <a:xfrm>
                <a:off x="6622845" y="6273801"/>
                <a:ext cx="370990" cy="205401"/>
              </a:xfrm>
              <a:custGeom>
                <a:avLst/>
                <a:gdLst/>
                <a:ahLst/>
                <a:cxnLst>
                  <a:cxn ang="0">
                    <a:pos x="wd2" y="hd2"/>
                  </a:cxn>
                  <a:cxn ang="5400000">
                    <a:pos x="wd2" y="hd2"/>
                  </a:cxn>
                  <a:cxn ang="10800000">
                    <a:pos x="wd2" y="hd2"/>
                  </a:cxn>
                  <a:cxn ang="16200000">
                    <a:pos x="wd2" y="hd2"/>
                  </a:cxn>
                </a:cxnLst>
                <a:rect l="0" t="0" r="r" b="b"/>
                <a:pathLst>
                  <a:path w="20553" h="20193" extrusionOk="0">
                    <a:moveTo>
                      <a:pt x="0" y="16242"/>
                    </a:moveTo>
                    <a:cubicBezTo>
                      <a:pt x="0" y="18614"/>
                      <a:pt x="704" y="19988"/>
                      <a:pt x="2040" y="20113"/>
                    </a:cubicBezTo>
                    <a:cubicBezTo>
                      <a:pt x="7247" y="20612"/>
                      <a:pt x="12102" y="18864"/>
                      <a:pt x="16182" y="12621"/>
                    </a:cubicBezTo>
                    <a:cubicBezTo>
                      <a:pt x="17027" y="11373"/>
                      <a:pt x="18012" y="10499"/>
                      <a:pt x="18434" y="8626"/>
                    </a:cubicBezTo>
                    <a:cubicBezTo>
                      <a:pt x="19700" y="6753"/>
                      <a:pt x="21600" y="4880"/>
                      <a:pt x="19841" y="1384"/>
                    </a:cubicBezTo>
                    <a:cubicBezTo>
                      <a:pt x="18645" y="-988"/>
                      <a:pt x="17449" y="-114"/>
                      <a:pt x="16604" y="2508"/>
                    </a:cubicBezTo>
                    <a:cubicBezTo>
                      <a:pt x="16604" y="2508"/>
                      <a:pt x="16393" y="2633"/>
                      <a:pt x="16393" y="2633"/>
                    </a:cubicBezTo>
                    <a:lnTo>
                      <a:pt x="16393" y="3007"/>
                    </a:lnTo>
                    <a:cubicBezTo>
                      <a:pt x="15408" y="4755"/>
                      <a:pt x="14494" y="6378"/>
                      <a:pt x="13509" y="8126"/>
                    </a:cubicBezTo>
                    <a:cubicBezTo>
                      <a:pt x="13157" y="8126"/>
                      <a:pt x="12875" y="8251"/>
                      <a:pt x="12805" y="8876"/>
                    </a:cubicBezTo>
                    <a:cubicBezTo>
                      <a:pt x="9428" y="11622"/>
                      <a:pt x="5980" y="13870"/>
                      <a:pt x="2181" y="12871"/>
                    </a:cubicBezTo>
                    <a:cubicBezTo>
                      <a:pt x="985" y="12621"/>
                      <a:pt x="0" y="13745"/>
                      <a:pt x="0" y="16242"/>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4" name="Shape">
                <a:extLst>
                  <a:ext uri="{FF2B5EF4-FFF2-40B4-BE49-F238E27FC236}">
                    <a16:creationId xmlns:a16="http://schemas.microsoft.com/office/drawing/2014/main" id="{5B4FB4F8-2678-8F4C-A0CF-2D600F864C2A}"/>
                  </a:ext>
                </a:extLst>
              </p:cNvPr>
              <p:cNvSpPr/>
              <p:nvPr userDrawn="1"/>
            </p:nvSpPr>
            <p:spPr>
              <a:xfrm>
                <a:off x="7029245" y="4800600"/>
                <a:ext cx="265699" cy="167622"/>
              </a:xfrm>
              <a:custGeom>
                <a:avLst/>
                <a:gdLst/>
                <a:ahLst/>
                <a:cxnLst>
                  <a:cxn ang="0">
                    <a:pos x="wd2" y="hd2"/>
                  </a:cxn>
                  <a:cxn ang="5400000">
                    <a:pos x="wd2" y="hd2"/>
                  </a:cxn>
                  <a:cxn ang="10800000">
                    <a:pos x="wd2" y="hd2"/>
                  </a:cxn>
                  <a:cxn ang="16200000">
                    <a:pos x="wd2" y="hd2"/>
                  </a:cxn>
                </a:cxnLst>
                <a:rect l="0" t="0" r="r" b="b"/>
                <a:pathLst>
                  <a:path w="20448" h="20809" extrusionOk="0">
                    <a:moveTo>
                      <a:pt x="11891" y="10561"/>
                    </a:moveTo>
                    <a:cubicBezTo>
                      <a:pt x="9252" y="12295"/>
                      <a:pt x="6613" y="11980"/>
                      <a:pt x="3877" y="10403"/>
                    </a:cubicBezTo>
                    <a:cubicBezTo>
                      <a:pt x="2313" y="9615"/>
                      <a:pt x="749" y="10088"/>
                      <a:pt x="163" y="13241"/>
                    </a:cubicBezTo>
                    <a:cubicBezTo>
                      <a:pt x="-424" y="16237"/>
                      <a:pt x="651" y="17814"/>
                      <a:pt x="2215" y="18917"/>
                    </a:cubicBezTo>
                    <a:cubicBezTo>
                      <a:pt x="4170" y="20179"/>
                      <a:pt x="6125" y="20336"/>
                      <a:pt x="7884" y="20809"/>
                    </a:cubicBezTo>
                    <a:cubicBezTo>
                      <a:pt x="11696" y="20494"/>
                      <a:pt x="15019" y="19232"/>
                      <a:pt x="17853" y="15606"/>
                    </a:cubicBezTo>
                    <a:cubicBezTo>
                      <a:pt x="20101" y="12610"/>
                      <a:pt x="21176" y="8826"/>
                      <a:pt x="19906" y="4412"/>
                    </a:cubicBezTo>
                    <a:cubicBezTo>
                      <a:pt x="18830" y="470"/>
                      <a:pt x="16680" y="-791"/>
                      <a:pt x="14237" y="470"/>
                    </a:cubicBezTo>
                    <a:cubicBezTo>
                      <a:pt x="11989" y="1732"/>
                      <a:pt x="11989" y="4727"/>
                      <a:pt x="13064" y="7565"/>
                    </a:cubicBezTo>
                    <a:cubicBezTo>
                      <a:pt x="13943" y="10088"/>
                      <a:pt x="12575" y="10088"/>
                      <a:pt x="11891" y="10561"/>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5" name="Shape">
                <a:extLst>
                  <a:ext uri="{FF2B5EF4-FFF2-40B4-BE49-F238E27FC236}">
                    <a16:creationId xmlns:a16="http://schemas.microsoft.com/office/drawing/2014/main" id="{F8DAFB81-4C34-2340-941E-D7E55DBD7FFF}"/>
                  </a:ext>
                </a:extLst>
              </p:cNvPr>
              <p:cNvSpPr/>
              <p:nvPr userDrawn="1"/>
            </p:nvSpPr>
            <p:spPr>
              <a:xfrm>
                <a:off x="6660945" y="6007100"/>
                <a:ext cx="159084" cy="105067"/>
              </a:xfrm>
              <a:custGeom>
                <a:avLst/>
                <a:gdLst/>
                <a:ahLst/>
                <a:cxnLst>
                  <a:cxn ang="0">
                    <a:pos x="wd2" y="hd2"/>
                  </a:cxn>
                  <a:cxn ang="5400000">
                    <a:pos x="wd2" y="hd2"/>
                  </a:cxn>
                  <a:cxn ang="10800000">
                    <a:pos x="wd2" y="hd2"/>
                  </a:cxn>
                  <a:cxn ang="16200000">
                    <a:pos x="wd2" y="hd2"/>
                  </a:cxn>
                </a:cxnLst>
                <a:rect l="0" t="0" r="r" b="b"/>
                <a:pathLst>
                  <a:path w="20498" h="20306" extrusionOk="0">
                    <a:moveTo>
                      <a:pt x="1019" y="17200"/>
                    </a:moveTo>
                    <a:cubicBezTo>
                      <a:pt x="3146" y="21128"/>
                      <a:pt x="5764" y="21373"/>
                      <a:pt x="8219" y="17691"/>
                    </a:cubicBezTo>
                    <a:cubicBezTo>
                      <a:pt x="9691" y="15482"/>
                      <a:pt x="11491" y="13764"/>
                      <a:pt x="13455" y="14255"/>
                    </a:cubicBezTo>
                    <a:cubicBezTo>
                      <a:pt x="17382" y="14991"/>
                      <a:pt x="20655" y="14009"/>
                      <a:pt x="20492" y="6891"/>
                    </a:cubicBezTo>
                    <a:cubicBezTo>
                      <a:pt x="20328" y="509"/>
                      <a:pt x="16892" y="18"/>
                      <a:pt x="14110" y="18"/>
                    </a:cubicBezTo>
                    <a:cubicBezTo>
                      <a:pt x="9037" y="-227"/>
                      <a:pt x="5273" y="1982"/>
                      <a:pt x="2164" y="6646"/>
                    </a:cubicBezTo>
                    <a:cubicBezTo>
                      <a:pt x="200" y="9837"/>
                      <a:pt x="-945" y="13273"/>
                      <a:pt x="1019" y="17200"/>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6" name="Shape">
                <a:extLst>
                  <a:ext uri="{FF2B5EF4-FFF2-40B4-BE49-F238E27FC236}">
                    <a16:creationId xmlns:a16="http://schemas.microsoft.com/office/drawing/2014/main" id="{5672D5B9-5D84-3C48-8BAD-4C7D6C1D62A0}"/>
                  </a:ext>
                </a:extLst>
              </p:cNvPr>
              <p:cNvSpPr/>
              <p:nvPr userDrawn="1"/>
            </p:nvSpPr>
            <p:spPr>
              <a:xfrm>
                <a:off x="8845345" y="5956300"/>
                <a:ext cx="73735" cy="98107"/>
              </a:xfrm>
              <a:custGeom>
                <a:avLst/>
                <a:gdLst/>
                <a:ahLst/>
                <a:cxnLst>
                  <a:cxn ang="0">
                    <a:pos x="wd2" y="hd2"/>
                  </a:cxn>
                  <a:cxn ang="5400000">
                    <a:pos x="wd2" y="hd2"/>
                  </a:cxn>
                  <a:cxn ang="10800000">
                    <a:pos x="wd2" y="hd2"/>
                  </a:cxn>
                  <a:cxn ang="16200000">
                    <a:pos x="wd2" y="hd2"/>
                  </a:cxn>
                </a:cxnLst>
                <a:rect l="0" t="0" r="r" b="b"/>
                <a:pathLst>
                  <a:path w="18174" h="19864" extrusionOk="0">
                    <a:moveTo>
                      <a:pt x="14117" y="16714"/>
                    </a:moveTo>
                    <a:cubicBezTo>
                      <a:pt x="21317" y="4371"/>
                      <a:pt x="19438" y="1286"/>
                      <a:pt x="4413" y="0"/>
                    </a:cubicBezTo>
                    <a:cubicBezTo>
                      <a:pt x="1908" y="2057"/>
                      <a:pt x="-283" y="4114"/>
                      <a:pt x="30" y="7200"/>
                    </a:cubicBezTo>
                    <a:cubicBezTo>
                      <a:pt x="344" y="12343"/>
                      <a:pt x="4726" y="15943"/>
                      <a:pt x="8170" y="19029"/>
                    </a:cubicBezTo>
                    <a:cubicBezTo>
                      <a:pt x="10673" y="21600"/>
                      <a:pt x="11926" y="17485"/>
                      <a:pt x="14117" y="16714"/>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7" name="Shape">
                <a:extLst>
                  <a:ext uri="{FF2B5EF4-FFF2-40B4-BE49-F238E27FC236}">
                    <a16:creationId xmlns:a16="http://schemas.microsoft.com/office/drawing/2014/main" id="{06680221-5FA8-D745-94E3-7A66A3FC8CE8}"/>
                  </a:ext>
                </a:extLst>
              </p:cNvPr>
              <p:cNvSpPr/>
              <p:nvPr userDrawn="1"/>
            </p:nvSpPr>
            <p:spPr>
              <a:xfrm>
                <a:off x="6762545" y="6692901"/>
                <a:ext cx="169726" cy="201073"/>
              </a:xfrm>
              <a:custGeom>
                <a:avLst/>
                <a:gdLst/>
                <a:ahLst/>
                <a:cxnLst>
                  <a:cxn ang="0">
                    <a:pos x="wd2" y="hd2"/>
                  </a:cxn>
                  <a:cxn ang="5400000">
                    <a:pos x="wd2" y="hd2"/>
                  </a:cxn>
                  <a:cxn ang="10800000">
                    <a:pos x="wd2" y="hd2"/>
                  </a:cxn>
                  <a:cxn ang="16200000">
                    <a:pos x="wd2" y="hd2"/>
                  </a:cxn>
                </a:cxnLst>
                <a:rect l="0" t="0" r="r" b="b"/>
                <a:pathLst>
                  <a:path w="19772" h="21110" extrusionOk="0">
                    <a:moveTo>
                      <a:pt x="4206" y="0"/>
                    </a:moveTo>
                    <a:cubicBezTo>
                      <a:pt x="951" y="0"/>
                      <a:pt x="-1268" y="3333"/>
                      <a:pt x="803" y="6000"/>
                    </a:cubicBezTo>
                    <a:cubicBezTo>
                      <a:pt x="4354" y="10667"/>
                      <a:pt x="8200" y="15200"/>
                      <a:pt x="12195" y="19600"/>
                    </a:cubicBezTo>
                    <a:cubicBezTo>
                      <a:pt x="13674" y="21333"/>
                      <a:pt x="16042" y="21600"/>
                      <a:pt x="17965" y="20267"/>
                    </a:cubicBezTo>
                    <a:cubicBezTo>
                      <a:pt x="20184" y="18800"/>
                      <a:pt x="20332" y="16933"/>
                      <a:pt x="18556" y="14800"/>
                    </a:cubicBezTo>
                    <a:cubicBezTo>
                      <a:pt x="14858" y="10533"/>
                      <a:pt x="11307" y="6267"/>
                      <a:pt x="7756" y="2000"/>
                    </a:cubicBezTo>
                    <a:cubicBezTo>
                      <a:pt x="6869" y="933"/>
                      <a:pt x="5685" y="133"/>
                      <a:pt x="4206" y="0"/>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8" name="Shape">
                <a:extLst>
                  <a:ext uri="{FF2B5EF4-FFF2-40B4-BE49-F238E27FC236}">
                    <a16:creationId xmlns:a16="http://schemas.microsoft.com/office/drawing/2014/main" id="{74CE732E-7242-FA48-8FB4-34BD3F66E02D}"/>
                  </a:ext>
                </a:extLst>
              </p:cNvPr>
              <p:cNvSpPr/>
              <p:nvPr userDrawn="1"/>
            </p:nvSpPr>
            <p:spPr>
              <a:xfrm>
                <a:off x="6902245" y="5207001"/>
                <a:ext cx="223483" cy="147119"/>
              </a:xfrm>
              <a:custGeom>
                <a:avLst/>
                <a:gdLst/>
                <a:ahLst/>
                <a:cxnLst>
                  <a:cxn ang="0">
                    <a:pos x="wd2" y="hd2"/>
                  </a:cxn>
                  <a:cxn ang="5400000">
                    <a:pos x="wd2" y="hd2"/>
                  </a:cxn>
                  <a:cxn ang="10800000">
                    <a:pos x="wd2" y="hd2"/>
                  </a:cxn>
                  <a:cxn ang="16200000">
                    <a:pos x="wd2" y="hd2"/>
                  </a:cxn>
                </a:cxnLst>
                <a:rect l="0" t="0" r="r" b="b"/>
                <a:pathLst>
                  <a:path w="21000" h="19548" extrusionOk="0">
                    <a:moveTo>
                      <a:pt x="235" y="15860"/>
                    </a:moveTo>
                    <a:cubicBezTo>
                      <a:pt x="951" y="18728"/>
                      <a:pt x="2383" y="20247"/>
                      <a:pt x="4651" y="19235"/>
                    </a:cubicBezTo>
                    <a:cubicBezTo>
                      <a:pt x="9544" y="17210"/>
                      <a:pt x="14198" y="14172"/>
                      <a:pt x="18494" y="9953"/>
                    </a:cubicBezTo>
                    <a:cubicBezTo>
                      <a:pt x="19807" y="8603"/>
                      <a:pt x="21000" y="6916"/>
                      <a:pt x="21000" y="4891"/>
                    </a:cubicBezTo>
                    <a:cubicBezTo>
                      <a:pt x="20761" y="1009"/>
                      <a:pt x="18017" y="-1353"/>
                      <a:pt x="15749" y="841"/>
                    </a:cubicBezTo>
                    <a:cubicBezTo>
                      <a:pt x="11573" y="4722"/>
                      <a:pt x="7276" y="8097"/>
                      <a:pt x="2384" y="10122"/>
                    </a:cubicBezTo>
                    <a:cubicBezTo>
                      <a:pt x="951" y="10628"/>
                      <a:pt x="-600" y="12822"/>
                      <a:pt x="235" y="15860"/>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9" name="Shape">
                <a:extLst>
                  <a:ext uri="{FF2B5EF4-FFF2-40B4-BE49-F238E27FC236}">
                    <a16:creationId xmlns:a16="http://schemas.microsoft.com/office/drawing/2014/main" id="{2BEAB022-E7B9-4441-8391-5BCFDD215A37}"/>
                  </a:ext>
                </a:extLst>
              </p:cNvPr>
              <p:cNvSpPr/>
              <p:nvPr userDrawn="1"/>
            </p:nvSpPr>
            <p:spPr>
              <a:xfrm>
                <a:off x="7346745" y="6223001"/>
                <a:ext cx="187320" cy="254538"/>
              </a:xfrm>
              <a:custGeom>
                <a:avLst/>
                <a:gdLst/>
                <a:ahLst/>
                <a:cxnLst>
                  <a:cxn ang="0">
                    <a:pos x="wd2" y="hd2"/>
                  </a:cxn>
                  <a:cxn ang="5400000">
                    <a:pos x="wd2" y="hd2"/>
                  </a:cxn>
                  <a:cxn ang="10800000">
                    <a:pos x="wd2" y="hd2"/>
                  </a:cxn>
                  <a:cxn ang="16200000">
                    <a:pos x="wd2" y="hd2"/>
                  </a:cxn>
                </a:cxnLst>
                <a:rect l="0" t="0" r="r" b="b"/>
                <a:pathLst>
                  <a:path w="20823" h="21015" extrusionOk="0">
                    <a:moveTo>
                      <a:pt x="5998" y="20693"/>
                    </a:moveTo>
                    <a:cubicBezTo>
                      <a:pt x="11222" y="18910"/>
                      <a:pt x="20963" y="7586"/>
                      <a:pt x="20822" y="3182"/>
                    </a:cubicBezTo>
                    <a:cubicBezTo>
                      <a:pt x="20822" y="1505"/>
                      <a:pt x="19410" y="561"/>
                      <a:pt x="17434" y="141"/>
                    </a:cubicBezTo>
                    <a:cubicBezTo>
                      <a:pt x="15598" y="-278"/>
                      <a:pt x="13763" y="246"/>
                      <a:pt x="13198" y="1609"/>
                    </a:cubicBezTo>
                    <a:cubicBezTo>
                      <a:pt x="11081" y="7376"/>
                      <a:pt x="7128" y="12095"/>
                      <a:pt x="1057" y="16079"/>
                    </a:cubicBezTo>
                    <a:cubicBezTo>
                      <a:pt x="-637" y="17128"/>
                      <a:pt x="-72" y="18806"/>
                      <a:pt x="1198" y="19959"/>
                    </a:cubicBezTo>
                    <a:cubicBezTo>
                      <a:pt x="2469" y="21008"/>
                      <a:pt x="4022" y="21322"/>
                      <a:pt x="5998" y="20693"/>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0" name="Shape">
                <a:extLst>
                  <a:ext uri="{FF2B5EF4-FFF2-40B4-BE49-F238E27FC236}">
                    <a16:creationId xmlns:a16="http://schemas.microsoft.com/office/drawing/2014/main" id="{05AC57D9-A086-3149-8299-81CBDD2844F8}"/>
                  </a:ext>
                </a:extLst>
              </p:cNvPr>
              <p:cNvSpPr/>
              <p:nvPr userDrawn="1"/>
            </p:nvSpPr>
            <p:spPr>
              <a:xfrm>
                <a:off x="7397545" y="5689601"/>
                <a:ext cx="74704" cy="96554"/>
              </a:xfrm>
              <a:custGeom>
                <a:avLst/>
                <a:gdLst/>
                <a:ahLst/>
                <a:cxnLst>
                  <a:cxn ang="0">
                    <a:pos x="wd2" y="hd2"/>
                  </a:cxn>
                  <a:cxn ang="5400000">
                    <a:pos x="wd2" y="hd2"/>
                  </a:cxn>
                  <a:cxn ang="10800000">
                    <a:pos x="wd2" y="hd2"/>
                  </a:cxn>
                  <a:cxn ang="16200000">
                    <a:pos x="wd2" y="hd2"/>
                  </a:cxn>
                </a:cxnLst>
                <a:rect l="0" t="0" r="r" b="b"/>
                <a:pathLst>
                  <a:path w="20167" h="21327" extrusionOk="0">
                    <a:moveTo>
                      <a:pt x="11427" y="21327"/>
                    </a:moveTo>
                    <a:cubicBezTo>
                      <a:pt x="17255" y="21047"/>
                      <a:pt x="21027" y="18241"/>
                      <a:pt x="19998" y="13192"/>
                    </a:cubicBezTo>
                    <a:cubicBezTo>
                      <a:pt x="18970" y="7582"/>
                      <a:pt x="19998" y="-273"/>
                      <a:pt x="8684" y="8"/>
                    </a:cubicBezTo>
                    <a:cubicBezTo>
                      <a:pt x="1827" y="288"/>
                      <a:pt x="-573" y="3935"/>
                      <a:pt x="113" y="9265"/>
                    </a:cubicBezTo>
                    <a:cubicBezTo>
                      <a:pt x="456" y="15436"/>
                      <a:pt x="1484" y="21327"/>
                      <a:pt x="11427" y="21327"/>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1" name="Shape">
                <a:extLst>
                  <a:ext uri="{FF2B5EF4-FFF2-40B4-BE49-F238E27FC236}">
                    <a16:creationId xmlns:a16="http://schemas.microsoft.com/office/drawing/2014/main" id="{0AB6EBEE-1D8D-3F47-A62A-24C1B1882131}"/>
                  </a:ext>
                </a:extLst>
              </p:cNvPr>
              <p:cNvSpPr/>
              <p:nvPr userDrawn="1"/>
            </p:nvSpPr>
            <p:spPr>
              <a:xfrm>
                <a:off x="6508546" y="6273801"/>
                <a:ext cx="103009" cy="80267"/>
              </a:xfrm>
              <a:custGeom>
                <a:avLst/>
                <a:gdLst/>
                <a:ahLst/>
                <a:cxnLst>
                  <a:cxn ang="0">
                    <a:pos x="wd2" y="hd2"/>
                  </a:cxn>
                  <a:cxn ang="5400000">
                    <a:pos x="wd2" y="hd2"/>
                  </a:cxn>
                  <a:cxn ang="10800000">
                    <a:pos x="wd2" y="hd2"/>
                  </a:cxn>
                  <a:cxn ang="16200000">
                    <a:pos x="wd2" y="hd2"/>
                  </a:cxn>
                </a:cxnLst>
                <a:rect l="0" t="0" r="r" b="b"/>
                <a:pathLst>
                  <a:path w="21108" h="21003" extrusionOk="0">
                    <a:moveTo>
                      <a:pt x="13547" y="67"/>
                    </a:moveTo>
                    <a:cubicBezTo>
                      <a:pt x="8082" y="1065"/>
                      <a:pt x="535" y="400"/>
                      <a:pt x="14" y="11366"/>
                    </a:cubicBezTo>
                    <a:cubicBezTo>
                      <a:pt x="-246" y="17680"/>
                      <a:pt x="3137" y="20671"/>
                      <a:pt x="8082" y="21003"/>
                    </a:cubicBezTo>
                    <a:cubicBezTo>
                      <a:pt x="13287" y="19341"/>
                      <a:pt x="20053" y="20339"/>
                      <a:pt x="21094" y="10369"/>
                    </a:cubicBezTo>
                    <a:cubicBezTo>
                      <a:pt x="21354" y="3723"/>
                      <a:pt x="17971" y="-597"/>
                      <a:pt x="13547" y="67"/>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2" name="Shape">
                <a:extLst>
                  <a:ext uri="{FF2B5EF4-FFF2-40B4-BE49-F238E27FC236}">
                    <a16:creationId xmlns:a16="http://schemas.microsoft.com/office/drawing/2014/main" id="{EF1F0432-DB2D-DA4B-8FDD-E7F4D35DB419}"/>
                  </a:ext>
                </a:extLst>
              </p:cNvPr>
              <p:cNvSpPr/>
              <p:nvPr userDrawn="1"/>
            </p:nvSpPr>
            <p:spPr>
              <a:xfrm>
                <a:off x="7232445" y="5295901"/>
                <a:ext cx="115223" cy="271321"/>
              </a:xfrm>
              <a:custGeom>
                <a:avLst/>
                <a:gdLst/>
                <a:ahLst/>
                <a:cxnLst>
                  <a:cxn ang="0">
                    <a:pos x="wd2" y="hd2"/>
                  </a:cxn>
                  <a:cxn ang="5400000">
                    <a:pos x="wd2" y="hd2"/>
                  </a:cxn>
                  <a:cxn ang="10800000">
                    <a:pos x="wd2" y="hd2"/>
                  </a:cxn>
                  <a:cxn ang="16200000">
                    <a:pos x="wd2" y="hd2"/>
                  </a:cxn>
                </a:cxnLst>
                <a:rect l="0" t="0" r="r" b="b"/>
                <a:pathLst>
                  <a:path w="20203" h="20509" extrusionOk="0">
                    <a:moveTo>
                      <a:pt x="7203" y="1922"/>
                    </a:moveTo>
                    <a:cubicBezTo>
                      <a:pt x="2526" y="4898"/>
                      <a:pt x="-146" y="8162"/>
                      <a:pt x="77" y="12482"/>
                    </a:cubicBezTo>
                    <a:cubicBezTo>
                      <a:pt x="-368" y="13922"/>
                      <a:pt x="1191" y="15938"/>
                      <a:pt x="2749" y="17954"/>
                    </a:cubicBezTo>
                    <a:cubicBezTo>
                      <a:pt x="4308" y="19970"/>
                      <a:pt x="6980" y="21026"/>
                      <a:pt x="11879" y="20258"/>
                    </a:cubicBezTo>
                    <a:cubicBezTo>
                      <a:pt x="16778" y="19490"/>
                      <a:pt x="16333" y="17666"/>
                      <a:pt x="14774" y="16130"/>
                    </a:cubicBezTo>
                    <a:cubicBezTo>
                      <a:pt x="10989" y="12098"/>
                      <a:pt x="12102" y="8354"/>
                      <a:pt x="18115" y="4802"/>
                    </a:cubicBezTo>
                    <a:cubicBezTo>
                      <a:pt x="20787" y="3266"/>
                      <a:pt x="21232" y="1634"/>
                      <a:pt x="17447" y="482"/>
                    </a:cubicBezTo>
                    <a:cubicBezTo>
                      <a:pt x="13438" y="-574"/>
                      <a:pt x="10098" y="194"/>
                      <a:pt x="7203" y="1922"/>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3" name="Shape">
                <a:extLst>
                  <a:ext uri="{FF2B5EF4-FFF2-40B4-BE49-F238E27FC236}">
                    <a16:creationId xmlns:a16="http://schemas.microsoft.com/office/drawing/2014/main" id="{9289071B-C48B-8245-BC88-3D429ACAFBC6}"/>
                  </a:ext>
                </a:extLst>
              </p:cNvPr>
              <p:cNvSpPr/>
              <p:nvPr userDrawn="1"/>
            </p:nvSpPr>
            <p:spPr>
              <a:xfrm>
                <a:off x="8083346" y="6819901"/>
                <a:ext cx="76698" cy="80071"/>
              </a:xfrm>
              <a:custGeom>
                <a:avLst/>
                <a:gdLst/>
                <a:ahLst/>
                <a:cxnLst>
                  <a:cxn ang="0">
                    <a:pos x="wd2" y="hd2"/>
                  </a:cxn>
                  <a:cxn ang="5400000">
                    <a:pos x="wd2" y="hd2"/>
                  </a:cxn>
                  <a:cxn ang="10800000">
                    <a:pos x="wd2" y="hd2"/>
                  </a:cxn>
                  <a:cxn ang="16200000">
                    <a:pos x="wd2" y="hd2"/>
                  </a:cxn>
                </a:cxnLst>
                <a:rect l="0" t="0" r="r" b="b"/>
                <a:pathLst>
                  <a:path w="21385" h="21279" extrusionOk="0">
                    <a:moveTo>
                      <a:pt x="21246" y="15204"/>
                    </a:moveTo>
                    <a:cubicBezTo>
                      <a:pt x="20538" y="8454"/>
                      <a:pt x="20538" y="354"/>
                      <a:pt x="10269" y="16"/>
                    </a:cubicBezTo>
                    <a:cubicBezTo>
                      <a:pt x="2479" y="-321"/>
                      <a:pt x="0" y="4741"/>
                      <a:pt x="0" y="9467"/>
                    </a:cubicBezTo>
                    <a:cubicBezTo>
                      <a:pt x="354" y="13854"/>
                      <a:pt x="708" y="18241"/>
                      <a:pt x="2125" y="21279"/>
                    </a:cubicBezTo>
                    <a:lnTo>
                      <a:pt x="20538" y="21279"/>
                    </a:lnTo>
                    <a:cubicBezTo>
                      <a:pt x="21246" y="19929"/>
                      <a:pt x="21600" y="17566"/>
                      <a:pt x="21246" y="15204"/>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4" name="Shape">
                <a:extLst>
                  <a:ext uri="{FF2B5EF4-FFF2-40B4-BE49-F238E27FC236}">
                    <a16:creationId xmlns:a16="http://schemas.microsoft.com/office/drawing/2014/main" id="{46AF767D-1BC0-CF41-8821-0D84D222FF83}"/>
                  </a:ext>
                </a:extLst>
              </p:cNvPr>
              <p:cNvSpPr/>
              <p:nvPr userDrawn="1"/>
            </p:nvSpPr>
            <p:spPr>
              <a:xfrm>
                <a:off x="8743745" y="5384800"/>
                <a:ext cx="184511" cy="253572"/>
              </a:xfrm>
              <a:custGeom>
                <a:avLst/>
                <a:gdLst/>
                <a:ahLst/>
                <a:cxnLst>
                  <a:cxn ang="0">
                    <a:pos x="wd2" y="hd2"/>
                  </a:cxn>
                  <a:cxn ang="5400000">
                    <a:pos x="wd2" y="hd2"/>
                  </a:cxn>
                  <a:cxn ang="10800000">
                    <a:pos x="wd2" y="hd2"/>
                  </a:cxn>
                  <a:cxn ang="16200000">
                    <a:pos x="wd2" y="hd2"/>
                  </a:cxn>
                </a:cxnLst>
                <a:rect l="0" t="0" r="r" b="b"/>
                <a:pathLst>
                  <a:path w="21061" h="20935" extrusionOk="0">
                    <a:moveTo>
                      <a:pt x="18000" y="125"/>
                    </a:moveTo>
                    <a:cubicBezTo>
                      <a:pt x="15680" y="-294"/>
                      <a:pt x="13651" y="335"/>
                      <a:pt x="13071" y="2118"/>
                    </a:cubicBezTo>
                    <a:cubicBezTo>
                      <a:pt x="11186" y="7570"/>
                      <a:pt x="7272" y="11974"/>
                      <a:pt x="1474" y="15644"/>
                    </a:cubicBezTo>
                    <a:cubicBezTo>
                      <a:pt x="-411" y="16797"/>
                      <a:pt x="-411" y="18370"/>
                      <a:pt x="1039" y="19733"/>
                    </a:cubicBezTo>
                    <a:cubicBezTo>
                      <a:pt x="2633" y="21201"/>
                      <a:pt x="4518" y="21306"/>
                      <a:pt x="6548" y="20153"/>
                    </a:cubicBezTo>
                    <a:cubicBezTo>
                      <a:pt x="14231" y="15958"/>
                      <a:pt x="18580" y="10192"/>
                      <a:pt x="21044" y="3691"/>
                    </a:cubicBezTo>
                    <a:cubicBezTo>
                      <a:pt x="21189" y="1908"/>
                      <a:pt x="20464" y="545"/>
                      <a:pt x="18000" y="125"/>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5" name="Shape">
                <a:extLst>
                  <a:ext uri="{FF2B5EF4-FFF2-40B4-BE49-F238E27FC236}">
                    <a16:creationId xmlns:a16="http://schemas.microsoft.com/office/drawing/2014/main" id="{D0F56A4D-774C-6A4C-ADB5-00FCF997A63F}"/>
                  </a:ext>
                </a:extLst>
              </p:cNvPr>
              <p:cNvSpPr/>
              <p:nvPr userDrawn="1"/>
            </p:nvSpPr>
            <p:spPr>
              <a:xfrm>
                <a:off x="7448346" y="6794500"/>
                <a:ext cx="122868" cy="98509"/>
              </a:xfrm>
              <a:custGeom>
                <a:avLst/>
                <a:gdLst/>
                <a:ahLst/>
                <a:cxnLst>
                  <a:cxn ang="0">
                    <a:pos x="wd2" y="hd2"/>
                  </a:cxn>
                  <a:cxn ang="5400000">
                    <a:pos x="wd2" y="hd2"/>
                  </a:cxn>
                  <a:cxn ang="10800000">
                    <a:pos x="wd2" y="hd2"/>
                  </a:cxn>
                  <a:cxn ang="16200000">
                    <a:pos x="wd2" y="hd2"/>
                  </a:cxn>
                </a:cxnLst>
                <a:rect l="0" t="0" r="r" b="b"/>
                <a:pathLst>
                  <a:path w="20690" h="20684" extrusionOk="0">
                    <a:moveTo>
                      <a:pt x="8500" y="951"/>
                    </a:moveTo>
                    <a:cubicBezTo>
                      <a:pt x="6361" y="-916"/>
                      <a:pt x="3795" y="150"/>
                      <a:pt x="2084" y="2550"/>
                    </a:cubicBezTo>
                    <a:cubicBezTo>
                      <a:pt x="159" y="5217"/>
                      <a:pt x="-910" y="8150"/>
                      <a:pt x="1015" y="11351"/>
                    </a:cubicBezTo>
                    <a:cubicBezTo>
                      <a:pt x="2726" y="14551"/>
                      <a:pt x="4437" y="17751"/>
                      <a:pt x="6147" y="20684"/>
                    </a:cubicBezTo>
                    <a:lnTo>
                      <a:pt x="20690" y="20684"/>
                    </a:lnTo>
                    <a:cubicBezTo>
                      <a:pt x="16841" y="14551"/>
                      <a:pt x="14488" y="6017"/>
                      <a:pt x="8500" y="951"/>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6" name="Shape">
                <a:extLst>
                  <a:ext uri="{FF2B5EF4-FFF2-40B4-BE49-F238E27FC236}">
                    <a16:creationId xmlns:a16="http://schemas.microsoft.com/office/drawing/2014/main" id="{DB61D086-DE28-7E47-A520-7E527A611A73}"/>
                  </a:ext>
                </a:extLst>
              </p:cNvPr>
              <p:cNvSpPr/>
              <p:nvPr userDrawn="1"/>
            </p:nvSpPr>
            <p:spPr>
              <a:xfrm>
                <a:off x="6330745" y="6578601"/>
                <a:ext cx="93679" cy="84043"/>
              </a:xfrm>
              <a:custGeom>
                <a:avLst/>
                <a:gdLst/>
                <a:ahLst/>
                <a:cxnLst>
                  <a:cxn ang="0">
                    <a:pos x="wd2" y="hd2"/>
                  </a:cxn>
                  <a:cxn ang="5400000">
                    <a:pos x="wd2" y="hd2"/>
                  </a:cxn>
                  <a:cxn ang="10800000">
                    <a:pos x="wd2" y="hd2"/>
                  </a:cxn>
                  <a:cxn ang="16200000">
                    <a:pos x="wd2" y="hd2"/>
                  </a:cxn>
                </a:cxnLst>
                <a:rect l="0" t="0" r="r" b="b"/>
                <a:pathLst>
                  <a:path w="19915" h="18564" extrusionOk="0">
                    <a:moveTo>
                      <a:pt x="6145" y="18535"/>
                    </a:moveTo>
                    <a:cubicBezTo>
                      <a:pt x="12895" y="16572"/>
                      <a:pt x="19915" y="16010"/>
                      <a:pt x="19915" y="7875"/>
                    </a:cubicBezTo>
                    <a:cubicBezTo>
                      <a:pt x="19915" y="2545"/>
                      <a:pt x="15325" y="-1943"/>
                      <a:pt x="10465" y="862"/>
                    </a:cubicBezTo>
                    <a:cubicBezTo>
                      <a:pt x="6955" y="2826"/>
                      <a:pt x="-1414" y="-2504"/>
                      <a:pt x="205" y="7033"/>
                    </a:cubicBezTo>
                    <a:cubicBezTo>
                      <a:pt x="1015" y="11242"/>
                      <a:pt x="-1685" y="19096"/>
                      <a:pt x="6145" y="18535"/>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7" name="Shape">
                <a:extLst>
                  <a:ext uri="{FF2B5EF4-FFF2-40B4-BE49-F238E27FC236}">
                    <a16:creationId xmlns:a16="http://schemas.microsoft.com/office/drawing/2014/main" id="{FEF46F8F-34B8-9542-AFA1-A936C7E0AD53}"/>
                  </a:ext>
                </a:extLst>
              </p:cNvPr>
              <p:cNvSpPr/>
              <p:nvPr userDrawn="1"/>
            </p:nvSpPr>
            <p:spPr>
              <a:xfrm>
                <a:off x="6419645" y="6769100"/>
                <a:ext cx="160020" cy="127167"/>
              </a:xfrm>
              <a:custGeom>
                <a:avLst/>
                <a:gdLst/>
                <a:ahLst/>
                <a:cxnLst>
                  <a:cxn ang="0">
                    <a:pos x="wd2" y="hd2"/>
                  </a:cxn>
                  <a:cxn ang="5400000">
                    <a:pos x="wd2" y="hd2"/>
                  </a:cxn>
                  <a:cxn ang="10800000">
                    <a:pos x="wd2" y="hd2"/>
                  </a:cxn>
                  <a:cxn ang="16200000">
                    <a:pos x="wd2" y="hd2"/>
                  </a:cxn>
                </a:cxnLst>
                <a:rect l="0" t="0" r="r" b="b"/>
                <a:pathLst>
                  <a:path w="21600" h="20998" extrusionOk="0">
                    <a:moveTo>
                      <a:pt x="21600" y="10093"/>
                    </a:moveTo>
                    <a:cubicBezTo>
                      <a:pt x="21600" y="6318"/>
                      <a:pt x="20228" y="2963"/>
                      <a:pt x="17314" y="1285"/>
                    </a:cubicBezTo>
                    <a:cubicBezTo>
                      <a:pt x="14400" y="-392"/>
                      <a:pt x="11314" y="-602"/>
                      <a:pt x="8914" y="1705"/>
                    </a:cubicBezTo>
                    <a:cubicBezTo>
                      <a:pt x="6686" y="3802"/>
                      <a:pt x="7028" y="6947"/>
                      <a:pt x="8743" y="9883"/>
                    </a:cubicBezTo>
                    <a:cubicBezTo>
                      <a:pt x="10114" y="12190"/>
                      <a:pt x="8400" y="12819"/>
                      <a:pt x="7200" y="13868"/>
                    </a:cubicBezTo>
                    <a:cubicBezTo>
                      <a:pt x="5143" y="15336"/>
                      <a:pt x="2914" y="15755"/>
                      <a:pt x="0" y="16175"/>
                    </a:cubicBezTo>
                    <a:cubicBezTo>
                      <a:pt x="857" y="17642"/>
                      <a:pt x="1372" y="19320"/>
                      <a:pt x="1714" y="20998"/>
                    </a:cubicBezTo>
                    <a:lnTo>
                      <a:pt x="16458" y="20998"/>
                    </a:lnTo>
                    <a:cubicBezTo>
                      <a:pt x="19371" y="17433"/>
                      <a:pt x="21600" y="13239"/>
                      <a:pt x="21600" y="10093"/>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8" name="Shape">
                <a:extLst>
                  <a:ext uri="{FF2B5EF4-FFF2-40B4-BE49-F238E27FC236}">
                    <a16:creationId xmlns:a16="http://schemas.microsoft.com/office/drawing/2014/main" id="{A79A1CAF-0B9E-0B44-BCC8-4537B43ABC7C}"/>
                  </a:ext>
                </a:extLst>
              </p:cNvPr>
              <p:cNvSpPr/>
              <p:nvPr userDrawn="1"/>
            </p:nvSpPr>
            <p:spPr>
              <a:xfrm>
                <a:off x="7270545" y="5867400"/>
                <a:ext cx="220380" cy="266233"/>
              </a:xfrm>
              <a:custGeom>
                <a:avLst/>
                <a:gdLst/>
                <a:ahLst/>
                <a:cxnLst>
                  <a:cxn ang="0">
                    <a:pos x="wd2" y="hd2"/>
                  </a:cxn>
                  <a:cxn ang="5400000">
                    <a:pos x="wd2" y="hd2"/>
                  </a:cxn>
                  <a:cxn ang="10800000">
                    <a:pos x="wd2" y="hd2"/>
                  </a:cxn>
                  <a:cxn ang="16200000">
                    <a:pos x="wd2" y="hd2"/>
                  </a:cxn>
                </a:cxnLst>
                <a:rect l="0" t="0" r="r" b="b"/>
                <a:pathLst>
                  <a:path w="20708" h="20963" extrusionOk="0">
                    <a:moveTo>
                      <a:pt x="13862" y="14463"/>
                    </a:moveTo>
                    <a:cubicBezTo>
                      <a:pt x="14578" y="11063"/>
                      <a:pt x="15652" y="7763"/>
                      <a:pt x="18993" y="5363"/>
                    </a:cubicBezTo>
                    <a:cubicBezTo>
                      <a:pt x="20903" y="4063"/>
                      <a:pt x="21380" y="2463"/>
                      <a:pt x="19590" y="963"/>
                    </a:cubicBezTo>
                    <a:cubicBezTo>
                      <a:pt x="17800" y="-637"/>
                      <a:pt x="15890" y="-37"/>
                      <a:pt x="14220" y="1263"/>
                    </a:cubicBezTo>
                    <a:cubicBezTo>
                      <a:pt x="10401" y="4163"/>
                      <a:pt x="8134" y="7763"/>
                      <a:pt x="7537" y="12163"/>
                    </a:cubicBezTo>
                    <a:cubicBezTo>
                      <a:pt x="7298" y="13663"/>
                      <a:pt x="7298" y="15363"/>
                      <a:pt x="4673" y="15063"/>
                    </a:cubicBezTo>
                    <a:cubicBezTo>
                      <a:pt x="1809" y="14863"/>
                      <a:pt x="-220" y="15663"/>
                      <a:pt x="19" y="18063"/>
                    </a:cubicBezTo>
                    <a:cubicBezTo>
                      <a:pt x="258" y="20363"/>
                      <a:pt x="2764" y="20963"/>
                      <a:pt x="4673" y="20963"/>
                    </a:cubicBezTo>
                    <a:cubicBezTo>
                      <a:pt x="9685" y="20963"/>
                      <a:pt x="13026" y="18563"/>
                      <a:pt x="13862" y="14463"/>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9" name="Shape">
                <a:extLst>
                  <a:ext uri="{FF2B5EF4-FFF2-40B4-BE49-F238E27FC236}">
                    <a16:creationId xmlns:a16="http://schemas.microsoft.com/office/drawing/2014/main" id="{57C00082-1A5B-2A44-8997-1CDB3BEDF242}"/>
                  </a:ext>
                </a:extLst>
              </p:cNvPr>
              <p:cNvSpPr/>
              <p:nvPr userDrawn="1"/>
            </p:nvSpPr>
            <p:spPr>
              <a:xfrm>
                <a:off x="8375445" y="4775201"/>
                <a:ext cx="221440" cy="129229"/>
              </a:xfrm>
              <a:custGeom>
                <a:avLst/>
                <a:gdLst/>
                <a:ahLst/>
                <a:cxnLst>
                  <a:cxn ang="0">
                    <a:pos x="wd2" y="hd2"/>
                  </a:cxn>
                  <a:cxn ang="5400000">
                    <a:pos x="wd2" y="hd2"/>
                  </a:cxn>
                  <a:cxn ang="10800000">
                    <a:pos x="wd2" y="hd2"/>
                  </a:cxn>
                  <a:cxn ang="16200000">
                    <a:pos x="wd2" y="hd2"/>
                  </a:cxn>
                </a:cxnLst>
                <a:rect l="0" t="0" r="r" b="b"/>
                <a:pathLst>
                  <a:path w="20923" h="20735" extrusionOk="0">
                    <a:moveTo>
                      <a:pt x="19468" y="10611"/>
                    </a:moveTo>
                    <a:cubicBezTo>
                      <a:pt x="14428" y="6739"/>
                      <a:pt x="9268" y="3275"/>
                      <a:pt x="4948" y="218"/>
                    </a:cubicBezTo>
                    <a:cubicBezTo>
                      <a:pt x="2428" y="-393"/>
                      <a:pt x="1108" y="218"/>
                      <a:pt x="388" y="2868"/>
                    </a:cubicBezTo>
                    <a:cubicBezTo>
                      <a:pt x="-332" y="5720"/>
                      <a:pt x="-92" y="8777"/>
                      <a:pt x="1468" y="10000"/>
                    </a:cubicBezTo>
                    <a:cubicBezTo>
                      <a:pt x="6628" y="14075"/>
                      <a:pt x="11788" y="18150"/>
                      <a:pt x="17308" y="20596"/>
                    </a:cubicBezTo>
                    <a:cubicBezTo>
                      <a:pt x="18868" y="21207"/>
                      <a:pt x="20068" y="19780"/>
                      <a:pt x="20668" y="16928"/>
                    </a:cubicBezTo>
                    <a:cubicBezTo>
                      <a:pt x="21268" y="14278"/>
                      <a:pt x="20788" y="11630"/>
                      <a:pt x="19468" y="10611"/>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0" name="Shape">
                <a:extLst>
                  <a:ext uri="{FF2B5EF4-FFF2-40B4-BE49-F238E27FC236}">
                    <a16:creationId xmlns:a16="http://schemas.microsoft.com/office/drawing/2014/main" id="{3021177F-3039-6044-A754-A0846A37CE02}"/>
                  </a:ext>
                </a:extLst>
              </p:cNvPr>
              <p:cNvSpPr/>
              <p:nvPr userDrawn="1"/>
            </p:nvSpPr>
            <p:spPr>
              <a:xfrm>
                <a:off x="7562646" y="5334000"/>
                <a:ext cx="239371" cy="132094"/>
              </a:xfrm>
              <a:custGeom>
                <a:avLst/>
                <a:gdLst/>
                <a:ahLst/>
                <a:cxnLst>
                  <a:cxn ang="0">
                    <a:pos x="wd2" y="hd2"/>
                  </a:cxn>
                  <a:cxn ang="5400000">
                    <a:pos x="wd2" y="hd2"/>
                  </a:cxn>
                  <a:cxn ang="10800000">
                    <a:pos x="wd2" y="hd2"/>
                  </a:cxn>
                  <a:cxn ang="16200000">
                    <a:pos x="wd2" y="hd2"/>
                  </a:cxn>
                </a:cxnLst>
                <a:rect l="0" t="0" r="r" b="b"/>
                <a:pathLst>
                  <a:path w="20771" h="20240" extrusionOk="0">
                    <a:moveTo>
                      <a:pt x="710" y="17903"/>
                    </a:moveTo>
                    <a:cubicBezTo>
                      <a:pt x="2253" y="21600"/>
                      <a:pt x="4127" y="20432"/>
                      <a:pt x="6000" y="17708"/>
                    </a:cubicBezTo>
                    <a:cubicBezTo>
                      <a:pt x="8866" y="13427"/>
                      <a:pt x="12172" y="11092"/>
                      <a:pt x="16029" y="11481"/>
                    </a:cubicBezTo>
                    <a:cubicBezTo>
                      <a:pt x="18343" y="11676"/>
                      <a:pt x="20657" y="11481"/>
                      <a:pt x="20768" y="6227"/>
                    </a:cubicBezTo>
                    <a:cubicBezTo>
                      <a:pt x="20878" y="584"/>
                      <a:pt x="18233" y="389"/>
                      <a:pt x="16029" y="0"/>
                    </a:cubicBezTo>
                    <a:cubicBezTo>
                      <a:pt x="10849" y="584"/>
                      <a:pt x="6111" y="2724"/>
                      <a:pt x="2033" y="8757"/>
                    </a:cubicBezTo>
                    <a:cubicBezTo>
                      <a:pt x="159" y="11481"/>
                      <a:pt x="-722" y="14400"/>
                      <a:pt x="710" y="17903"/>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1" name="Shape">
                <a:extLst>
                  <a:ext uri="{FF2B5EF4-FFF2-40B4-BE49-F238E27FC236}">
                    <a16:creationId xmlns:a16="http://schemas.microsoft.com/office/drawing/2014/main" id="{AA954EE1-2746-A647-AC36-307C91B50BBC}"/>
                  </a:ext>
                </a:extLst>
              </p:cNvPr>
              <p:cNvSpPr/>
              <p:nvPr userDrawn="1"/>
            </p:nvSpPr>
            <p:spPr>
              <a:xfrm>
                <a:off x="8464346" y="5689600"/>
                <a:ext cx="245548" cy="225780"/>
              </a:xfrm>
              <a:custGeom>
                <a:avLst/>
                <a:gdLst/>
                <a:ahLst/>
                <a:cxnLst>
                  <a:cxn ang="0">
                    <a:pos x="wd2" y="hd2"/>
                  </a:cxn>
                  <a:cxn ang="5400000">
                    <a:pos x="wd2" y="hd2"/>
                  </a:cxn>
                  <a:cxn ang="10800000">
                    <a:pos x="wd2" y="hd2"/>
                  </a:cxn>
                  <a:cxn ang="16200000">
                    <a:pos x="wd2" y="hd2"/>
                  </a:cxn>
                </a:cxnLst>
                <a:rect l="0" t="0" r="r" b="b"/>
                <a:pathLst>
                  <a:path w="21199" h="21099" extrusionOk="0">
                    <a:moveTo>
                      <a:pt x="6381" y="4128"/>
                    </a:moveTo>
                    <a:cubicBezTo>
                      <a:pt x="5832" y="1873"/>
                      <a:pt x="5284" y="-501"/>
                      <a:pt x="2653" y="92"/>
                    </a:cubicBezTo>
                    <a:cubicBezTo>
                      <a:pt x="-88" y="686"/>
                      <a:pt x="-198" y="3178"/>
                      <a:pt x="131" y="5670"/>
                    </a:cubicBezTo>
                    <a:cubicBezTo>
                      <a:pt x="1337" y="14097"/>
                      <a:pt x="8464" y="20862"/>
                      <a:pt x="17345" y="21099"/>
                    </a:cubicBezTo>
                    <a:cubicBezTo>
                      <a:pt x="18661" y="21099"/>
                      <a:pt x="20964" y="20743"/>
                      <a:pt x="21183" y="17776"/>
                    </a:cubicBezTo>
                    <a:cubicBezTo>
                      <a:pt x="21402" y="14809"/>
                      <a:pt x="19428" y="14097"/>
                      <a:pt x="16907" y="13978"/>
                    </a:cubicBezTo>
                    <a:cubicBezTo>
                      <a:pt x="11205" y="13859"/>
                      <a:pt x="7916" y="10655"/>
                      <a:pt x="6381" y="4128"/>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2" name="Shape">
                <a:extLst>
                  <a:ext uri="{FF2B5EF4-FFF2-40B4-BE49-F238E27FC236}">
                    <a16:creationId xmlns:a16="http://schemas.microsoft.com/office/drawing/2014/main" id="{D1FC4FDF-01D9-DF41-874C-BE625714E4AB}"/>
                  </a:ext>
                </a:extLst>
              </p:cNvPr>
              <p:cNvSpPr/>
              <p:nvPr userDrawn="1"/>
            </p:nvSpPr>
            <p:spPr>
              <a:xfrm>
                <a:off x="8426246" y="6083300"/>
                <a:ext cx="297093" cy="109368"/>
              </a:xfrm>
              <a:custGeom>
                <a:avLst/>
                <a:gdLst/>
                <a:ahLst/>
                <a:cxnLst>
                  <a:cxn ang="0">
                    <a:pos x="wd2" y="hd2"/>
                  </a:cxn>
                  <a:cxn ang="5400000">
                    <a:pos x="wd2" y="hd2"/>
                  </a:cxn>
                  <a:cxn ang="10800000">
                    <a:pos x="wd2" y="hd2"/>
                  </a:cxn>
                  <a:cxn ang="16200000">
                    <a:pos x="wd2" y="hd2"/>
                  </a:cxn>
                </a:cxnLst>
                <a:rect l="0" t="0" r="r" b="b"/>
                <a:pathLst>
                  <a:path w="21230" h="20668" extrusionOk="0">
                    <a:moveTo>
                      <a:pt x="21055" y="4828"/>
                    </a:moveTo>
                    <a:cubicBezTo>
                      <a:pt x="20602" y="748"/>
                      <a:pt x="19422" y="-932"/>
                      <a:pt x="17607" y="508"/>
                    </a:cubicBezTo>
                    <a:cubicBezTo>
                      <a:pt x="12797" y="4348"/>
                      <a:pt x="7896" y="6988"/>
                      <a:pt x="2813" y="6748"/>
                    </a:cubicBezTo>
                    <a:cubicBezTo>
                      <a:pt x="1180" y="6748"/>
                      <a:pt x="0" y="8908"/>
                      <a:pt x="0" y="13708"/>
                    </a:cubicBezTo>
                    <a:cubicBezTo>
                      <a:pt x="0" y="18268"/>
                      <a:pt x="1089" y="20428"/>
                      <a:pt x="2813" y="20668"/>
                    </a:cubicBezTo>
                    <a:cubicBezTo>
                      <a:pt x="3358" y="20668"/>
                      <a:pt x="3903" y="20668"/>
                      <a:pt x="3812" y="20668"/>
                    </a:cubicBezTo>
                    <a:cubicBezTo>
                      <a:pt x="9348" y="19708"/>
                      <a:pt x="14158" y="17788"/>
                      <a:pt x="18877" y="13948"/>
                    </a:cubicBezTo>
                    <a:cubicBezTo>
                      <a:pt x="20874" y="12508"/>
                      <a:pt x="21600" y="9388"/>
                      <a:pt x="21055" y="4828"/>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3" name="Shape">
                <a:extLst>
                  <a:ext uri="{FF2B5EF4-FFF2-40B4-BE49-F238E27FC236}">
                    <a16:creationId xmlns:a16="http://schemas.microsoft.com/office/drawing/2014/main" id="{4F9EB84F-DE32-6143-90A3-93F8D4AF3A31}"/>
                  </a:ext>
                </a:extLst>
              </p:cNvPr>
              <p:cNvSpPr/>
              <p:nvPr userDrawn="1"/>
            </p:nvSpPr>
            <p:spPr>
              <a:xfrm>
                <a:off x="8248446" y="6464301"/>
                <a:ext cx="240146" cy="132081"/>
              </a:xfrm>
              <a:custGeom>
                <a:avLst/>
                <a:gdLst/>
                <a:ahLst/>
                <a:cxnLst>
                  <a:cxn ang="0">
                    <a:pos x="wd2" y="hd2"/>
                  </a:cxn>
                  <a:cxn ang="5400000">
                    <a:pos x="wd2" y="hd2"/>
                  </a:cxn>
                  <a:cxn ang="10800000">
                    <a:pos x="wd2" y="hd2"/>
                  </a:cxn>
                  <a:cxn ang="16200000">
                    <a:pos x="wd2" y="hd2"/>
                  </a:cxn>
                </a:cxnLst>
                <a:rect l="0" t="0" r="r" b="b"/>
                <a:pathLst>
                  <a:path w="20733" h="20238" extrusionOk="0">
                    <a:moveTo>
                      <a:pt x="3745" y="20238"/>
                    </a:moveTo>
                    <a:cubicBezTo>
                      <a:pt x="7802" y="15373"/>
                      <a:pt x="11530" y="9341"/>
                      <a:pt x="17012" y="11676"/>
                    </a:cubicBezTo>
                    <a:cubicBezTo>
                      <a:pt x="21179" y="11287"/>
                      <a:pt x="21179" y="6811"/>
                      <a:pt x="20192" y="1557"/>
                    </a:cubicBezTo>
                    <a:cubicBezTo>
                      <a:pt x="17012" y="-1362"/>
                      <a:pt x="13613" y="973"/>
                      <a:pt x="10434" y="0"/>
                    </a:cubicBezTo>
                    <a:cubicBezTo>
                      <a:pt x="7693" y="2919"/>
                      <a:pt x="4951" y="5643"/>
                      <a:pt x="2210" y="8562"/>
                    </a:cubicBezTo>
                    <a:cubicBezTo>
                      <a:pt x="895" y="10119"/>
                      <a:pt x="-421" y="12260"/>
                      <a:pt x="127" y="15568"/>
                    </a:cubicBezTo>
                    <a:cubicBezTo>
                      <a:pt x="675" y="18681"/>
                      <a:pt x="1881" y="20238"/>
                      <a:pt x="3745" y="20238"/>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4" name="Shape">
                <a:extLst>
                  <a:ext uri="{FF2B5EF4-FFF2-40B4-BE49-F238E27FC236}">
                    <a16:creationId xmlns:a16="http://schemas.microsoft.com/office/drawing/2014/main" id="{3BFE89A3-428B-4D4D-AAD6-A111B92F7C62}"/>
                  </a:ext>
                </a:extLst>
              </p:cNvPr>
              <p:cNvSpPr/>
              <p:nvPr userDrawn="1"/>
            </p:nvSpPr>
            <p:spPr>
              <a:xfrm>
                <a:off x="8426245" y="5181601"/>
                <a:ext cx="134121" cy="187043"/>
              </a:xfrm>
              <a:custGeom>
                <a:avLst/>
                <a:gdLst/>
                <a:ahLst/>
                <a:cxnLst>
                  <a:cxn ang="0">
                    <a:pos x="wd2" y="hd2"/>
                  </a:cxn>
                  <a:cxn ang="5400000">
                    <a:pos x="wd2" y="hd2"/>
                  </a:cxn>
                  <a:cxn ang="10800000">
                    <a:pos x="wd2" y="hd2"/>
                  </a:cxn>
                  <a:cxn ang="16200000">
                    <a:pos x="wd2" y="hd2"/>
                  </a:cxn>
                </a:cxnLst>
                <a:rect l="0" t="0" r="r" b="b"/>
                <a:pathLst>
                  <a:path w="20737" h="20792" extrusionOk="0">
                    <a:moveTo>
                      <a:pt x="10134" y="18779"/>
                    </a:moveTo>
                    <a:cubicBezTo>
                      <a:pt x="11312" y="20756"/>
                      <a:pt x="14257" y="21179"/>
                      <a:pt x="17006" y="20473"/>
                    </a:cubicBezTo>
                    <a:cubicBezTo>
                      <a:pt x="19363" y="19767"/>
                      <a:pt x="20737" y="18355"/>
                      <a:pt x="20737" y="16238"/>
                    </a:cubicBezTo>
                    <a:cubicBezTo>
                      <a:pt x="18184" y="10873"/>
                      <a:pt x="15239" y="5650"/>
                      <a:pt x="9740" y="1273"/>
                    </a:cubicBezTo>
                    <a:cubicBezTo>
                      <a:pt x="7580" y="-421"/>
                      <a:pt x="4831" y="-280"/>
                      <a:pt x="2475" y="849"/>
                    </a:cubicBezTo>
                    <a:cubicBezTo>
                      <a:pt x="119" y="1979"/>
                      <a:pt x="-863" y="4238"/>
                      <a:pt x="904" y="5932"/>
                    </a:cubicBezTo>
                    <a:cubicBezTo>
                      <a:pt x="4832" y="10026"/>
                      <a:pt x="7581" y="14402"/>
                      <a:pt x="10134" y="18779"/>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5" name="Shape">
                <a:extLst>
                  <a:ext uri="{FF2B5EF4-FFF2-40B4-BE49-F238E27FC236}">
                    <a16:creationId xmlns:a16="http://schemas.microsoft.com/office/drawing/2014/main" id="{FBD668E1-6FB2-CC4A-B39A-6BD5727506DD}"/>
                  </a:ext>
                </a:extLst>
              </p:cNvPr>
              <p:cNvSpPr/>
              <p:nvPr userDrawn="1"/>
            </p:nvSpPr>
            <p:spPr>
              <a:xfrm>
                <a:off x="6991145" y="5626100"/>
                <a:ext cx="220500" cy="134141"/>
              </a:xfrm>
              <a:custGeom>
                <a:avLst/>
                <a:gdLst/>
                <a:ahLst/>
                <a:cxnLst>
                  <a:cxn ang="0">
                    <a:pos x="wd2" y="hd2"/>
                  </a:cxn>
                  <a:cxn ang="5400000">
                    <a:pos x="wd2" y="hd2"/>
                  </a:cxn>
                  <a:cxn ang="10800000">
                    <a:pos x="wd2" y="hd2"/>
                  </a:cxn>
                  <a:cxn ang="16200000">
                    <a:pos x="wd2" y="hd2"/>
                  </a:cxn>
                </a:cxnLst>
                <a:rect l="0" t="0" r="r" b="b"/>
                <a:pathLst>
                  <a:path w="21069" h="20931" extrusionOk="0">
                    <a:moveTo>
                      <a:pt x="20838" y="16968"/>
                    </a:moveTo>
                    <a:cubicBezTo>
                      <a:pt x="21202" y="14590"/>
                      <a:pt x="21323" y="11617"/>
                      <a:pt x="19746" y="10428"/>
                    </a:cubicBezTo>
                    <a:cubicBezTo>
                      <a:pt x="14528" y="6861"/>
                      <a:pt x="9310" y="3492"/>
                      <a:pt x="3970" y="322"/>
                    </a:cubicBezTo>
                    <a:cubicBezTo>
                      <a:pt x="2393" y="-669"/>
                      <a:pt x="936" y="718"/>
                      <a:pt x="330" y="3294"/>
                    </a:cubicBezTo>
                    <a:cubicBezTo>
                      <a:pt x="-156" y="5672"/>
                      <a:pt x="-277" y="8645"/>
                      <a:pt x="1179" y="9834"/>
                    </a:cubicBezTo>
                    <a:cubicBezTo>
                      <a:pt x="6397" y="13797"/>
                      <a:pt x="11858" y="17166"/>
                      <a:pt x="17197" y="20931"/>
                    </a:cubicBezTo>
                    <a:cubicBezTo>
                      <a:pt x="19017" y="20535"/>
                      <a:pt x="20352" y="19544"/>
                      <a:pt x="20838" y="16968"/>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6" name="Shape">
                <a:extLst>
                  <a:ext uri="{FF2B5EF4-FFF2-40B4-BE49-F238E27FC236}">
                    <a16:creationId xmlns:a16="http://schemas.microsoft.com/office/drawing/2014/main" id="{51A5DC53-7324-FD4E-9AB4-07E54E5B98FA}"/>
                  </a:ext>
                </a:extLst>
              </p:cNvPr>
              <p:cNvSpPr/>
              <p:nvPr userDrawn="1"/>
            </p:nvSpPr>
            <p:spPr>
              <a:xfrm>
                <a:off x="7067346" y="6527800"/>
                <a:ext cx="245473" cy="225389"/>
              </a:xfrm>
              <a:custGeom>
                <a:avLst/>
                <a:gdLst/>
                <a:ahLst/>
                <a:cxnLst>
                  <a:cxn ang="0">
                    <a:pos x="wd2" y="hd2"/>
                  </a:cxn>
                  <a:cxn ang="5400000">
                    <a:pos x="wd2" y="hd2"/>
                  </a:cxn>
                  <a:cxn ang="10800000">
                    <a:pos x="wd2" y="hd2"/>
                  </a:cxn>
                  <a:cxn ang="16200000">
                    <a:pos x="wd2" y="hd2"/>
                  </a:cxn>
                </a:cxnLst>
                <a:rect l="0" t="0" r="r" b="b"/>
                <a:pathLst>
                  <a:path w="21301" h="21179" extrusionOk="0">
                    <a:moveTo>
                      <a:pt x="16760" y="21178"/>
                    </a:moveTo>
                    <a:cubicBezTo>
                      <a:pt x="18854" y="21178"/>
                      <a:pt x="21058" y="21058"/>
                      <a:pt x="21279" y="18075"/>
                    </a:cubicBezTo>
                    <a:cubicBezTo>
                      <a:pt x="21499" y="15569"/>
                      <a:pt x="20066" y="14495"/>
                      <a:pt x="17862" y="14137"/>
                    </a:cubicBezTo>
                    <a:cubicBezTo>
                      <a:pt x="10148" y="13182"/>
                      <a:pt x="8385" y="11392"/>
                      <a:pt x="6401" y="3277"/>
                    </a:cubicBezTo>
                    <a:cubicBezTo>
                      <a:pt x="5850" y="1129"/>
                      <a:pt x="4858" y="-303"/>
                      <a:pt x="2764" y="55"/>
                    </a:cubicBezTo>
                    <a:cubicBezTo>
                      <a:pt x="781" y="413"/>
                      <a:pt x="-101" y="1964"/>
                      <a:pt x="9" y="4232"/>
                    </a:cubicBezTo>
                    <a:cubicBezTo>
                      <a:pt x="450" y="13301"/>
                      <a:pt x="8385" y="21297"/>
                      <a:pt x="16760" y="21178"/>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7" name="Shape">
                <a:extLst>
                  <a:ext uri="{FF2B5EF4-FFF2-40B4-BE49-F238E27FC236}">
                    <a16:creationId xmlns:a16="http://schemas.microsoft.com/office/drawing/2014/main" id="{D75C9C56-C040-1443-AAB1-1C0070844FA4}"/>
                  </a:ext>
                </a:extLst>
              </p:cNvPr>
              <p:cNvSpPr/>
              <p:nvPr userDrawn="1"/>
            </p:nvSpPr>
            <p:spPr>
              <a:xfrm>
                <a:off x="7473745" y="4711700"/>
                <a:ext cx="169205" cy="202767"/>
              </a:xfrm>
              <a:custGeom>
                <a:avLst/>
                <a:gdLst/>
                <a:ahLst/>
                <a:cxnLst>
                  <a:cxn ang="0">
                    <a:pos x="wd2" y="hd2"/>
                  </a:cxn>
                  <a:cxn ang="5400000">
                    <a:pos x="wd2" y="hd2"/>
                  </a:cxn>
                  <a:cxn ang="10800000">
                    <a:pos x="wd2" y="hd2"/>
                  </a:cxn>
                  <a:cxn ang="16200000">
                    <a:pos x="wd2" y="hd2"/>
                  </a:cxn>
                </a:cxnLst>
                <a:rect l="0" t="0" r="r" b="b"/>
                <a:pathLst>
                  <a:path w="20853" h="21028" extrusionOk="0">
                    <a:moveTo>
                      <a:pt x="6884" y="906"/>
                    </a:moveTo>
                    <a:cubicBezTo>
                      <a:pt x="5476" y="-279"/>
                      <a:pt x="3754" y="-279"/>
                      <a:pt x="2188" y="775"/>
                    </a:cubicBezTo>
                    <a:cubicBezTo>
                      <a:pt x="310" y="1828"/>
                      <a:pt x="-629" y="3541"/>
                      <a:pt x="467" y="4989"/>
                    </a:cubicBezTo>
                    <a:cubicBezTo>
                      <a:pt x="4067" y="10521"/>
                      <a:pt x="8762" y="15394"/>
                      <a:pt x="13771" y="20136"/>
                    </a:cubicBezTo>
                    <a:cubicBezTo>
                      <a:pt x="14866" y="21321"/>
                      <a:pt x="17058" y="21189"/>
                      <a:pt x="18623" y="20531"/>
                    </a:cubicBezTo>
                    <a:cubicBezTo>
                      <a:pt x="20032" y="19872"/>
                      <a:pt x="20814" y="18819"/>
                      <a:pt x="20814" y="16975"/>
                    </a:cubicBezTo>
                    <a:cubicBezTo>
                      <a:pt x="20814" y="16843"/>
                      <a:pt x="20971" y="16185"/>
                      <a:pt x="20658" y="15921"/>
                    </a:cubicBezTo>
                    <a:cubicBezTo>
                      <a:pt x="16275" y="10653"/>
                      <a:pt x="12049" y="5384"/>
                      <a:pt x="6884" y="906"/>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8" name="Shape">
                <a:extLst>
                  <a:ext uri="{FF2B5EF4-FFF2-40B4-BE49-F238E27FC236}">
                    <a16:creationId xmlns:a16="http://schemas.microsoft.com/office/drawing/2014/main" id="{80C0F49D-D055-FC4B-9185-927A318818D8}"/>
                  </a:ext>
                </a:extLst>
              </p:cNvPr>
              <p:cNvSpPr/>
              <p:nvPr userDrawn="1"/>
            </p:nvSpPr>
            <p:spPr>
              <a:xfrm>
                <a:off x="7334046" y="4940301"/>
                <a:ext cx="222890" cy="265975"/>
              </a:xfrm>
              <a:custGeom>
                <a:avLst/>
                <a:gdLst/>
                <a:ahLst/>
                <a:cxnLst>
                  <a:cxn ang="0">
                    <a:pos x="wd2" y="hd2"/>
                  </a:cxn>
                  <a:cxn ang="5400000">
                    <a:pos x="wd2" y="hd2"/>
                  </a:cxn>
                  <a:cxn ang="10800000">
                    <a:pos x="wd2" y="hd2"/>
                  </a:cxn>
                  <a:cxn ang="16200000">
                    <a:pos x="wd2" y="hd2"/>
                  </a:cxn>
                </a:cxnLst>
                <a:rect l="0" t="0" r="r" b="b"/>
                <a:pathLst>
                  <a:path w="20715" h="20751" extrusionOk="0">
                    <a:moveTo>
                      <a:pt x="295" y="1908"/>
                    </a:moveTo>
                    <a:cubicBezTo>
                      <a:pt x="-885" y="4385"/>
                      <a:pt x="1712" y="5178"/>
                      <a:pt x="3836" y="5971"/>
                    </a:cubicBezTo>
                    <a:cubicBezTo>
                      <a:pt x="9856" y="8051"/>
                      <a:pt x="13279" y="11816"/>
                      <a:pt x="13751" y="17266"/>
                    </a:cubicBezTo>
                    <a:cubicBezTo>
                      <a:pt x="13869" y="19347"/>
                      <a:pt x="14813" y="20932"/>
                      <a:pt x="17646" y="20734"/>
                    </a:cubicBezTo>
                    <a:cubicBezTo>
                      <a:pt x="20243" y="20536"/>
                      <a:pt x="20715" y="18851"/>
                      <a:pt x="20715" y="17860"/>
                    </a:cubicBezTo>
                    <a:cubicBezTo>
                      <a:pt x="20597" y="10231"/>
                      <a:pt x="14577" y="3394"/>
                      <a:pt x="6433" y="719"/>
                    </a:cubicBezTo>
                    <a:cubicBezTo>
                      <a:pt x="3954" y="-173"/>
                      <a:pt x="1476" y="-668"/>
                      <a:pt x="295" y="1908"/>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9" name="Shape">
                <a:extLst>
                  <a:ext uri="{FF2B5EF4-FFF2-40B4-BE49-F238E27FC236}">
                    <a16:creationId xmlns:a16="http://schemas.microsoft.com/office/drawing/2014/main" id="{099FBFE8-346F-6F41-8272-A3C47E002557}"/>
                  </a:ext>
                </a:extLst>
              </p:cNvPr>
              <p:cNvSpPr/>
              <p:nvPr userDrawn="1"/>
            </p:nvSpPr>
            <p:spPr>
              <a:xfrm>
                <a:off x="7029245" y="6032500"/>
                <a:ext cx="132709" cy="187340"/>
              </a:xfrm>
              <a:custGeom>
                <a:avLst/>
                <a:gdLst/>
                <a:ahLst/>
                <a:cxnLst>
                  <a:cxn ang="0">
                    <a:pos x="wd2" y="hd2"/>
                  </a:cxn>
                  <a:cxn ang="5400000">
                    <a:pos x="wd2" y="hd2"/>
                  </a:cxn>
                  <a:cxn ang="10800000">
                    <a:pos x="wd2" y="hd2"/>
                  </a:cxn>
                  <a:cxn ang="16200000">
                    <a:pos x="wd2" y="hd2"/>
                  </a:cxn>
                </a:cxnLst>
                <a:rect l="0" t="0" r="r" b="b"/>
                <a:pathLst>
                  <a:path w="19458" h="19914" extrusionOk="0">
                    <a:moveTo>
                      <a:pt x="2662" y="7195"/>
                    </a:moveTo>
                    <a:cubicBezTo>
                      <a:pt x="4152" y="9355"/>
                      <a:pt x="5641" y="11380"/>
                      <a:pt x="7131" y="13540"/>
                    </a:cubicBezTo>
                    <a:cubicBezTo>
                      <a:pt x="7503" y="14215"/>
                      <a:pt x="7875" y="14755"/>
                      <a:pt x="8062" y="15430"/>
                    </a:cubicBezTo>
                    <a:cubicBezTo>
                      <a:pt x="9179" y="18400"/>
                      <a:pt x="11227" y="20965"/>
                      <a:pt x="16255" y="19480"/>
                    </a:cubicBezTo>
                    <a:cubicBezTo>
                      <a:pt x="20724" y="18130"/>
                      <a:pt x="19607" y="15295"/>
                      <a:pt x="18304" y="12730"/>
                    </a:cubicBezTo>
                    <a:cubicBezTo>
                      <a:pt x="16814" y="9760"/>
                      <a:pt x="15138" y="6925"/>
                      <a:pt x="12158" y="4495"/>
                    </a:cubicBezTo>
                    <a:cubicBezTo>
                      <a:pt x="11786" y="3415"/>
                      <a:pt x="11041" y="2605"/>
                      <a:pt x="9924" y="2065"/>
                    </a:cubicBezTo>
                    <a:cubicBezTo>
                      <a:pt x="7690" y="-635"/>
                      <a:pt x="4710" y="-500"/>
                      <a:pt x="2103" y="1390"/>
                    </a:cubicBezTo>
                    <a:cubicBezTo>
                      <a:pt x="-876" y="3280"/>
                      <a:pt x="-690" y="5575"/>
                      <a:pt x="2662" y="7195"/>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80" name="Shape">
              <a:extLst>
                <a:ext uri="{FF2B5EF4-FFF2-40B4-BE49-F238E27FC236}">
                  <a16:creationId xmlns:a16="http://schemas.microsoft.com/office/drawing/2014/main" id="{43F408AE-FC9E-1E4F-B854-B2BD921F8A19}"/>
                </a:ext>
              </a:extLst>
            </p:cNvPr>
            <p:cNvSpPr/>
            <p:nvPr userDrawn="1"/>
          </p:nvSpPr>
          <p:spPr>
            <a:xfrm>
              <a:off x="368300" y="5709821"/>
              <a:ext cx="679450" cy="52093"/>
            </a:xfrm>
            <a:custGeom>
              <a:avLst/>
              <a:gdLst/>
              <a:ahLst/>
              <a:cxnLst>
                <a:cxn ang="0">
                  <a:pos x="wd2" y="hd2"/>
                </a:cxn>
                <a:cxn ang="5400000">
                  <a:pos x="wd2" y="hd2"/>
                </a:cxn>
                <a:cxn ang="10800000">
                  <a:pos x="wd2" y="hd2"/>
                </a:cxn>
                <a:cxn ang="16200000">
                  <a:pos x="wd2" y="hd2"/>
                </a:cxn>
              </a:cxnLst>
              <a:rect l="0" t="0" r="r" b="b"/>
              <a:pathLst>
                <a:path w="21600" h="16716" extrusionOk="0">
                  <a:moveTo>
                    <a:pt x="21600" y="14678"/>
                  </a:moveTo>
                  <a:cubicBezTo>
                    <a:pt x="21600" y="14678"/>
                    <a:pt x="21479" y="12640"/>
                    <a:pt x="21317" y="12233"/>
                  </a:cubicBezTo>
                  <a:cubicBezTo>
                    <a:pt x="14212" y="-4069"/>
                    <a:pt x="7106" y="-4884"/>
                    <a:pt x="0" y="14678"/>
                  </a:cubicBezTo>
                  <a:cubicBezTo>
                    <a:pt x="0" y="15493"/>
                    <a:pt x="0" y="15901"/>
                    <a:pt x="0" y="16716"/>
                  </a:cubicBezTo>
                  <a:cubicBezTo>
                    <a:pt x="7267" y="15901"/>
                    <a:pt x="14494" y="15086"/>
                    <a:pt x="21600" y="1467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1" name="Shape">
              <a:extLst>
                <a:ext uri="{FF2B5EF4-FFF2-40B4-BE49-F238E27FC236}">
                  <a16:creationId xmlns:a16="http://schemas.microsoft.com/office/drawing/2014/main" id="{E800348A-4B00-6849-9443-E82DD503AF59}"/>
                </a:ext>
              </a:extLst>
            </p:cNvPr>
            <p:cNvSpPr/>
            <p:nvPr userDrawn="1"/>
          </p:nvSpPr>
          <p:spPr>
            <a:xfrm>
              <a:off x="0" y="5849521"/>
              <a:ext cx="1437639" cy="52121"/>
            </a:xfrm>
            <a:custGeom>
              <a:avLst/>
              <a:gdLst/>
              <a:ahLst/>
              <a:cxnLst>
                <a:cxn ang="0">
                  <a:pos x="wd2" y="hd2"/>
                </a:cxn>
                <a:cxn ang="5400000">
                  <a:pos x="wd2" y="hd2"/>
                </a:cxn>
                <a:cxn ang="10800000">
                  <a:pos x="wd2" y="hd2"/>
                </a:cxn>
                <a:cxn ang="16200000">
                  <a:pos x="wd2" y="hd2"/>
                </a:cxn>
              </a:cxnLst>
              <a:rect l="0" t="0" r="r" b="b"/>
              <a:pathLst>
                <a:path w="21600" h="21106" extrusionOk="0">
                  <a:moveTo>
                    <a:pt x="0" y="21106"/>
                  </a:moveTo>
                  <a:cubicBezTo>
                    <a:pt x="7155" y="21106"/>
                    <a:pt x="14273" y="21106"/>
                    <a:pt x="21600" y="20592"/>
                  </a:cubicBezTo>
                  <a:cubicBezTo>
                    <a:pt x="20799" y="12363"/>
                    <a:pt x="20264" y="-494"/>
                    <a:pt x="19501" y="20"/>
                  </a:cubicBezTo>
                  <a:cubicBezTo>
                    <a:pt x="13815" y="534"/>
                    <a:pt x="8110" y="1048"/>
                    <a:pt x="2423" y="20"/>
                  </a:cubicBezTo>
                  <a:cubicBezTo>
                    <a:pt x="1469" y="-494"/>
                    <a:pt x="744" y="8763"/>
                    <a:pt x="0" y="2110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2" name="Shape">
              <a:extLst>
                <a:ext uri="{FF2B5EF4-FFF2-40B4-BE49-F238E27FC236}">
                  <a16:creationId xmlns:a16="http://schemas.microsoft.com/office/drawing/2014/main" id="{BDDB35A7-AF50-8A43-A675-2641FB62970D}"/>
                </a:ext>
              </a:extLst>
            </p:cNvPr>
            <p:cNvSpPr/>
            <p:nvPr userDrawn="1"/>
          </p:nvSpPr>
          <p:spPr>
            <a:xfrm>
              <a:off x="-1" y="6725820"/>
              <a:ext cx="2097341" cy="61279"/>
            </a:xfrm>
            <a:custGeom>
              <a:avLst/>
              <a:gdLst/>
              <a:ahLst/>
              <a:cxnLst>
                <a:cxn ang="0">
                  <a:pos x="wd2" y="hd2"/>
                </a:cxn>
                <a:cxn ang="5400000">
                  <a:pos x="wd2" y="hd2"/>
                </a:cxn>
                <a:cxn ang="10800000">
                  <a:pos x="wd2" y="hd2"/>
                </a:cxn>
                <a:cxn ang="16200000">
                  <a:pos x="wd2" y="hd2"/>
                </a:cxn>
              </a:cxnLst>
              <a:rect l="0" t="0" r="r" b="b"/>
              <a:pathLst>
                <a:path w="21580" h="17969" extrusionOk="0">
                  <a:moveTo>
                    <a:pt x="21025" y="558"/>
                  </a:moveTo>
                  <a:cubicBezTo>
                    <a:pt x="15628" y="558"/>
                    <a:pt x="10232" y="558"/>
                    <a:pt x="4835" y="558"/>
                  </a:cubicBezTo>
                  <a:cubicBezTo>
                    <a:pt x="3228" y="558"/>
                    <a:pt x="1607" y="558"/>
                    <a:pt x="0" y="931"/>
                  </a:cubicBezTo>
                  <a:lnTo>
                    <a:pt x="0" y="17317"/>
                  </a:lnTo>
                  <a:cubicBezTo>
                    <a:pt x="353" y="17317"/>
                    <a:pt x="706" y="17317"/>
                    <a:pt x="1058" y="17317"/>
                  </a:cubicBezTo>
                  <a:cubicBezTo>
                    <a:pt x="7788" y="17317"/>
                    <a:pt x="14505" y="17317"/>
                    <a:pt x="21234" y="17317"/>
                  </a:cubicBezTo>
                  <a:cubicBezTo>
                    <a:pt x="21352" y="17317"/>
                    <a:pt x="21548" y="19924"/>
                    <a:pt x="21574" y="14711"/>
                  </a:cubicBezTo>
                  <a:cubicBezTo>
                    <a:pt x="21600" y="10986"/>
                    <a:pt x="21535" y="5772"/>
                    <a:pt x="21456" y="2793"/>
                  </a:cubicBezTo>
                  <a:cubicBezTo>
                    <a:pt x="21352" y="-1676"/>
                    <a:pt x="21169" y="558"/>
                    <a:pt x="21025" y="55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3" name="Shape">
              <a:extLst>
                <a:ext uri="{FF2B5EF4-FFF2-40B4-BE49-F238E27FC236}">
                  <a16:creationId xmlns:a16="http://schemas.microsoft.com/office/drawing/2014/main" id="{11A27767-BB90-6841-8499-17A5051838FA}"/>
                </a:ext>
              </a:extLst>
            </p:cNvPr>
            <p:cNvSpPr/>
            <p:nvPr userDrawn="1"/>
          </p:nvSpPr>
          <p:spPr>
            <a:xfrm>
              <a:off x="355600" y="5760621"/>
              <a:ext cx="14111" cy="10960"/>
            </a:xfrm>
            <a:custGeom>
              <a:avLst/>
              <a:gdLst/>
              <a:ahLst/>
              <a:cxnLst>
                <a:cxn ang="0">
                  <a:pos x="wd2" y="hd2"/>
                </a:cxn>
                <a:cxn ang="5400000">
                  <a:pos x="wd2" y="hd2"/>
                </a:cxn>
                <a:cxn ang="10800000">
                  <a:pos x="wd2" y="hd2"/>
                </a:cxn>
                <a:cxn ang="16200000">
                  <a:pos x="wd2" y="hd2"/>
                </a:cxn>
              </a:cxnLst>
              <a:rect l="0" t="0" r="r" b="b"/>
              <a:pathLst>
                <a:path w="20000" h="14339" extrusionOk="0">
                  <a:moveTo>
                    <a:pt x="197" y="8251"/>
                  </a:moveTo>
                  <a:cubicBezTo>
                    <a:pt x="1999" y="19882"/>
                    <a:pt x="12797" y="11574"/>
                    <a:pt x="20000" y="9913"/>
                  </a:cubicBezTo>
                  <a:cubicBezTo>
                    <a:pt x="20000" y="6590"/>
                    <a:pt x="20000" y="4927"/>
                    <a:pt x="20000" y="1604"/>
                  </a:cubicBezTo>
                  <a:cubicBezTo>
                    <a:pt x="9198" y="-1718"/>
                    <a:pt x="-1600" y="-57"/>
                    <a:pt x="197" y="8251"/>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4" name="Shape">
              <a:extLst>
                <a:ext uri="{FF2B5EF4-FFF2-40B4-BE49-F238E27FC236}">
                  <a16:creationId xmlns:a16="http://schemas.microsoft.com/office/drawing/2014/main" id="{6CBF4752-A0A1-A745-BA9C-F24372C119D9}"/>
                </a:ext>
              </a:extLst>
            </p:cNvPr>
            <p:cNvSpPr/>
            <p:nvPr userDrawn="1"/>
          </p:nvSpPr>
          <p:spPr>
            <a:xfrm>
              <a:off x="0" y="6001920"/>
              <a:ext cx="1639572" cy="53414"/>
            </a:xfrm>
            <a:custGeom>
              <a:avLst/>
              <a:gdLst/>
              <a:ahLst/>
              <a:cxnLst>
                <a:cxn ang="0">
                  <a:pos x="wd2" y="hd2"/>
                </a:cxn>
                <a:cxn ang="5400000">
                  <a:pos x="wd2" y="hd2"/>
                </a:cxn>
                <a:cxn ang="10800000">
                  <a:pos x="wd2" y="hd2"/>
                </a:cxn>
                <a:cxn ang="16200000">
                  <a:pos x="wd2" y="hd2"/>
                </a:cxn>
              </a:cxnLst>
              <a:rect l="0" t="0" r="r" b="b"/>
              <a:pathLst>
                <a:path w="21600" h="21126" extrusionOk="0">
                  <a:moveTo>
                    <a:pt x="0" y="20624"/>
                  </a:moveTo>
                  <a:cubicBezTo>
                    <a:pt x="7194" y="20624"/>
                    <a:pt x="14355" y="20624"/>
                    <a:pt x="21600" y="21126"/>
                  </a:cubicBezTo>
                  <a:cubicBezTo>
                    <a:pt x="21198" y="5554"/>
                    <a:pt x="20780" y="-474"/>
                    <a:pt x="20178" y="29"/>
                  </a:cubicBezTo>
                  <a:cubicBezTo>
                    <a:pt x="13452" y="531"/>
                    <a:pt x="6726" y="531"/>
                    <a:pt x="0" y="29"/>
                  </a:cubicBezTo>
                  <a:lnTo>
                    <a:pt x="0" y="20624"/>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5" name="Shape">
              <a:extLst>
                <a:ext uri="{FF2B5EF4-FFF2-40B4-BE49-F238E27FC236}">
                  <a16:creationId xmlns:a16="http://schemas.microsoft.com/office/drawing/2014/main" id="{7CA70A6B-A97A-EC48-83BB-AAD6D62C8AC0}"/>
                </a:ext>
              </a:extLst>
            </p:cNvPr>
            <p:cNvSpPr/>
            <p:nvPr userDrawn="1"/>
          </p:nvSpPr>
          <p:spPr>
            <a:xfrm>
              <a:off x="0" y="6141621"/>
              <a:ext cx="1788161" cy="5461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324" y="8038"/>
                    <a:pt x="21032" y="0"/>
                    <a:pt x="20434" y="0"/>
                  </a:cubicBezTo>
                  <a:cubicBezTo>
                    <a:pt x="13623" y="1004"/>
                    <a:pt x="6811" y="1004"/>
                    <a:pt x="0" y="502"/>
                  </a:cubicBezTo>
                  <a:lnTo>
                    <a:pt x="0" y="21599"/>
                  </a:lnTo>
                  <a:cubicBezTo>
                    <a:pt x="7195" y="21600"/>
                    <a:pt x="14390" y="21600"/>
                    <a:pt x="21600" y="2160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6" name="Shape">
              <a:extLst>
                <a:ext uri="{FF2B5EF4-FFF2-40B4-BE49-F238E27FC236}">
                  <a16:creationId xmlns:a16="http://schemas.microsoft.com/office/drawing/2014/main" id="{E704CBC7-80A0-2544-9C84-71BD166BF51B}"/>
                </a:ext>
              </a:extLst>
            </p:cNvPr>
            <p:cNvSpPr/>
            <p:nvPr userDrawn="1"/>
          </p:nvSpPr>
          <p:spPr>
            <a:xfrm>
              <a:off x="0" y="6586121"/>
              <a:ext cx="2048622" cy="58478"/>
            </a:xfrm>
            <a:custGeom>
              <a:avLst/>
              <a:gdLst/>
              <a:ahLst/>
              <a:cxnLst>
                <a:cxn ang="0">
                  <a:pos x="wd2" y="hd2"/>
                </a:cxn>
                <a:cxn ang="5400000">
                  <a:pos x="wd2" y="hd2"/>
                </a:cxn>
                <a:cxn ang="10800000">
                  <a:pos x="wd2" y="hd2"/>
                </a:cxn>
                <a:cxn ang="16200000">
                  <a:pos x="wd2" y="hd2"/>
                </a:cxn>
              </a:cxnLst>
              <a:rect l="0" t="0" r="r" b="b"/>
              <a:pathLst>
                <a:path w="21521" h="19502" extrusionOk="0">
                  <a:moveTo>
                    <a:pt x="7325" y="19062"/>
                  </a:moveTo>
                  <a:cubicBezTo>
                    <a:pt x="10633" y="19062"/>
                    <a:pt x="13955" y="19062"/>
                    <a:pt x="17264" y="19485"/>
                  </a:cubicBezTo>
                  <a:cubicBezTo>
                    <a:pt x="18585" y="19485"/>
                    <a:pt x="19906" y="19485"/>
                    <a:pt x="21226" y="19485"/>
                  </a:cubicBezTo>
                  <a:cubicBezTo>
                    <a:pt x="21440" y="19485"/>
                    <a:pt x="21600" y="20332"/>
                    <a:pt x="21480" y="10167"/>
                  </a:cubicBezTo>
                  <a:cubicBezTo>
                    <a:pt x="21387" y="2120"/>
                    <a:pt x="21253" y="-1268"/>
                    <a:pt x="21000" y="426"/>
                  </a:cubicBezTo>
                  <a:cubicBezTo>
                    <a:pt x="20533" y="3390"/>
                    <a:pt x="20066" y="849"/>
                    <a:pt x="19599" y="849"/>
                  </a:cubicBezTo>
                  <a:cubicBezTo>
                    <a:pt x="13061" y="426"/>
                    <a:pt x="6524" y="426"/>
                    <a:pt x="0" y="426"/>
                  </a:cubicBezTo>
                  <a:lnTo>
                    <a:pt x="0" y="19062"/>
                  </a:lnTo>
                  <a:cubicBezTo>
                    <a:pt x="2442" y="19062"/>
                    <a:pt x="4883" y="19062"/>
                    <a:pt x="7325" y="1906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7" name="Shape">
              <a:extLst>
                <a:ext uri="{FF2B5EF4-FFF2-40B4-BE49-F238E27FC236}">
                  <a16:creationId xmlns:a16="http://schemas.microsoft.com/office/drawing/2014/main" id="{5A3EDF1D-7721-CE48-8E56-409ECEC07917}"/>
                </a:ext>
              </a:extLst>
            </p:cNvPr>
            <p:cNvSpPr/>
            <p:nvPr userDrawn="1"/>
          </p:nvSpPr>
          <p:spPr>
            <a:xfrm>
              <a:off x="0" y="6433720"/>
              <a:ext cx="1983740" cy="4318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545" y="1906"/>
                    <a:pt x="21199" y="0"/>
                    <a:pt x="20770" y="0"/>
                  </a:cubicBezTo>
                  <a:cubicBezTo>
                    <a:pt x="13842" y="635"/>
                    <a:pt x="6928" y="635"/>
                    <a:pt x="0" y="0"/>
                  </a:cubicBezTo>
                  <a:lnTo>
                    <a:pt x="0" y="20965"/>
                  </a:lnTo>
                  <a:cubicBezTo>
                    <a:pt x="7218" y="21600"/>
                    <a:pt x="14423" y="21600"/>
                    <a:pt x="21600" y="2160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8" name="Shape">
              <a:extLst>
                <a:ext uri="{FF2B5EF4-FFF2-40B4-BE49-F238E27FC236}">
                  <a16:creationId xmlns:a16="http://schemas.microsoft.com/office/drawing/2014/main" id="{0D1985C1-F3EC-0C43-B942-9268B6A13C4D}"/>
                </a:ext>
              </a:extLst>
            </p:cNvPr>
            <p:cNvSpPr/>
            <p:nvPr userDrawn="1"/>
          </p:nvSpPr>
          <p:spPr>
            <a:xfrm>
              <a:off x="0" y="6294021"/>
              <a:ext cx="1897379" cy="4953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484" y="0"/>
                    <a:pt x="21051" y="0"/>
                    <a:pt x="20559" y="0"/>
                  </a:cubicBezTo>
                  <a:cubicBezTo>
                    <a:pt x="13706" y="554"/>
                    <a:pt x="6853" y="554"/>
                    <a:pt x="0" y="0"/>
                  </a:cubicBezTo>
                  <a:lnTo>
                    <a:pt x="0" y="21046"/>
                  </a:lnTo>
                  <a:cubicBezTo>
                    <a:pt x="7214" y="21600"/>
                    <a:pt x="14414" y="21600"/>
                    <a:pt x="21600" y="2160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28" name="Title 1">
            <a:extLst>
              <a:ext uri="{FF2B5EF4-FFF2-40B4-BE49-F238E27FC236}">
                <a16:creationId xmlns:a16="http://schemas.microsoft.com/office/drawing/2014/main" id="{946BF2A4-2203-49A4-A0A3-F3320F75E71D}"/>
              </a:ext>
            </a:extLst>
          </p:cNvPr>
          <p:cNvSpPr>
            <a:spLocks noGrp="1"/>
          </p:cNvSpPr>
          <p:nvPr userDrawn="1">
            <p:ph type="title"/>
          </p:nvPr>
        </p:nvSpPr>
        <p:spPr>
          <a:xfrm>
            <a:off x="628650" y="365126"/>
            <a:ext cx="5526934" cy="1325880"/>
          </a:xfrm>
        </p:spPr>
        <p:txBody>
          <a:bodyPr anchor="t"/>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userDrawn="1">
            <p:ph idx="1"/>
          </p:nvPr>
        </p:nvSpPr>
        <p:spPr>
          <a:xfrm>
            <a:off x="628650" y="1825625"/>
            <a:ext cx="7886700"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userDrawn="1">
            <p:ph type="dt" sz="half" idx="10"/>
          </p:nvPr>
        </p:nvSpPr>
        <p:spPr>
          <a:xfrm>
            <a:off x="628650" y="6356350"/>
            <a:ext cx="2057400" cy="365125"/>
          </a:xfrm>
        </p:spPr>
        <p:txBody>
          <a:bodyPr/>
          <a:lstStyle/>
          <a:p>
            <a:fld id="{A1B086EF-1F45-4ECD-8D5C-3F0C3828F6FB}" type="datetimeFigureOut">
              <a:rPr lang="en-US" smtClean="0"/>
              <a:t>4/22/2020</a:t>
            </a:fld>
            <a:endParaRPr lang="en-US"/>
          </a:p>
        </p:txBody>
      </p:sp>
      <p:sp>
        <p:nvSpPr>
          <p:cNvPr id="31" name="Footer Placeholder 4">
            <a:extLst>
              <a:ext uri="{FF2B5EF4-FFF2-40B4-BE49-F238E27FC236}">
                <a16:creationId xmlns:a16="http://schemas.microsoft.com/office/drawing/2014/main" id="{F5ABE93D-47C7-4C5D-9CBC-D68A4B8C5E0A}"/>
              </a:ext>
            </a:extLst>
          </p:cNvPr>
          <p:cNvSpPr>
            <a:spLocks noGrp="1"/>
          </p:cNvSpPr>
          <p:nvPr userDrawn="1">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userDrawn="1">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42" name="Freeform 41">
            <a:extLst>
              <a:ext uri="{FF2B5EF4-FFF2-40B4-BE49-F238E27FC236}">
                <a16:creationId xmlns:a16="http://schemas.microsoft.com/office/drawing/2014/main" id="{8F3227E8-2320-2F4F-9490-D91FB6EDF8BD}"/>
              </a:ext>
            </a:extLst>
          </p:cNvPr>
          <p:cNvSpPr>
            <a:spLocks noGrp="1"/>
          </p:cNvSpPr>
          <p:nvPr>
            <p:ph type="pic" sz="quarter" idx="13"/>
          </p:nvPr>
        </p:nvSpPr>
        <p:spPr>
          <a:xfrm>
            <a:off x="4893778" y="512725"/>
            <a:ext cx="4250222" cy="5832468"/>
          </a:xfrm>
          <a:custGeom>
            <a:avLst/>
            <a:gdLst>
              <a:gd name="connsiteX0" fmla="*/ 2199401 w 4250222"/>
              <a:gd name="connsiteY0" fmla="*/ 1339 h 5832468"/>
              <a:gd name="connsiteX1" fmla="*/ 2621725 w 4250222"/>
              <a:gd name="connsiteY1" fmla="*/ 67298 h 5832468"/>
              <a:gd name="connsiteX2" fmla="*/ 3572916 w 4250222"/>
              <a:gd name="connsiteY2" fmla="*/ 674443 h 5832468"/>
              <a:gd name="connsiteX3" fmla="*/ 4210562 w 4250222"/>
              <a:gd name="connsiteY3" fmla="*/ 1420075 h 5832468"/>
              <a:gd name="connsiteX4" fmla="*/ 4250222 w 4250222"/>
              <a:gd name="connsiteY4" fmla="*/ 1496952 h 5832468"/>
              <a:gd name="connsiteX5" fmla="*/ 4250222 w 4250222"/>
              <a:gd name="connsiteY5" fmla="*/ 5484488 h 5832468"/>
              <a:gd name="connsiteX6" fmla="*/ 4165318 w 4250222"/>
              <a:gd name="connsiteY6" fmla="*/ 5557420 h 5832468"/>
              <a:gd name="connsiteX7" fmla="*/ 4068332 w 4250222"/>
              <a:gd name="connsiteY7" fmla="*/ 5623749 h 5832468"/>
              <a:gd name="connsiteX8" fmla="*/ 3057380 w 4250222"/>
              <a:gd name="connsiteY8" fmla="*/ 5820646 h 5832468"/>
              <a:gd name="connsiteX9" fmla="*/ 2019736 w 4250222"/>
              <a:gd name="connsiteY9" fmla="*/ 5546142 h 5832468"/>
              <a:gd name="connsiteX10" fmla="*/ 1619738 w 4250222"/>
              <a:gd name="connsiteY10" fmla="*/ 5275751 h 5832468"/>
              <a:gd name="connsiteX11" fmla="*/ 1034283 w 4250222"/>
              <a:gd name="connsiteY11" fmla="*/ 4765134 h 5832468"/>
              <a:gd name="connsiteX12" fmla="*/ 282494 w 4250222"/>
              <a:gd name="connsiteY12" fmla="*/ 4203785 h 5832468"/>
              <a:gd name="connsiteX13" fmla="*/ 41061 w 4250222"/>
              <a:gd name="connsiteY13" fmla="*/ 3271677 h 5832468"/>
              <a:gd name="connsiteX14" fmla="*/ 494445 w 4250222"/>
              <a:gd name="connsiteY14" fmla="*/ 2382623 h 5832468"/>
              <a:gd name="connsiteX15" fmla="*/ 712970 w 4250222"/>
              <a:gd name="connsiteY15" fmla="*/ 2012961 h 5832468"/>
              <a:gd name="connsiteX16" fmla="*/ 903407 w 4250222"/>
              <a:gd name="connsiteY16" fmla="*/ 1675109 h 5832468"/>
              <a:gd name="connsiteX17" fmla="*/ 1095239 w 4250222"/>
              <a:gd name="connsiteY17" fmla="*/ 1301882 h 5832468"/>
              <a:gd name="connsiteX18" fmla="*/ 1594240 w 4250222"/>
              <a:gd name="connsiteY18" fmla="*/ 313830 h 5832468"/>
              <a:gd name="connsiteX19" fmla="*/ 2199401 w 4250222"/>
              <a:gd name="connsiteY19" fmla="*/ 1339 h 5832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250222" h="5832468">
                <a:moveTo>
                  <a:pt x="2199401" y="1339"/>
                </a:moveTo>
                <a:cubicBezTo>
                  <a:pt x="2339944" y="-6050"/>
                  <a:pt x="2485023" y="17319"/>
                  <a:pt x="2621725" y="67298"/>
                </a:cubicBezTo>
                <a:cubicBezTo>
                  <a:pt x="2987461" y="200848"/>
                  <a:pt x="3286065" y="428184"/>
                  <a:pt x="3572916" y="674443"/>
                </a:cubicBezTo>
                <a:cubicBezTo>
                  <a:pt x="3823114" y="887794"/>
                  <a:pt x="4055582" y="1130488"/>
                  <a:pt x="4210562" y="1420075"/>
                </a:cubicBezTo>
                <a:lnTo>
                  <a:pt x="4250222" y="1496952"/>
                </a:lnTo>
                <a:lnTo>
                  <a:pt x="4250222" y="5484488"/>
                </a:lnTo>
                <a:lnTo>
                  <a:pt x="4165318" y="5557420"/>
                </a:lnTo>
                <a:cubicBezTo>
                  <a:pt x="4134367" y="5581244"/>
                  <a:pt x="4101997" y="5603456"/>
                  <a:pt x="4068332" y="5623749"/>
                </a:cubicBezTo>
                <a:cubicBezTo>
                  <a:pt x="3758373" y="5812968"/>
                  <a:pt x="3407976" y="5857393"/>
                  <a:pt x="3057380" y="5820646"/>
                </a:cubicBezTo>
                <a:cubicBezTo>
                  <a:pt x="2701805" y="5782528"/>
                  <a:pt x="2343639" y="5727957"/>
                  <a:pt x="2019736" y="5546142"/>
                </a:cubicBezTo>
                <a:cubicBezTo>
                  <a:pt x="1877506" y="5466341"/>
                  <a:pt x="1730295" y="5382427"/>
                  <a:pt x="1619738" y="5275751"/>
                </a:cubicBezTo>
                <a:cubicBezTo>
                  <a:pt x="1431691" y="5095308"/>
                  <a:pt x="1227310" y="4936528"/>
                  <a:pt x="1034283" y="4765134"/>
                </a:cubicBezTo>
                <a:cubicBezTo>
                  <a:pt x="784085" y="4577287"/>
                  <a:pt x="536477" y="4386697"/>
                  <a:pt x="282494" y="4203785"/>
                </a:cubicBezTo>
                <a:cubicBezTo>
                  <a:pt x="-3361" y="3998113"/>
                  <a:pt x="-47783" y="3559893"/>
                  <a:pt x="41061" y="3271677"/>
                </a:cubicBezTo>
                <a:cubicBezTo>
                  <a:pt x="141459" y="2946440"/>
                  <a:pt x="325522" y="2669742"/>
                  <a:pt x="494445" y="2382623"/>
                </a:cubicBezTo>
                <a:cubicBezTo>
                  <a:pt x="568150" y="2259493"/>
                  <a:pt x="630500" y="2121007"/>
                  <a:pt x="712970" y="2012961"/>
                </a:cubicBezTo>
                <a:cubicBezTo>
                  <a:pt x="794244" y="1906285"/>
                  <a:pt x="825918" y="1780688"/>
                  <a:pt x="903407" y="1675109"/>
                </a:cubicBezTo>
                <a:cubicBezTo>
                  <a:pt x="984682" y="1563497"/>
                  <a:pt x="1025319" y="1423640"/>
                  <a:pt x="1095239" y="1301882"/>
                </a:cubicBezTo>
                <a:cubicBezTo>
                  <a:pt x="1275517" y="986791"/>
                  <a:pt x="1374720" y="612193"/>
                  <a:pt x="1594240" y="313830"/>
                </a:cubicBezTo>
                <a:cubicBezTo>
                  <a:pt x="1743518" y="111414"/>
                  <a:pt x="1965161" y="13656"/>
                  <a:pt x="2199401" y="1339"/>
                </a:cubicBezTo>
                <a:close/>
              </a:path>
            </a:pathLst>
          </a:custGeom>
          <a:solidFill>
            <a:schemeClr val="accent6"/>
          </a:solidFill>
        </p:spPr>
        <p:txBody>
          <a:bodyPr wrap="square" anchor="ctr">
            <a:noAutofit/>
          </a:bodyPr>
          <a:lstStyle>
            <a:lvl1pPr marL="0" indent="0" algn="ctr">
              <a:buNone/>
              <a:defRPr>
                <a:solidFill>
                  <a:schemeClr val="accent5"/>
                </a:solidFill>
              </a:defRPr>
            </a:lvl1pPr>
          </a:lstStyle>
          <a:p>
            <a:endParaRPr lang="en-US"/>
          </a:p>
        </p:txBody>
      </p:sp>
      <p:grpSp>
        <p:nvGrpSpPr>
          <p:cNvPr id="2" name="Group 1">
            <a:extLst>
              <a:ext uri="{FF2B5EF4-FFF2-40B4-BE49-F238E27FC236}">
                <a16:creationId xmlns:a16="http://schemas.microsoft.com/office/drawing/2014/main" id="{8F6D9BB6-4F4E-4B90-BD73-97EFC10C2105}"/>
              </a:ext>
            </a:extLst>
          </p:cNvPr>
          <p:cNvGrpSpPr/>
          <p:nvPr userDrawn="1"/>
        </p:nvGrpSpPr>
        <p:grpSpPr>
          <a:xfrm>
            <a:off x="-51258" y="0"/>
            <a:ext cx="1452456" cy="2485276"/>
            <a:chOff x="-51258" y="0"/>
            <a:chExt cx="1452456" cy="2485276"/>
          </a:xfrm>
        </p:grpSpPr>
        <p:sp>
          <p:nvSpPr>
            <p:cNvPr id="17" name="Shape">
              <a:extLst>
                <a:ext uri="{FF2B5EF4-FFF2-40B4-BE49-F238E27FC236}">
                  <a16:creationId xmlns:a16="http://schemas.microsoft.com/office/drawing/2014/main" id="{59F3911B-171C-DA43-9619-A8C22540845E}"/>
                </a:ext>
              </a:extLst>
            </p:cNvPr>
            <p:cNvSpPr/>
            <p:nvPr userDrawn="1"/>
          </p:nvSpPr>
          <p:spPr>
            <a:xfrm>
              <a:off x="0" y="495299"/>
              <a:ext cx="929917" cy="229434"/>
            </a:xfrm>
            <a:custGeom>
              <a:avLst/>
              <a:gdLst/>
              <a:ahLst/>
              <a:cxnLst>
                <a:cxn ang="0">
                  <a:pos x="wd2" y="hd2"/>
                </a:cxn>
                <a:cxn ang="5400000">
                  <a:pos x="wd2" y="hd2"/>
                </a:cxn>
                <a:cxn ang="10800000">
                  <a:pos x="wd2" y="hd2"/>
                </a:cxn>
                <a:cxn ang="16200000">
                  <a:pos x="wd2" y="hd2"/>
                </a:cxn>
              </a:cxnLst>
              <a:rect l="0" t="0" r="r" b="b"/>
              <a:pathLst>
                <a:path w="21518" h="19609" extrusionOk="0">
                  <a:moveTo>
                    <a:pt x="19425" y="1630"/>
                  </a:moveTo>
                  <a:cubicBezTo>
                    <a:pt x="17104" y="-1084"/>
                    <a:pt x="14753" y="218"/>
                    <a:pt x="12402" y="1087"/>
                  </a:cubicBezTo>
                  <a:cubicBezTo>
                    <a:pt x="8846" y="2498"/>
                    <a:pt x="5290" y="4017"/>
                    <a:pt x="1734" y="6188"/>
                  </a:cubicBezTo>
                  <a:cubicBezTo>
                    <a:pt x="1176" y="6514"/>
                    <a:pt x="588" y="6622"/>
                    <a:pt x="0" y="6188"/>
                  </a:cubicBezTo>
                  <a:lnTo>
                    <a:pt x="0" y="8142"/>
                  </a:lnTo>
                  <a:cubicBezTo>
                    <a:pt x="4614" y="11941"/>
                    <a:pt x="9257" y="15632"/>
                    <a:pt x="13930" y="18562"/>
                  </a:cubicBezTo>
                  <a:cubicBezTo>
                    <a:pt x="15869" y="19756"/>
                    <a:pt x="17838" y="20516"/>
                    <a:pt x="19749" y="17477"/>
                  </a:cubicBezTo>
                  <a:cubicBezTo>
                    <a:pt x="20777" y="15849"/>
                    <a:pt x="21600" y="13135"/>
                    <a:pt x="21512" y="8685"/>
                  </a:cubicBezTo>
                  <a:cubicBezTo>
                    <a:pt x="21482" y="4343"/>
                    <a:pt x="20424" y="2824"/>
                    <a:pt x="19425" y="163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501F6FD2-CDFA-5D41-96D8-1D06D404523A}"/>
                </a:ext>
              </a:extLst>
            </p:cNvPr>
            <p:cNvSpPr/>
            <p:nvPr userDrawn="1"/>
          </p:nvSpPr>
          <p:spPr>
            <a:xfrm>
              <a:off x="1" y="165099"/>
              <a:ext cx="661649" cy="239610"/>
            </a:xfrm>
            <a:custGeom>
              <a:avLst/>
              <a:gdLst/>
              <a:ahLst/>
              <a:cxnLst>
                <a:cxn ang="0">
                  <a:pos x="wd2" y="hd2"/>
                </a:cxn>
                <a:cxn ang="5400000">
                  <a:pos x="wd2" y="hd2"/>
                </a:cxn>
                <a:cxn ang="10800000">
                  <a:pos x="wd2" y="hd2"/>
                </a:cxn>
                <a:cxn ang="16200000">
                  <a:pos x="wd2" y="hd2"/>
                </a:cxn>
              </a:cxnLst>
              <a:rect l="0" t="0" r="r" b="b"/>
              <a:pathLst>
                <a:path w="21233" h="20376" extrusionOk="0">
                  <a:moveTo>
                    <a:pt x="17769" y="1055"/>
                  </a:moveTo>
                  <a:cubicBezTo>
                    <a:pt x="15283" y="-457"/>
                    <a:pt x="12716" y="-241"/>
                    <a:pt x="10189" y="1055"/>
                  </a:cubicBezTo>
                  <a:cubicBezTo>
                    <a:pt x="6806" y="2783"/>
                    <a:pt x="3423" y="4727"/>
                    <a:pt x="0" y="6563"/>
                  </a:cubicBezTo>
                  <a:lnTo>
                    <a:pt x="0" y="15743"/>
                  </a:lnTo>
                  <a:cubicBezTo>
                    <a:pt x="3790" y="17255"/>
                    <a:pt x="7621" y="18659"/>
                    <a:pt x="11452" y="19739"/>
                  </a:cubicBezTo>
                  <a:cubicBezTo>
                    <a:pt x="13857" y="20387"/>
                    <a:pt x="16302" y="21143"/>
                    <a:pt x="18625" y="18659"/>
                  </a:cubicBezTo>
                  <a:cubicBezTo>
                    <a:pt x="20581" y="16607"/>
                    <a:pt x="21600" y="12179"/>
                    <a:pt x="21111" y="7427"/>
                  </a:cubicBezTo>
                  <a:cubicBezTo>
                    <a:pt x="20703" y="2891"/>
                    <a:pt x="19155" y="1919"/>
                    <a:pt x="17769" y="1055"/>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BC1D3BB4-6E8C-944A-92FF-402A298688F6}"/>
                </a:ext>
              </a:extLst>
            </p:cNvPr>
            <p:cNvSpPr/>
            <p:nvPr userDrawn="1"/>
          </p:nvSpPr>
          <p:spPr>
            <a:xfrm>
              <a:off x="0" y="838200"/>
              <a:ext cx="1165328" cy="228602"/>
            </a:xfrm>
            <a:custGeom>
              <a:avLst/>
              <a:gdLst/>
              <a:ahLst/>
              <a:cxnLst>
                <a:cxn ang="0">
                  <a:pos x="wd2" y="hd2"/>
                </a:cxn>
                <a:cxn ang="5400000">
                  <a:pos x="wd2" y="hd2"/>
                </a:cxn>
                <a:cxn ang="10800000">
                  <a:pos x="wd2" y="hd2"/>
                </a:cxn>
                <a:cxn ang="16200000">
                  <a:pos x="wd2" y="hd2"/>
                </a:cxn>
              </a:cxnLst>
              <a:rect l="0" t="0" r="r" b="b"/>
              <a:pathLst>
                <a:path w="21381" h="20463" extrusionOk="0">
                  <a:moveTo>
                    <a:pt x="13515" y="16939"/>
                  </a:moveTo>
                  <a:cubicBezTo>
                    <a:pt x="15239" y="18758"/>
                    <a:pt x="16963" y="20463"/>
                    <a:pt x="18711" y="20463"/>
                  </a:cubicBezTo>
                  <a:cubicBezTo>
                    <a:pt x="19503" y="20463"/>
                    <a:pt x="20342" y="20349"/>
                    <a:pt x="20994" y="17280"/>
                  </a:cubicBezTo>
                  <a:cubicBezTo>
                    <a:pt x="21600" y="14438"/>
                    <a:pt x="21483" y="9663"/>
                    <a:pt x="20714" y="7844"/>
                  </a:cubicBezTo>
                  <a:cubicBezTo>
                    <a:pt x="20318" y="6934"/>
                    <a:pt x="19899" y="6366"/>
                    <a:pt x="19480" y="5570"/>
                  </a:cubicBezTo>
                  <a:cubicBezTo>
                    <a:pt x="15635" y="-1137"/>
                    <a:pt x="11184" y="3638"/>
                    <a:pt x="7293" y="6934"/>
                  </a:cubicBezTo>
                  <a:cubicBezTo>
                    <a:pt x="6920" y="7276"/>
                    <a:pt x="6548" y="7389"/>
                    <a:pt x="6175" y="6934"/>
                  </a:cubicBezTo>
                  <a:cubicBezTo>
                    <a:pt x="4124" y="4547"/>
                    <a:pt x="2050" y="2274"/>
                    <a:pt x="0" y="0"/>
                  </a:cubicBezTo>
                  <a:lnTo>
                    <a:pt x="0" y="2274"/>
                  </a:lnTo>
                  <a:cubicBezTo>
                    <a:pt x="2633" y="5229"/>
                    <a:pt x="5150" y="8071"/>
                    <a:pt x="7666" y="10913"/>
                  </a:cubicBezTo>
                  <a:cubicBezTo>
                    <a:pt x="9600" y="12846"/>
                    <a:pt x="11557" y="14779"/>
                    <a:pt x="13515" y="16939"/>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11FB5922-6730-E74C-BD93-8548354D6BE1}"/>
                </a:ext>
              </a:extLst>
            </p:cNvPr>
            <p:cNvSpPr/>
            <p:nvPr userDrawn="1"/>
          </p:nvSpPr>
          <p:spPr>
            <a:xfrm>
              <a:off x="1" y="0"/>
              <a:ext cx="351793" cy="85578"/>
            </a:xfrm>
            <a:custGeom>
              <a:avLst/>
              <a:gdLst/>
              <a:ahLst/>
              <a:cxnLst>
                <a:cxn ang="0">
                  <a:pos x="wd2" y="hd2"/>
                </a:cxn>
                <a:cxn ang="5400000">
                  <a:pos x="wd2" y="hd2"/>
                </a:cxn>
                <a:cxn ang="10800000">
                  <a:pos x="wd2" y="hd2"/>
                </a:cxn>
                <a:cxn ang="16200000">
                  <a:pos x="wd2" y="hd2"/>
                </a:cxn>
              </a:cxnLst>
              <a:rect l="0" t="0" r="r" b="b"/>
              <a:pathLst>
                <a:path w="21600" h="19669" extrusionOk="0">
                  <a:moveTo>
                    <a:pt x="0" y="16638"/>
                  </a:moveTo>
                  <a:cubicBezTo>
                    <a:pt x="1638" y="17222"/>
                    <a:pt x="3353" y="17806"/>
                    <a:pt x="4991" y="18389"/>
                  </a:cubicBezTo>
                  <a:cubicBezTo>
                    <a:pt x="9202" y="19849"/>
                    <a:pt x="13412" y="21600"/>
                    <a:pt x="17389" y="14011"/>
                  </a:cubicBezTo>
                  <a:cubicBezTo>
                    <a:pt x="19183" y="10508"/>
                    <a:pt x="20742" y="6130"/>
                    <a:pt x="21600" y="0"/>
                  </a:cubicBezTo>
                  <a:lnTo>
                    <a:pt x="0" y="0"/>
                  </a:lnTo>
                  <a:lnTo>
                    <a:pt x="0" y="16638"/>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Line">
              <a:extLst>
                <a:ext uri="{FF2B5EF4-FFF2-40B4-BE49-F238E27FC236}">
                  <a16:creationId xmlns:a16="http://schemas.microsoft.com/office/drawing/2014/main" id="{4E6F0CBF-1EB1-AE4E-9265-0E70A6464EEB}"/>
                </a:ext>
              </a:extLst>
            </p:cNvPr>
            <p:cNvSpPr/>
            <p:nvPr userDrawn="1"/>
          </p:nvSpPr>
          <p:spPr>
            <a:xfrm>
              <a:off x="-51258" y="1541536"/>
              <a:ext cx="0" cy="85091"/>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B310790C-0B21-474F-BBFD-5102D86E1E73}"/>
                </a:ext>
              </a:extLst>
            </p:cNvPr>
            <p:cNvSpPr/>
            <p:nvPr userDrawn="1"/>
          </p:nvSpPr>
          <p:spPr>
            <a:xfrm>
              <a:off x="1" y="914400"/>
              <a:ext cx="1401197" cy="1570876"/>
            </a:xfrm>
            <a:custGeom>
              <a:avLst/>
              <a:gdLst/>
              <a:ahLst/>
              <a:cxnLst>
                <a:cxn ang="0">
                  <a:pos x="wd2" y="hd2"/>
                </a:cxn>
                <a:cxn ang="5400000">
                  <a:pos x="wd2" y="hd2"/>
                </a:cxn>
                <a:cxn ang="10800000">
                  <a:pos x="wd2" y="hd2"/>
                </a:cxn>
                <a:cxn ang="16200000">
                  <a:pos x="wd2" y="hd2"/>
                </a:cxn>
              </a:cxnLst>
              <a:rect l="0" t="0" r="r" b="b"/>
              <a:pathLst>
                <a:path w="21450" h="21357" extrusionOk="0">
                  <a:moveTo>
                    <a:pt x="19772" y="14296"/>
                  </a:moveTo>
                  <a:cubicBezTo>
                    <a:pt x="18567" y="13416"/>
                    <a:pt x="17303" y="12604"/>
                    <a:pt x="15806" y="12104"/>
                  </a:cubicBezTo>
                  <a:cubicBezTo>
                    <a:pt x="14406" y="11603"/>
                    <a:pt x="13007" y="11102"/>
                    <a:pt x="11568" y="10722"/>
                  </a:cubicBezTo>
                  <a:cubicBezTo>
                    <a:pt x="11374" y="10671"/>
                    <a:pt x="11199" y="10584"/>
                    <a:pt x="11062" y="10446"/>
                  </a:cubicBezTo>
                  <a:cubicBezTo>
                    <a:pt x="9702" y="9168"/>
                    <a:pt x="8321" y="7908"/>
                    <a:pt x="6999" y="6578"/>
                  </a:cubicBezTo>
                  <a:cubicBezTo>
                    <a:pt x="7466" y="7045"/>
                    <a:pt x="8691" y="7355"/>
                    <a:pt x="9313" y="7649"/>
                  </a:cubicBezTo>
                  <a:cubicBezTo>
                    <a:pt x="10129" y="8029"/>
                    <a:pt x="10926" y="8391"/>
                    <a:pt x="11743" y="8771"/>
                  </a:cubicBezTo>
                  <a:cubicBezTo>
                    <a:pt x="13182" y="9445"/>
                    <a:pt x="14620" y="10135"/>
                    <a:pt x="16117" y="10671"/>
                  </a:cubicBezTo>
                  <a:cubicBezTo>
                    <a:pt x="17090" y="11016"/>
                    <a:pt x="18081" y="11223"/>
                    <a:pt x="19111" y="11033"/>
                  </a:cubicBezTo>
                  <a:cubicBezTo>
                    <a:pt x="19753" y="10912"/>
                    <a:pt x="20297" y="10601"/>
                    <a:pt x="20472" y="10014"/>
                  </a:cubicBezTo>
                  <a:cubicBezTo>
                    <a:pt x="20667" y="9410"/>
                    <a:pt x="20259" y="9013"/>
                    <a:pt x="19695" y="8702"/>
                  </a:cubicBezTo>
                  <a:cubicBezTo>
                    <a:pt x="19053" y="8357"/>
                    <a:pt x="18353" y="8167"/>
                    <a:pt x="17653" y="7925"/>
                  </a:cubicBezTo>
                  <a:cubicBezTo>
                    <a:pt x="16253" y="7459"/>
                    <a:pt x="14834" y="7269"/>
                    <a:pt x="13337" y="7252"/>
                  </a:cubicBezTo>
                  <a:cubicBezTo>
                    <a:pt x="12598" y="7235"/>
                    <a:pt x="11860" y="7200"/>
                    <a:pt x="11121" y="7131"/>
                  </a:cubicBezTo>
                  <a:cubicBezTo>
                    <a:pt x="10810" y="7114"/>
                    <a:pt x="10499" y="7096"/>
                    <a:pt x="10188" y="7096"/>
                  </a:cubicBezTo>
                  <a:cubicBezTo>
                    <a:pt x="8243" y="7114"/>
                    <a:pt x="6727" y="6302"/>
                    <a:pt x="5385" y="5180"/>
                  </a:cubicBezTo>
                  <a:cubicBezTo>
                    <a:pt x="4647" y="4576"/>
                    <a:pt x="4005" y="3885"/>
                    <a:pt x="3208" y="3125"/>
                  </a:cubicBezTo>
                  <a:cubicBezTo>
                    <a:pt x="5210" y="3574"/>
                    <a:pt x="7038" y="3989"/>
                    <a:pt x="8885" y="4403"/>
                  </a:cubicBezTo>
                  <a:cubicBezTo>
                    <a:pt x="9040" y="4420"/>
                    <a:pt x="9215" y="4403"/>
                    <a:pt x="9371" y="4437"/>
                  </a:cubicBezTo>
                  <a:cubicBezTo>
                    <a:pt x="12015" y="4955"/>
                    <a:pt x="14562" y="5594"/>
                    <a:pt x="17264" y="5335"/>
                  </a:cubicBezTo>
                  <a:cubicBezTo>
                    <a:pt x="18159" y="5249"/>
                    <a:pt x="19111" y="3885"/>
                    <a:pt x="18003" y="3401"/>
                  </a:cubicBezTo>
                  <a:cubicBezTo>
                    <a:pt x="17401" y="3142"/>
                    <a:pt x="16778" y="2918"/>
                    <a:pt x="16098" y="2832"/>
                  </a:cubicBezTo>
                  <a:cubicBezTo>
                    <a:pt x="14543" y="2642"/>
                    <a:pt x="13026" y="2883"/>
                    <a:pt x="11510" y="3022"/>
                  </a:cubicBezTo>
                  <a:cubicBezTo>
                    <a:pt x="10090" y="3142"/>
                    <a:pt x="8671" y="3350"/>
                    <a:pt x="7252" y="3436"/>
                  </a:cubicBezTo>
                  <a:cubicBezTo>
                    <a:pt x="7155" y="3436"/>
                    <a:pt x="7077" y="3453"/>
                    <a:pt x="6980" y="3453"/>
                  </a:cubicBezTo>
                  <a:cubicBezTo>
                    <a:pt x="6046" y="3505"/>
                    <a:pt x="5191" y="3160"/>
                    <a:pt x="4277" y="3056"/>
                  </a:cubicBezTo>
                  <a:cubicBezTo>
                    <a:pt x="3188" y="2935"/>
                    <a:pt x="2372" y="2452"/>
                    <a:pt x="1691" y="1692"/>
                  </a:cubicBezTo>
                  <a:cubicBezTo>
                    <a:pt x="1186" y="1105"/>
                    <a:pt x="603" y="570"/>
                    <a:pt x="0" y="0"/>
                  </a:cubicBezTo>
                  <a:lnTo>
                    <a:pt x="0" y="794"/>
                  </a:lnTo>
                  <a:cubicBezTo>
                    <a:pt x="836" y="1623"/>
                    <a:pt x="1672" y="2435"/>
                    <a:pt x="2527" y="3263"/>
                  </a:cubicBezTo>
                  <a:cubicBezTo>
                    <a:pt x="2605" y="3332"/>
                    <a:pt x="2664" y="3419"/>
                    <a:pt x="2683" y="3505"/>
                  </a:cubicBezTo>
                  <a:cubicBezTo>
                    <a:pt x="3111" y="4731"/>
                    <a:pt x="3305" y="5940"/>
                    <a:pt x="2916" y="7235"/>
                  </a:cubicBezTo>
                  <a:cubicBezTo>
                    <a:pt x="2216" y="9514"/>
                    <a:pt x="1633" y="11810"/>
                    <a:pt x="1225" y="14141"/>
                  </a:cubicBezTo>
                  <a:cubicBezTo>
                    <a:pt x="1069" y="15056"/>
                    <a:pt x="953" y="15988"/>
                    <a:pt x="1264" y="16904"/>
                  </a:cubicBezTo>
                  <a:cubicBezTo>
                    <a:pt x="1400" y="17318"/>
                    <a:pt x="1653" y="17663"/>
                    <a:pt x="2178" y="17715"/>
                  </a:cubicBezTo>
                  <a:cubicBezTo>
                    <a:pt x="2722" y="17784"/>
                    <a:pt x="3033" y="17473"/>
                    <a:pt x="3266" y="17111"/>
                  </a:cubicBezTo>
                  <a:cubicBezTo>
                    <a:pt x="4063" y="15868"/>
                    <a:pt x="4433" y="14504"/>
                    <a:pt x="4550" y="13088"/>
                  </a:cubicBezTo>
                  <a:cubicBezTo>
                    <a:pt x="4705" y="10999"/>
                    <a:pt x="4258" y="8927"/>
                    <a:pt x="3850" y="6872"/>
                  </a:cubicBezTo>
                  <a:cubicBezTo>
                    <a:pt x="3675" y="5922"/>
                    <a:pt x="3461" y="4990"/>
                    <a:pt x="3247" y="4006"/>
                  </a:cubicBezTo>
                  <a:cubicBezTo>
                    <a:pt x="3616" y="4161"/>
                    <a:pt x="3811" y="4437"/>
                    <a:pt x="4025" y="4662"/>
                  </a:cubicBezTo>
                  <a:cubicBezTo>
                    <a:pt x="4822" y="5508"/>
                    <a:pt x="6008" y="6112"/>
                    <a:pt x="6241" y="7321"/>
                  </a:cubicBezTo>
                  <a:cubicBezTo>
                    <a:pt x="6396" y="8184"/>
                    <a:pt x="6960" y="8978"/>
                    <a:pt x="6785" y="9894"/>
                  </a:cubicBezTo>
                  <a:cubicBezTo>
                    <a:pt x="6494" y="11396"/>
                    <a:pt x="6280" y="12898"/>
                    <a:pt x="6105" y="14400"/>
                  </a:cubicBezTo>
                  <a:cubicBezTo>
                    <a:pt x="5930" y="15850"/>
                    <a:pt x="5813" y="17301"/>
                    <a:pt x="6124" y="18734"/>
                  </a:cubicBezTo>
                  <a:cubicBezTo>
                    <a:pt x="6280" y="19476"/>
                    <a:pt x="6435" y="20219"/>
                    <a:pt x="6960" y="20840"/>
                  </a:cubicBezTo>
                  <a:cubicBezTo>
                    <a:pt x="7602" y="21600"/>
                    <a:pt x="8457" y="21514"/>
                    <a:pt x="8846" y="20633"/>
                  </a:cubicBezTo>
                  <a:cubicBezTo>
                    <a:pt x="9352" y="19494"/>
                    <a:pt x="9566" y="18285"/>
                    <a:pt x="9410" y="17076"/>
                  </a:cubicBezTo>
                  <a:cubicBezTo>
                    <a:pt x="9099" y="14607"/>
                    <a:pt x="8127" y="12294"/>
                    <a:pt x="7427" y="9911"/>
                  </a:cubicBezTo>
                  <a:cubicBezTo>
                    <a:pt x="7155" y="8996"/>
                    <a:pt x="6844" y="8081"/>
                    <a:pt x="6532" y="7183"/>
                  </a:cubicBezTo>
                  <a:cubicBezTo>
                    <a:pt x="6571" y="7148"/>
                    <a:pt x="6630" y="7114"/>
                    <a:pt x="6669" y="7096"/>
                  </a:cubicBezTo>
                  <a:cubicBezTo>
                    <a:pt x="6707" y="7148"/>
                    <a:pt x="6746" y="7217"/>
                    <a:pt x="6805" y="7252"/>
                  </a:cubicBezTo>
                  <a:cubicBezTo>
                    <a:pt x="7719" y="8081"/>
                    <a:pt x="8671" y="8875"/>
                    <a:pt x="9507" y="9755"/>
                  </a:cubicBezTo>
                  <a:cubicBezTo>
                    <a:pt x="10032" y="10308"/>
                    <a:pt x="10518" y="10964"/>
                    <a:pt x="10538" y="11758"/>
                  </a:cubicBezTo>
                  <a:cubicBezTo>
                    <a:pt x="10557" y="12276"/>
                    <a:pt x="10557" y="12794"/>
                    <a:pt x="10576" y="13329"/>
                  </a:cubicBezTo>
                  <a:cubicBezTo>
                    <a:pt x="10635" y="15194"/>
                    <a:pt x="10751" y="17059"/>
                    <a:pt x="11237" y="18872"/>
                  </a:cubicBezTo>
                  <a:cubicBezTo>
                    <a:pt x="11665" y="20443"/>
                    <a:pt x="12559" y="21376"/>
                    <a:pt x="14251" y="21255"/>
                  </a:cubicBezTo>
                  <a:cubicBezTo>
                    <a:pt x="14854" y="21203"/>
                    <a:pt x="15184" y="20978"/>
                    <a:pt x="15262" y="20426"/>
                  </a:cubicBezTo>
                  <a:cubicBezTo>
                    <a:pt x="15340" y="19908"/>
                    <a:pt x="15301" y="19390"/>
                    <a:pt x="15126" y="18872"/>
                  </a:cubicBezTo>
                  <a:cubicBezTo>
                    <a:pt x="14465" y="17094"/>
                    <a:pt x="13357" y="15505"/>
                    <a:pt x="12423" y="13847"/>
                  </a:cubicBezTo>
                  <a:cubicBezTo>
                    <a:pt x="11762" y="12656"/>
                    <a:pt x="10985" y="11517"/>
                    <a:pt x="10382" y="10308"/>
                  </a:cubicBezTo>
                  <a:cubicBezTo>
                    <a:pt x="11957" y="11793"/>
                    <a:pt x="13532" y="13295"/>
                    <a:pt x="15126" y="14780"/>
                  </a:cubicBezTo>
                  <a:cubicBezTo>
                    <a:pt x="16001" y="15609"/>
                    <a:pt x="16778" y="16541"/>
                    <a:pt x="18003" y="17024"/>
                  </a:cubicBezTo>
                  <a:cubicBezTo>
                    <a:pt x="18936" y="17387"/>
                    <a:pt x="19850" y="17663"/>
                    <a:pt x="20861" y="17301"/>
                  </a:cubicBezTo>
                  <a:cubicBezTo>
                    <a:pt x="21464" y="16973"/>
                    <a:pt x="21600" y="16558"/>
                    <a:pt x="21289" y="15971"/>
                  </a:cubicBezTo>
                  <a:cubicBezTo>
                    <a:pt x="20939" y="15281"/>
                    <a:pt x="20375" y="14745"/>
                    <a:pt x="19772" y="14296"/>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1709738"/>
            <a:ext cx="4112235"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4589463"/>
            <a:ext cx="4304237"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26F7B4F5-D1D4-4F02-9355-29857C24C7B6}"/>
              </a:ext>
            </a:extLst>
          </p:cNvPr>
          <p:cNvGrpSpPr/>
          <p:nvPr userDrawn="1"/>
        </p:nvGrpSpPr>
        <p:grpSpPr>
          <a:xfrm>
            <a:off x="0" y="1"/>
            <a:ext cx="9144000" cy="6775608"/>
            <a:chOff x="0" y="1"/>
            <a:chExt cx="9144000" cy="6775608"/>
          </a:xfrm>
        </p:grpSpPr>
        <p:sp>
          <p:nvSpPr>
            <p:cNvPr id="15" name="Line">
              <a:extLst>
                <a:ext uri="{FF2B5EF4-FFF2-40B4-BE49-F238E27FC236}">
                  <a16:creationId xmlns:a16="http://schemas.microsoft.com/office/drawing/2014/main" id="{C6AE65C3-7435-1E4D-A28C-E3FC9F782BEB}"/>
                </a:ext>
              </a:extLst>
            </p:cNvPr>
            <p:cNvSpPr/>
            <p:nvPr userDrawn="1"/>
          </p:nvSpPr>
          <p:spPr>
            <a:xfrm>
              <a:off x="9131300" y="6356509"/>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Line">
              <a:extLst>
                <a:ext uri="{FF2B5EF4-FFF2-40B4-BE49-F238E27FC236}">
                  <a16:creationId xmlns:a16="http://schemas.microsoft.com/office/drawing/2014/main" id="{28F68809-CC1B-264B-B67F-4738698B3BA7}"/>
                </a:ext>
              </a:extLst>
            </p:cNvPr>
            <p:cNvSpPr/>
            <p:nvPr userDrawn="1"/>
          </p:nvSpPr>
          <p:spPr>
            <a:xfrm>
              <a:off x="9131300" y="6356509"/>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Line">
              <a:extLst>
                <a:ext uri="{FF2B5EF4-FFF2-40B4-BE49-F238E27FC236}">
                  <a16:creationId xmlns:a16="http://schemas.microsoft.com/office/drawing/2014/main" id="{1BE0505F-73DD-BD46-9451-0411E093A259}"/>
                </a:ext>
              </a:extLst>
            </p:cNvPr>
            <p:cNvSpPr/>
            <p:nvPr userDrawn="1"/>
          </p:nvSpPr>
          <p:spPr>
            <a:xfrm>
              <a:off x="9131300" y="6356509"/>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Line">
              <a:extLst>
                <a:ext uri="{FF2B5EF4-FFF2-40B4-BE49-F238E27FC236}">
                  <a16:creationId xmlns:a16="http://schemas.microsoft.com/office/drawing/2014/main" id="{F769A1BF-49A2-264D-B989-711C1A4A3088}"/>
                </a:ext>
              </a:extLst>
            </p:cNvPr>
            <p:cNvSpPr/>
            <p:nvPr userDrawn="1"/>
          </p:nvSpPr>
          <p:spPr>
            <a:xfrm>
              <a:off x="9131300" y="6356509"/>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Line">
              <a:extLst>
                <a:ext uri="{FF2B5EF4-FFF2-40B4-BE49-F238E27FC236}">
                  <a16:creationId xmlns:a16="http://schemas.microsoft.com/office/drawing/2014/main" id="{37641B88-8B04-2543-B628-5F3B4C548478}"/>
                </a:ext>
              </a:extLst>
            </p:cNvPr>
            <p:cNvSpPr/>
            <p:nvPr userDrawn="1"/>
          </p:nvSpPr>
          <p:spPr>
            <a:xfrm>
              <a:off x="9131300" y="6356509"/>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Line">
              <a:extLst>
                <a:ext uri="{FF2B5EF4-FFF2-40B4-BE49-F238E27FC236}">
                  <a16:creationId xmlns:a16="http://schemas.microsoft.com/office/drawing/2014/main" id="{20B5269E-4C60-824A-810E-D32783FD3AFB}"/>
                </a:ext>
              </a:extLst>
            </p:cNvPr>
            <p:cNvSpPr/>
            <p:nvPr userDrawn="1"/>
          </p:nvSpPr>
          <p:spPr>
            <a:xfrm>
              <a:off x="9131300" y="6356509"/>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Line">
              <a:extLst>
                <a:ext uri="{FF2B5EF4-FFF2-40B4-BE49-F238E27FC236}">
                  <a16:creationId xmlns:a16="http://schemas.microsoft.com/office/drawing/2014/main" id="{6D8DFE6A-AB7F-464E-9939-494622B12A99}"/>
                </a:ext>
              </a:extLst>
            </p:cNvPr>
            <p:cNvSpPr/>
            <p:nvPr userDrawn="1"/>
          </p:nvSpPr>
          <p:spPr>
            <a:xfrm>
              <a:off x="9131300" y="6356509"/>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Line">
              <a:extLst>
                <a:ext uri="{FF2B5EF4-FFF2-40B4-BE49-F238E27FC236}">
                  <a16:creationId xmlns:a16="http://schemas.microsoft.com/office/drawing/2014/main" id="{D5A2E216-E835-B946-8D70-8E8BD567570C}"/>
                </a:ext>
              </a:extLst>
            </p:cNvPr>
            <p:cNvSpPr/>
            <p:nvPr userDrawn="1"/>
          </p:nvSpPr>
          <p:spPr>
            <a:xfrm>
              <a:off x="9131300" y="6356509"/>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Line">
              <a:extLst>
                <a:ext uri="{FF2B5EF4-FFF2-40B4-BE49-F238E27FC236}">
                  <a16:creationId xmlns:a16="http://schemas.microsoft.com/office/drawing/2014/main" id="{DD1ECC9F-0139-B540-B8C2-E22CDB61EC7F}"/>
                </a:ext>
              </a:extLst>
            </p:cNvPr>
            <p:cNvSpPr/>
            <p:nvPr userDrawn="1"/>
          </p:nvSpPr>
          <p:spPr>
            <a:xfrm>
              <a:off x="9131300" y="6356509"/>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5E3BD484-E93D-F145-A468-2E111A146EC8}"/>
                </a:ext>
              </a:extLst>
            </p:cNvPr>
            <p:cNvSpPr/>
            <p:nvPr userDrawn="1"/>
          </p:nvSpPr>
          <p:spPr>
            <a:xfrm>
              <a:off x="6499645" y="6127909"/>
              <a:ext cx="2644355" cy="217474"/>
            </a:xfrm>
            <a:custGeom>
              <a:avLst/>
              <a:gdLst/>
              <a:ahLst/>
              <a:cxnLst>
                <a:cxn ang="0">
                  <a:pos x="wd2" y="hd2"/>
                </a:cxn>
                <a:cxn ang="5400000">
                  <a:pos x="wd2" y="hd2"/>
                </a:cxn>
                <a:cxn ang="10800000">
                  <a:pos x="wd2" y="hd2"/>
                </a:cxn>
                <a:cxn ang="16200000">
                  <a:pos x="wd2" y="hd2"/>
                </a:cxn>
              </a:cxnLst>
              <a:rect l="0" t="0" r="r" b="b"/>
              <a:pathLst>
                <a:path w="21571" h="21136" extrusionOk="0">
                  <a:moveTo>
                    <a:pt x="64" y="7491"/>
                  </a:moveTo>
                  <a:cubicBezTo>
                    <a:pt x="-29" y="8478"/>
                    <a:pt x="-19" y="9589"/>
                    <a:pt x="85" y="10453"/>
                  </a:cubicBezTo>
                  <a:cubicBezTo>
                    <a:pt x="220" y="11687"/>
                    <a:pt x="385" y="12181"/>
                    <a:pt x="551" y="12181"/>
                  </a:cubicBezTo>
                  <a:cubicBezTo>
                    <a:pt x="924" y="12304"/>
                    <a:pt x="1307" y="12428"/>
                    <a:pt x="1680" y="12675"/>
                  </a:cubicBezTo>
                  <a:cubicBezTo>
                    <a:pt x="2903" y="13292"/>
                    <a:pt x="4125" y="13909"/>
                    <a:pt x="5358" y="14650"/>
                  </a:cubicBezTo>
                  <a:cubicBezTo>
                    <a:pt x="6270" y="15143"/>
                    <a:pt x="7171" y="15513"/>
                    <a:pt x="8083" y="16007"/>
                  </a:cubicBezTo>
                  <a:cubicBezTo>
                    <a:pt x="9564" y="16748"/>
                    <a:pt x="11056" y="17488"/>
                    <a:pt x="12537" y="18352"/>
                  </a:cubicBezTo>
                  <a:cubicBezTo>
                    <a:pt x="12921" y="18599"/>
                    <a:pt x="13304" y="18846"/>
                    <a:pt x="13687" y="19093"/>
                  </a:cubicBezTo>
                  <a:cubicBezTo>
                    <a:pt x="13884" y="18970"/>
                    <a:pt x="14071" y="19216"/>
                    <a:pt x="14267" y="19340"/>
                  </a:cubicBezTo>
                  <a:cubicBezTo>
                    <a:pt x="14796" y="19587"/>
                    <a:pt x="15324" y="19957"/>
                    <a:pt x="15852" y="20204"/>
                  </a:cubicBezTo>
                  <a:cubicBezTo>
                    <a:pt x="16443" y="20450"/>
                    <a:pt x="17033" y="20821"/>
                    <a:pt x="17614" y="21068"/>
                  </a:cubicBezTo>
                  <a:cubicBezTo>
                    <a:pt x="18152" y="21191"/>
                    <a:pt x="18691" y="21191"/>
                    <a:pt x="19230" y="20697"/>
                  </a:cubicBezTo>
                  <a:cubicBezTo>
                    <a:pt x="20007" y="20080"/>
                    <a:pt x="20794" y="19340"/>
                    <a:pt x="21571" y="18599"/>
                  </a:cubicBezTo>
                  <a:lnTo>
                    <a:pt x="21571" y="13538"/>
                  </a:lnTo>
                  <a:cubicBezTo>
                    <a:pt x="21405" y="13662"/>
                    <a:pt x="21250" y="13662"/>
                    <a:pt x="21084" y="13662"/>
                  </a:cubicBezTo>
                  <a:cubicBezTo>
                    <a:pt x="20255" y="13909"/>
                    <a:pt x="19427" y="14156"/>
                    <a:pt x="18598" y="14402"/>
                  </a:cubicBezTo>
                  <a:cubicBezTo>
                    <a:pt x="17862" y="14526"/>
                    <a:pt x="17137" y="14526"/>
                    <a:pt x="16401" y="14402"/>
                  </a:cubicBezTo>
                  <a:cubicBezTo>
                    <a:pt x="15780" y="14156"/>
                    <a:pt x="15158" y="13538"/>
                    <a:pt x="14537" y="12921"/>
                  </a:cubicBezTo>
                  <a:cubicBezTo>
                    <a:pt x="14205" y="12551"/>
                    <a:pt x="13884" y="11810"/>
                    <a:pt x="13553" y="11193"/>
                  </a:cubicBezTo>
                  <a:cubicBezTo>
                    <a:pt x="13459" y="11070"/>
                    <a:pt x="13356" y="11317"/>
                    <a:pt x="13294" y="10082"/>
                  </a:cubicBezTo>
                  <a:cubicBezTo>
                    <a:pt x="13314" y="10946"/>
                    <a:pt x="13262" y="10946"/>
                    <a:pt x="13221" y="10823"/>
                  </a:cubicBezTo>
                  <a:cubicBezTo>
                    <a:pt x="12434" y="9589"/>
                    <a:pt x="11636" y="8354"/>
                    <a:pt x="10849" y="7120"/>
                  </a:cubicBezTo>
                  <a:cubicBezTo>
                    <a:pt x="9813" y="5515"/>
                    <a:pt x="8766" y="4034"/>
                    <a:pt x="7730" y="2800"/>
                  </a:cubicBezTo>
                  <a:cubicBezTo>
                    <a:pt x="6777" y="1689"/>
                    <a:pt x="5824" y="702"/>
                    <a:pt x="4861" y="332"/>
                  </a:cubicBezTo>
                  <a:cubicBezTo>
                    <a:pt x="3918" y="-39"/>
                    <a:pt x="2965" y="-409"/>
                    <a:pt x="2022" y="1072"/>
                  </a:cubicBezTo>
                  <a:cubicBezTo>
                    <a:pt x="1452" y="1936"/>
                    <a:pt x="893" y="3170"/>
                    <a:pt x="354" y="5515"/>
                  </a:cubicBezTo>
                  <a:cubicBezTo>
                    <a:pt x="251" y="6010"/>
                    <a:pt x="147" y="6503"/>
                    <a:pt x="64" y="7491"/>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5969C495-C5DE-F24C-A774-26F5E439E28F}"/>
                </a:ext>
              </a:extLst>
            </p:cNvPr>
            <p:cNvSpPr/>
            <p:nvPr userDrawn="1"/>
          </p:nvSpPr>
          <p:spPr>
            <a:xfrm>
              <a:off x="6799583" y="6623209"/>
              <a:ext cx="2344417" cy="152400"/>
            </a:xfrm>
            <a:custGeom>
              <a:avLst/>
              <a:gdLst/>
              <a:ahLst/>
              <a:cxnLst>
                <a:cxn ang="0">
                  <a:pos x="wd2" y="hd2"/>
                </a:cxn>
                <a:cxn ang="5400000">
                  <a:pos x="wd2" y="hd2"/>
                </a:cxn>
                <a:cxn ang="10800000">
                  <a:pos x="wd2" y="hd2"/>
                </a:cxn>
                <a:cxn ang="16200000">
                  <a:pos x="wd2" y="hd2"/>
                </a:cxn>
              </a:cxnLst>
              <a:rect l="0" t="0" r="r" b="b"/>
              <a:pathLst>
                <a:path w="21600" h="21600" extrusionOk="0">
                  <a:moveTo>
                    <a:pt x="3241" y="16560"/>
                  </a:moveTo>
                  <a:cubicBezTo>
                    <a:pt x="4107" y="17100"/>
                    <a:pt x="4973" y="16740"/>
                    <a:pt x="5850" y="15660"/>
                  </a:cubicBezTo>
                  <a:cubicBezTo>
                    <a:pt x="6904" y="14400"/>
                    <a:pt x="7968" y="12780"/>
                    <a:pt x="9021" y="12600"/>
                  </a:cubicBezTo>
                  <a:cubicBezTo>
                    <a:pt x="9607" y="12420"/>
                    <a:pt x="10180" y="12420"/>
                    <a:pt x="10765" y="12240"/>
                  </a:cubicBezTo>
                  <a:cubicBezTo>
                    <a:pt x="10823" y="12240"/>
                    <a:pt x="10882" y="12420"/>
                    <a:pt x="10929" y="12420"/>
                  </a:cubicBezTo>
                  <a:cubicBezTo>
                    <a:pt x="11233" y="12060"/>
                    <a:pt x="11537" y="12240"/>
                    <a:pt x="11841" y="12420"/>
                  </a:cubicBezTo>
                  <a:cubicBezTo>
                    <a:pt x="13374" y="12780"/>
                    <a:pt x="14895" y="13860"/>
                    <a:pt x="16416" y="15660"/>
                  </a:cubicBezTo>
                  <a:cubicBezTo>
                    <a:pt x="17774" y="17280"/>
                    <a:pt x="19131" y="18900"/>
                    <a:pt x="20488" y="20520"/>
                  </a:cubicBezTo>
                  <a:cubicBezTo>
                    <a:pt x="20851" y="20880"/>
                    <a:pt x="21226" y="21240"/>
                    <a:pt x="21600" y="21600"/>
                  </a:cubicBezTo>
                  <a:lnTo>
                    <a:pt x="21600" y="7020"/>
                  </a:lnTo>
                  <a:cubicBezTo>
                    <a:pt x="21541" y="7020"/>
                    <a:pt x="21471" y="7020"/>
                    <a:pt x="21413" y="7020"/>
                  </a:cubicBezTo>
                  <a:cubicBezTo>
                    <a:pt x="20126" y="6480"/>
                    <a:pt x="18839" y="5760"/>
                    <a:pt x="17551" y="4500"/>
                  </a:cubicBezTo>
                  <a:cubicBezTo>
                    <a:pt x="15691" y="2700"/>
                    <a:pt x="13831" y="180"/>
                    <a:pt x="11970" y="180"/>
                  </a:cubicBezTo>
                  <a:cubicBezTo>
                    <a:pt x="11525" y="180"/>
                    <a:pt x="11081" y="360"/>
                    <a:pt x="10636" y="360"/>
                  </a:cubicBezTo>
                  <a:cubicBezTo>
                    <a:pt x="10589" y="360"/>
                    <a:pt x="10543" y="540"/>
                    <a:pt x="10496" y="0"/>
                  </a:cubicBezTo>
                  <a:cubicBezTo>
                    <a:pt x="10297" y="1080"/>
                    <a:pt x="10086" y="360"/>
                    <a:pt x="9876" y="540"/>
                  </a:cubicBezTo>
                  <a:cubicBezTo>
                    <a:pt x="9326" y="900"/>
                    <a:pt x="8787" y="720"/>
                    <a:pt x="8237" y="1080"/>
                  </a:cubicBezTo>
                  <a:cubicBezTo>
                    <a:pt x="7477" y="1440"/>
                    <a:pt x="6728" y="1260"/>
                    <a:pt x="5967" y="1260"/>
                  </a:cubicBezTo>
                  <a:cubicBezTo>
                    <a:pt x="5429" y="1260"/>
                    <a:pt x="4891" y="1260"/>
                    <a:pt x="4353" y="1080"/>
                  </a:cubicBezTo>
                  <a:cubicBezTo>
                    <a:pt x="3697" y="900"/>
                    <a:pt x="3042" y="540"/>
                    <a:pt x="2387" y="720"/>
                  </a:cubicBezTo>
                  <a:cubicBezTo>
                    <a:pt x="2141" y="720"/>
                    <a:pt x="1884" y="720"/>
                    <a:pt x="1638" y="900"/>
                  </a:cubicBezTo>
                  <a:cubicBezTo>
                    <a:pt x="1591" y="900"/>
                    <a:pt x="1556" y="1080"/>
                    <a:pt x="1509" y="540"/>
                  </a:cubicBezTo>
                  <a:cubicBezTo>
                    <a:pt x="1451" y="1260"/>
                    <a:pt x="1381" y="1080"/>
                    <a:pt x="1322" y="1080"/>
                  </a:cubicBezTo>
                  <a:cubicBezTo>
                    <a:pt x="948" y="1620"/>
                    <a:pt x="573" y="2160"/>
                    <a:pt x="211" y="4140"/>
                  </a:cubicBezTo>
                  <a:cubicBezTo>
                    <a:pt x="140" y="4500"/>
                    <a:pt x="70" y="4860"/>
                    <a:pt x="0" y="5940"/>
                  </a:cubicBezTo>
                  <a:cubicBezTo>
                    <a:pt x="445" y="9540"/>
                    <a:pt x="913" y="11340"/>
                    <a:pt x="1392" y="13140"/>
                  </a:cubicBezTo>
                  <a:cubicBezTo>
                    <a:pt x="2001" y="15120"/>
                    <a:pt x="2621" y="16200"/>
                    <a:pt x="3241" y="1656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C5B38584-C585-504F-A777-FCCFD0EBF6F6}"/>
                </a:ext>
              </a:extLst>
            </p:cNvPr>
            <p:cNvSpPr/>
            <p:nvPr userDrawn="1"/>
          </p:nvSpPr>
          <p:spPr>
            <a:xfrm>
              <a:off x="7268213" y="5607208"/>
              <a:ext cx="1875787" cy="174039"/>
            </a:xfrm>
            <a:custGeom>
              <a:avLst/>
              <a:gdLst/>
              <a:ahLst/>
              <a:cxnLst>
                <a:cxn ang="0">
                  <a:pos x="wd2" y="hd2"/>
                </a:cxn>
                <a:cxn ang="5400000">
                  <a:pos x="wd2" y="hd2"/>
                </a:cxn>
                <a:cxn ang="10800000">
                  <a:pos x="wd2" y="hd2"/>
                </a:cxn>
                <a:cxn ang="16200000">
                  <a:pos x="wd2" y="hd2"/>
                </a:cxn>
              </a:cxnLst>
              <a:rect l="0" t="0" r="r" b="b"/>
              <a:pathLst>
                <a:path w="21600" h="21295" extrusionOk="0">
                  <a:moveTo>
                    <a:pt x="18924" y="13059"/>
                  </a:moveTo>
                  <a:cubicBezTo>
                    <a:pt x="17915" y="11816"/>
                    <a:pt x="16920" y="10728"/>
                    <a:pt x="15911" y="9640"/>
                  </a:cubicBezTo>
                  <a:cubicBezTo>
                    <a:pt x="15268" y="8863"/>
                    <a:pt x="14624" y="8086"/>
                    <a:pt x="13981" y="7465"/>
                  </a:cubicBezTo>
                  <a:cubicBezTo>
                    <a:pt x="13279" y="6688"/>
                    <a:pt x="12577" y="6222"/>
                    <a:pt x="11890" y="5445"/>
                  </a:cubicBezTo>
                  <a:cubicBezTo>
                    <a:pt x="10968" y="4357"/>
                    <a:pt x="10032" y="3735"/>
                    <a:pt x="9096" y="2958"/>
                  </a:cubicBezTo>
                  <a:cubicBezTo>
                    <a:pt x="8102" y="2181"/>
                    <a:pt x="7107" y="1715"/>
                    <a:pt x="6098" y="1094"/>
                  </a:cubicBezTo>
                  <a:cubicBezTo>
                    <a:pt x="4066" y="6"/>
                    <a:pt x="2047" y="-305"/>
                    <a:pt x="0" y="317"/>
                  </a:cubicBezTo>
                  <a:cubicBezTo>
                    <a:pt x="58" y="1404"/>
                    <a:pt x="146" y="1249"/>
                    <a:pt x="219" y="1404"/>
                  </a:cubicBezTo>
                  <a:cubicBezTo>
                    <a:pt x="1375" y="4202"/>
                    <a:pt x="2545" y="6222"/>
                    <a:pt x="3715" y="7776"/>
                  </a:cubicBezTo>
                  <a:cubicBezTo>
                    <a:pt x="4431" y="8708"/>
                    <a:pt x="5133" y="9796"/>
                    <a:pt x="5850" y="10417"/>
                  </a:cubicBezTo>
                  <a:cubicBezTo>
                    <a:pt x="6128" y="10728"/>
                    <a:pt x="6420" y="10728"/>
                    <a:pt x="6698" y="11505"/>
                  </a:cubicBezTo>
                  <a:cubicBezTo>
                    <a:pt x="7458" y="12127"/>
                    <a:pt x="8219" y="12904"/>
                    <a:pt x="8994" y="13525"/>
                  </a:cubicBezTo>
                  <a:cubicBezTo>
                    <a:pt x="10164" y="14613"/>
                    <a:pt x="11348" y="15701"/>
                    <a:pt x="12518" y="16633"/>
                  </a:cubicBezTo>
                  <a:cubicBezTo>
                    <a:pt x="13410" y="17410"/>
                    <a:pt x="14303" y="17721"/>
                    <a:pt x="15195" y="18342"/>
                  </a:cubicBezTo>
                  <a:cubicBezTo>
                    <a:pt x="15897" y="18809"/>
                    <a:pt x="16613" y="19275"/>
                    <a:pt x="17315" y="19586"/>
                  </a:cubicBezTo>
                  <a:cubicBezTo>
                    <a:pt x="17959" y="19896"/>
                    <a:pt x="18587" y="20052"/>
                    <a:pt x="19231" y="20363"/>
                  </a:cubicBezTo>
                  <a:cubicBezTo>
                    <a:pt x="19860" y="20673"/>
                    <a:pt x="20474" y="20829"/>
                    <a:pt x="21103" y="21140"/>
                  </a:cubicBezTo>
                  <a:cubicBezTo>
                    <a:pt x="21264" y="21140"/>
                    <a:pt x="21439" y="21295"/>
                    <a:pt x="21600" y="21295"/>
                  </a:cubicBezTo>
                  <a:lnTo>
                    <a:pt x="21600" y="16167"/>
                  </a:lnTo>
                  <a:cubicBezTo>
                    <a:pt x="21293" y="15856"/>
                    <a:pt x="20986" y="15390"/>
                    <a:pt x="20679" y="15079"/>
                  </a:cubicBezTo>
                  <a:cubicBezTo>
                    <a:pt x="20094" y="14613"/>
                    <a:pt x="19509" y="13681"/>
                    <a:pt x="18924" y="13059"/>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6DD854F2-84DF-014E-A3A6-9E18CDF0E1DA}"/>
                </a:ext>
              </a:extLst>
            </p:cNvPr>
            <p:cNvSpPr/>
            <p:nvPr userDrawn="1"/>
          </p:nvSpPr>
          <p:spPr>
            <a:xfrm>
              <a:off x="6297928" y="6343808"/>
              <a:ext cx="2846072" cy="215122"/>
            </a:xfrm>
            <a:custGeom>
              <a:avLst/>
              <a:gdLst/>
              <a:ahLst/>
              <a:cxnLst>
                <a:cxn ang="0">
                  <a:pos x="wd2" y="hd2"/>
                </a:cxn>
                <a:cxn ang="5400000">
                  <a:pos x="wd2" y="hd2"/>
                </a:cxn>
                <a:cxn ang="10800000">
                  <a:pos x="wd2" y="hd2"/>
                </a:cxn>
                <a:cxn ang="16200000">
                  <a:pos x="wd2" y="hd2"/>
                </a:cxn>
              </a:cxnLst>
              <a:rect l="0" t="0" r="r" b="b"/>
              <a:pathLst>
                <a:path w="21600" h="21396" extrusionOk="0">
                  <a:moveTo>
                    <a:pt x="0" y="5859"/>
                  </a:moveTo>
                  <a:cubicBezTo>
                    <a:pt x="173" y="9901"/>
                    <a:pt x="463" y="11164"/>
                    <a:pt x="761" y="11670"/>
                  </a:cubicBezTo>
                  <a:cubicBezTo>
                    <a:pt x="1137" y="12175"/>
                    <a:pt x="1513" y="12175"/>
                    <a:pt x="1889" y="12301"/>
                  </a:cubicBezTo>
                  <a:cubicBezTo>
                    <a:pt x="2670" y="12680"/>
                    <a:pt x="3441" y="12933"/>
                    <a:pt x="4222" y="13312"/>
                  </a:cubicBezTo>
                  <a:cubicBezTo>
                    <a:pt x="5186" y="13691"/>
                    <a:pt x="6149" y="14196"/>
                    <a:pt x="7113" y="14575"/>
                  </a:cubicBezTo>
                  <a:cubicBezTo>
                    <a:pt x="8357" y="15080"/>
                    <a:pt x="9590" y="15838"/>
                    <a:pt x="10834" y="16975"/>
                  </a:cubicBezTo>
                  <a:cubicBezTo>
                    <a:pt x="12627" y="18617"/>
                    <a:pt x="14410" y="20891"/>
                    <a:pt x="16202" y="21143"/>
                  </a:cubicBezTo>
                  <a:cubicBezTo>
                    <a:pt x="16627" y="21143"/>
                    <a:pt x="17060" y="21143"/>
                    <a:pt x="17484" y="21143"/>
                  </a:cubicBezTo>
                  <a:cubicBezTo>
                    <a:pt x="17533" y="21143"/>
                    <a:pt x="17581" y="20891"/>
                    <a:pt x="17619" y="21396"/>
                  </a:cubicBezTo>
                  <a:cubicBezTo>
                    <a:pt x="17812" y="20638"/>
                    <a:pt x="18014" y="21143"/>
                    <a:pt x="18217" y="21017"/>
                  </a:cubicBezTo>
                  <a:cubicBezTo>
                    <a:pt x="18737" y="20891"/>
                    <a:pt x="19267" y="20891"/>
                    <a:pt x="19788" y="20764"/>
                  </a:cubicBezTo>
                  <a:cubicBezTo>
                    <a:pt x="20395" y="20638"/>
                    <a:pt x="21002" y="20764"/>
                    <a:pt x="21600" y="20764"/>
                  </a:cubicBezTo>
                  <a:lnTo>
                    <a:pt x="21600" y="9270"/>
                  </a:lnTo>
                  <a:cubicBezTo>
                    <a:pt x="20742" y="10028"/>
                    <a:pt x="19894" y="11038"/>
                    <a:pt x="19036" y="11038"/>
                  </a:cubicBezTo>
                  <a:cubicBezTo>
                    <a:pt x="18477" y="11038"/>
                    <a:pt x="17918" y="11038"/>
                    <a:pt x="17359" y="11038"/>
                  </a:cubicBezTo>
                  <a:cubicBezTo>
                    <a:pt x="17301" y="11038"/>
                    <a:pt x="17253" y="10912"/>
                    <a:pt x="17195" y="10786"/>
                  </a:cubicBezTo>
                  <a:cubicBezTo>
                    <a:pt x="16906" y="11165"/>
                    <a:pt x="16607" y="10912"/>
                    <a:pt x="16318" y="10786"/>
                  </a:cubicBezTo>
                  <a:cubicBezTo>
                    <a:pt x="14853" y="10280"/>
                    <a:pt x="13378" y="9396"/>
                    <a:pt x="11913" y="7628"/>
                  </a:cubicBezTo>
                  <a:cubicBezTo>
                    <a:pt x="10612" y="6112"/>
                    <a:pt x="9301" y="4722"/>
                    <a:pt x="8000" y="3207"/>
                  </a:cubicBezTo>
                  <a:cubicBezTo>
                    <a:pt x="7104" y="2196"/>
                    <a:pt x="6207" y="1564"/>
                    <a:pt x="5320" y="1059"/>
                  </a:cubicBezTo>
                  <a:cubicBezTo>
                    <a:pt x="5282" y="1059"/>
                    <a:pt x="5224" y="1438"/>
                    <a:pt x="5186" y="680"/>
                  </a:cubicBezTo>
                  <a:cubicBezTo>
                    <a:pt x="5176" y="1059"/>
                    <a:pt x="5157" y="933"/>
                    <a:pt x="5147" y="680"/>
                  </a:cubicBezTo>
                  <a:cubicBezTo>
                    <a:pt x="5137" y="933"/>
                    <a:pt x="5118" y="933"/>
                    <a:pt x="5108" y="680"/>
                  </a:cubicBezTo>
                  <a:cubicBezTo>
                    <a:pt x="5060" y="1186"/>
                    <a:pt x="5002" y="1059"/>
                    <a:pt x="4954" y="680"/>
                  </a:cubicBezTo>
                  <a:cubicBezTo>
                    <a:pt x="4925" y="933"/>
                    <a:pt x="4906" y="1059"/>
                    <a:pt x="4877" y="680"/>
                  </a:cubicBezTo>
                  <a:cubicBezTo>
                    <a:pt x="4867" y="933"/>
                    <a:pt x="4848" y="807"/>
                    <a:pt x="4839" y="680"/>
                  </a:cubicBezTo>
                  <a:cubicBezTo>
                    <a:pt x="4829" y="807"/>
                    <a:pt x="4810" y="933"/>
                    <a:pt x="4800" y="680"/>
                  </a:cubicBezTo>
                  <a:cubicBezTo>
                    <a:pt x="4790" y="933"/>
                    <a:pt x="4771" y="807"/>
                    <a:pt x="4761" y="680"/>
                  </a:cubicBezTo>
                  <a:cubicBezTo>
                    <a:pt x="4733" y="933"/>
                    <a:pt x="4713" y="933"/>
                    <a:pt x="4684" y="680"/>
                  </a:cubicBezTo>
                  <a:cubicBezTo>
                    <a:pt x="4636" y="933"/>
                    <a:pt x="4578" y="807"/>
                    <a:pt x="4530" y="680"/>
                  </a:cubicBezTo>
                  <a:cubicBezTo>
                    <a:pt x="4463" y="1059"/>
                    <a:pt x="4405" y="680"/>
                    <a:pt x="4337" y="680"/>
                  </a:cubicBezTo>
                  <a:cubicBezTo>
                    <a:pt x="3990" y="554"/>
                    <a:pt x="3643" y="428"/>
                    <a:pt x="3296" y="301"/>
                  </a:cubicBezTo>
                  <a:cubicBezTo>
                    <a:pt x="2602" y="-78"/>
                    <a:pt x="1909" y="-204"/>
                    <a:pt x="1215" y="554"/>
                  </a:cubicBezTo>
                  <a:cubicBezTo>
                    <a:pt x="1195" y="554"/>
                    <a:pt x="1176" y="554"/>
                    <a:pt x="1157" y="554"/>
                  </a:cubicBezTo>
                  <a:cubicBezTo>
                    <a:pt x="1137" y="554"/>
                    <a:pt x="1128" y="554"/>
                    <a:pt x="1108" y="554"/>
                  </a:cubicBezTo>
                  <a:lnTo>
                    <a:pt x="1108" y="554"/>
                  </a:lnTo>
                  <a:cubicBezTo>
                    <a:pt x="800" y="1185"/>
                    <a:pt x="482" y="1564"/>
                    <a:pt x="164" y="3712"/>
                  </a:cubicBezTo>
                  <a:lnTo>
                    <a:pt x="0" y="5859"/>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Line">
              <a:extLst>
                <a:ext uri="{FF2B5EF4-FFF2-40B4-BE49-F238E27FC236}">
                  <a16:creationId xmlns:a16="http://schemas.microsoft.com/office/drawing/2014/main" id="{6BBDFF3F-0323-CD4B-85AD-5B2A48682ACA}"/>
                </a:ext>
              </a:extLst>
            </p:cNvPr>
            <p:cNvSpPr/>
            <p:nvPr userDrawn="1"/>
          </p:nvSpPr>
          <p:spPr>
            <a:xfrm>
              <a:off x="9131300" y="6356509"/>
              <a:ext cx="12700" cy="12700"/>
            </a:xfrm>
            <a:prstGeom prst="line">
              <a:avLst/>
            </a:prstGeom>
            <a:solidFill>
              <a:srgbClr val="AEDEE0"/>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C6947E04-A73E-2A4F-8684-C1F7A853C3BA}"/>
                </a:ext>
              </a:extLst>
            </p:cNvPr>
            <p:cNvSpPr/>
            <p:nvPr userDrawn="1"/>
          </p:nvSpPr>
          <p:spPr>
            <a:xfrm>
              <a:off x="6869953" y="5785009"/>
              <a:ext cx="2274047" cy="194387"/>
            </a:xfrm>
            <a:custGeom>
              <a:avLst/>
              <a:gdLst/>
              <a:ahLst/>
              <a:cxnLst>
                <a:cxn ang="0">
                  <a:pos x="wd2" y="hd2"/>
                </a:cxn>
                <a:cxn ang="5400000">
                  <a:pos x="wd2" y="hd2"/>
                </a:cxn>
                <a:cxn ang="10800000">
                  <a:pos x="wd2" y="hd2"/>
                </a:cxn>
                <a:cxn ang="16200000">
                  <a:pos x="wd2" y="hd2"/>
                </a:cxn>
              </a:cxnLst>
              <a:rect l="0" t="0" r="r" b="b"/>
              <a:pathLst>
                <a:path w="21559" h="20925" extrusionOk="0">
                  <a:moveTo>
                    <a:pt x="19512" y="13982"/>
                  </a:moveTo>
                  <a:cubicBezTo>
                    <a:pt x="18838" y="13709"/>
                    <a:pt x="18164" y="13298"/>
                    <a:pt x="17490" y="12615"/>
                  </a:cubicBezTo>
                  <a:cubicBezTo>
                    <a:pt x="15985" y="11248"/>
                    <a:pt x="14492" y="9334"/>
                    <a:pt x="12987" y="7693"/>
                  </a:cubicBezTo>
                  <a:cubicBezTo>
                    <a:pt x="11963" y="6600"/>
                    <a:pt x="10952" y="5643"/>
                    <a:pt x="9928" y="4549"/>
                  </a:cubicBezTo>
                  <a:cubicBezTo>
                    <a:pt x="9904" y="4549"/>
                    <a:pt x="9892" y="4412"/>
                    <a:pt x="9868" y="4412"/>
                  </a:cubicBezTo>
                  <a:cubicBezTo>
                    <a:pt x="9639" y="4139"/>
                    <a:pt x="9411" y="4002"/>
                    <a:pt x="9182" y="3729"/>
                  </a:cubicBezTo>
                  <a:cubicBezTo>
                    <a:pt x="8640" y="3182"/>
                    <a:pt x="8098" y="2635"/>
                    <a:pt x="7544" y="2088"/>
                  </a:cubicBezTo>
                  <a:cubicBezTo>
                    <a:pt x="7496" y="2088"/>
                    <a:pt x="7460" y="2225"/>
                    <a:pt x="7424" y="1815"/>
                  </a:cubicBezTo>
                  <a:cubicBezTo>
                    <a:pt x="6954" y="1542"/>
                    <a:pt x="6485" y="1131"/>
                    <a:pt x="6015" y="858"/>
                  </a:cubicBezTo>
                  <a:cubicBezTo>
                    <a:pt x="4823" y="38"/>
                    <a:pt x="3631" y="-509"/>
                    <a:pt x="2439" y="721"/>
                  </a:cubicBezTo>
                  <a:cubicBezTo>
                    <a:pt x="2150" y="995"/>
                    <a:pt x="1873" y="1405"/>
                    <a:pt x="1584" y="1815"/>
                  </a:cubicBezTo>
                  <a:cubicBezTo>
                    <a:pt x="1344" y="2772"/>
                    <a:pt x="1103" y="3182"/>
                    <a:pt x="862" y="4139"/>
                  </a:cubicBezTo>
                  <a:cubicBezTo>
                    <a:pt x="585" y="5370"/>
                    <a:pt x="320" y="6873"/>
                    <a:pt x="104" y="9197"/>
                  </a:cubicBezTo>
                  <a:cubicBezTo>
                    <a:pt x="55" y="9744"/>
                    <a:pt x="-41" y="10428"/>
                    <a:pt x="19" y="11385"/>
                  </a:cubicBezTo>
                  <a:cubicBezTo>
                    <a:pt x="79" y="12342"/>
                    <a:pt x="164" y="12205"/>
                    <a:pt x="260" y="11658"/>
                  </a:cubicBezTo>
                  <a:cubicBezTo>
                    <a:pt x="826" y="8787"/>
                    <a:pt x="1428" y="7557"/>
                    <a:pt x="2042" y="6737"/>
                  </a:cubicBezTo>
                  <a:cubicBezTo>
                    <a:pt x="3150" y="5369"/>
                    <a:pt x="4257" y="5780"/>
                    <a:pt x="5365" y="6326"/>
                  </a:cubicBezTo>
                  <a:cubicBezTo>
                    <a:pt x="6400" y="6873"/>
                    <a:pt x="7424" y="8240"/>
                    <a:pt x="8447" y="9197"/>
                  </a:cubicBezTo>
                  <a:cubicBezTo>
                    <a:pt x="9001" y="9744"/>
                    <a:pt x="9555" y="10838"/>
                    <a:pt x="10109" y="11384"/>
                  </a:cubicBezTo>
                  <a:cubicBezTo>
                    <a:pt x="10157" y="11384"/>
                    <a:pt x="10217" y="11658"/>
                    <a:pt x="10265" y="11795"/>
                  </a:cubicBezTo>
                  <a:cubicBezTo>
                    <a:pt x="10482" y="11658"/>
                    <a:pt x="10699" y="12205"/>
                    <a:pt x="10915" y="12478"/>
                  </a:cubicBezTo>
                  <a:cubicBezTo>
                    <a:pt x="12035" y="13982"/>
                    <a:pt x="13167" y="15623"/>
                    <a:pt x="14287" y="17126"/>
                  </a:cubicBezTo>
                  <a:cubicBezTo>
                    <a:pt x="15346" y="18493"/>
                    <a:pt x="16406" y="19724"/>
                    <a:pt x="17477" y="20271"/>
                  </a:cubicBezTo>
                  <a:cubicBezTo>
                    <a:pt x="18645" y="20818"/>
                    <a:pt x="19801" y="21091"/>
                    <a:pt x="20969" y="20818"/>
                  </a:cubicBezTo>
                  <a:cubicBezTo>
                    <a:pt x="21162" y="20818"/>
                    <a:pt x="21366" y="20681"/>
                    <a:pt x="21559" y="20681"/>
                  </a:cubicBezTo>
                  <a:lnTo>
                    <a:pt x="21559" y="13982"/>
                  </a:lnTo>
                  <a:cubicBezTo>
                    <a:pt x="20885" y="14392"/>
                    <a:pt x="20199" y="14255"/>
                    <a:pt x="19512" y="1398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17806CCA-BD6A-854E-A8DD-B3A29E0E151E}"/>
                </a:ext>
              </a:extLst>
            </p:cNvPr>
            <p:cNvSpPr/>
            <p:nvPr userDrawn="1"/>
          </p:nvSpPr>
          <p:spPr>
            <a:xfrm>
              <a:off x="6641473" y="5924708"/>
              <a:ext cx="2502527" cy="203257"/>
            </a:xfrm>
            <a:custGeom>
              <a:avLst/>
              <a:gdLst/>
              <a:ahLst/>
              <a:cxnLst>
                <a:cxn ang="0">
                  <a:pos x="wd2" y="hd2"/>
                </a:cxn>
                <a:cxn ang="5400000">
                  <a:pos x="wd2" y="hd2"/>
                </a:cxn>
                <a:cxn ang="10800000">
                  <a:pos x="wd2" y="hd2"/>
                </a:cxn>
                <a:cxn ang="16200000">
                  <a:pos x="wd2" y="hd2"/>
                </a:cxn>
              </a:cxnLst>
              <a:rect l="0" t="0" r="r" b="b"/>
              <a:pathLst>
                <a:path w="21260" h="21079" extrusionOk="0">
                  <a:moveTo>
                    <a:pt x="545" y="9273"/>
                  </a:moveTo>
                  <a:cubicBezTo>
                    <a:pt x="545" y="9273"/>
                    <a:pt x="-340" y="14146"/>
                    <a:pt x="146" y="14014"/>
                  </a:cubicBezTo>
                  <a:cubicBezTo>
                    <a:pt x="1019" y="14014"/>
                    <a:pt x="1893" y="13224"/>
                    <a:pt x="2767" y="12697"/>
                  </a:cubicBezTo>
                  <a:cubicBezTo>
                    <a:pt x="3652" y="12170"/>
                    <a:pt x="4547" y="11512"/>
                    <a:pt x="5432" y="11248"/>
                  </a:cubicBezTo>
                  <a:cubicBezTo>
                    <a:pt x="6274" y="10853"/>
                    <a:pt x="7105" y="10721"/>
                    <a:pt x="7946" y="10853"/>
                  </a:cubicBezTo>
                  <a:cubicBezTo>
                    <a:pt x="8788" y="11116"/>
                    <a:pt x="9618" y="11907"/>
                    <a:pt x="10449" y="13224"/>
                  </a:cubicBezTo>
                  <a:cubicBezTo>
                    <a:pt x="10902" y="14014"/>
                    <a:pt x="11355" y="14409"/>
                    <a:pt x="11809" y="15068"/>
                  </a:cubicBezTo>
                  <a:cubicBezTo>
                    <a:pt x="11852" y="15199"/>
                    <a:pt x="11895" y="15331"/>
                    <a:pt x="11949" y="15463"/>
                  </a:cubicBezTo>
                  <a:cubicBezTo>
                    <a:pt x="12251" y="15595"/>
                    <a:pt x="12542" y="16121"/>
                    <a:pt x="12834" y="16517"/>
                  </a:cubicBezTo>
                  <a:cubicBezTo>
                    <a:pt x="13966" y="18097"/>
                    <a:pt x="15099" y="19414"/>
                    <a:pt x="16243" y="20336"/>
                  </a:cubicBezTo>
                  <a:cubicBezTo>
                    <a:pt x="16998" y="20863"/>
                    <a:pt x="17743" y="21258"/>
                    <a:pt x="18498" y="20995"/>
                  </a:cubicBezTo>
                  <a:cubicBezTo>
                    <a:pt x="19253" y="20731"/>
                    <a:pt x="20008" y="20204"/>
                    <a:pt x="20764" y="19809"/>
                  </a:cubicBezTo>
                  <a:cubicBezTo>
                    <a:pt x="20926" y="19678"/>
                    <a:pt x="21098" y="19678"/>
                    <a:pt x="21260" y="19546"/>
                  </a:cubicBezTo>
                  <a:lnTo>
                    <a:pt x="21260" y="15858"/>
                  </a:lnTo>
                  <a:cubicBezTo>
                    <a:pt x="20785" y="15858"/>
                    <a:pt x="20311" y="15595"/>
                    <a:pt x="19847" y="15463"/>
                  </a:cubicBezTo>
                  <a:cubicBezTo>
                    <a:pt x="19016" y="15068"/>
                    <a:pt x="18174" y="14409"/>
                    <a:pt x="17343" y="13619"/>
                  </a:cubicBezTo>
                  <a:cubicBezTo>
                    <a:pt x="16157" y="12565"/>
                    <a:pt x="14970" y="10985"/>
                    <a:pt x="13794" y="9009"/>
                  </a:cubicBezTo>
                  <a:cubicBezTo>
                    <a:pt x="13060" y="7824"/>
                    <a:pt x="12327" y="6638"/>
                    <a:pt x="11593" y="5453"/>
                  </a:cubicBezTo>
                  <a:cubicBezTo>
                    <a:pt x="11550" y="5322"/>
                    <a:pt x="11507" y="5190"/>
                    <a:pt x="11463" y="5058"/>
                  </a:cubicBezTo>
                  <a:cubicBezTo>
                    <a:pt x="11064" y="4795"/>
                    <a:pt x="10665" y="3873"/>
                    <a:pt x="10277" y="3346"/>
                  </a:cubicBezTo>
                  <a:cubicBezTo>
                    <a:pt x="9230" y="1765"/>
                    <a:pt x="8173" y="317"/>
                    <a:pt x="7115" y="53"/>
                  </a:cubicBezTo>
                  <a:cubicBezTo>
                    <a:pt x="5864" y="-342"/>
                    <a:pt x="4634" y="1502"/>
                    <a:pt x="3404" y="3873"/>
                  </a:cubicBezTo>
                  <a:cubicBezTo>
                    <a:pt x="2757" y="5058"/>
                    <a:pt x="2109" y="5980"/>
                    <a:pt x="1473" y="7165"/>
                  </a:cubicBezTo>
                  <a:cubicBezTo>
                    <a:pt x="1160" y="7692"/>
                    <a:pt x="847" y="8219"/>
                    <a:pt x="545" y="9273"/>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8787AE1A-8DAF-3A4F-A84F-D16384095B9E}"/>
                </a:ext>
              </a:extLst>
            </p:cNvPr>
            <p:cNvSpPr/>
            <p:nvPr userDrawn="1"/>
          </p:nvSpPr>
          <p:spPr>
            <a:xfrm>
              <a:off x="0" y="1"/>
              <a:ext cx="3514608" cy="4585946"/>
            </a:xfrm>
            <a:custGeom>
              <a:avLst/>
              <a:gdLst/>
              <a:ahLst/>
              <a:cxnLst>
                <a:cxn ang="0">
                  <a:pos x="wd2" y="hd2"/>
                </a:cxn>
                <a:cxn ang="5400000">
                  <a:pos x="wd2" y="hd2"/>
                </a:cxn>
                <a:cxn ang="10800000">
                  <a:pos x="wd2" y="hd2"/>
                </a:cxn>
                <a:cxn ang="16200000">
                  <a:pos x="wd2" y="hd2"/>
                </a:cxn>
              </a:cxnLst>
              <a:rect l="0" t="0" r="r" b="b"/>
              <a:pathLst>
                <a:path w="21394" h="21481" extrusionOk="0">
                  <a:moveTo>
                    <a:pt x="0" y="21237"/>
                  </a:moveTo>
                  <a:cubicBezTo>
                    <a:pt x="2342" y="21600"/>
                    <a:pt x="4778" y="21552"/>
                    <a:pt x="7298" y="21130"/>
                  </a:cubicBezTo>
                  <a:cubicBezTo>
                    <a:pt x="9664" y="20737"/>
                    <a:pt x="12648" y="20726"/>
                    <a:pt x="14557" y="19417"/>
                  </a:cubicBezTo>
                  <a:cubicBezTo>
                    <a:pt x="16776" y="17894"/>
                    <a:pt x="17093" y="15169"/>
                    <a:pt x="17974" y="13111"/>
                  </a:cubicBezTo>
                  <a:cubicBezTo>
                    <a:pt x="18446" y="12005"/>
                    <a:pt x="19072" y="10940"/>
                    <a:pt x="19706" y="9875"/>
                  </a:cubicBezTo>
                  <a:cubicBezTo>
                    <a:pt x="20232" y="8989"/>
                    <a:pt x="21105" y="7971"/>
                    <a:pt x="21329" y="7020"/>
                  </a:cubicBezTo>
                  <a:cubicBezTo>
                    <a:pt x="21600" y="5877"/>
                    <a:pt x="20974" y="4182"/>
                    <a:pt x="20409" y="3129"/>
                  </a:cubicBezTo>
                  <a:cubicBezTo>
                    <a:pt x="19830" y="2058"/>
                    <a:pt x="19018" y="1065"/>
                    <a:pt x="18183" y="0"/>
                  </a:cubicBezTo>
                  <a:lnTo>
                    <a:pt x="0" y="0"/>
                  </a:lnTo>
                  <a:lnTo>
                    <a:pt x="0" y="21237"/>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gr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3426251"/>
            <a:ext cx="7886700" cy="1959062"/>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5467009"/>
            <a:ext cx="7886700" cy="622641"/>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71" name="Freeform 70">
            <a:extLst>
              <a:ext uri="{FF2B5EF4-FFF2-40B4-BE49-F238E27FC236}">
                <a16:creationId xmlns:a16="http://schemas.microsoft.com/office/drawing/2014/main" id="{68F42247-141D-2E4E-842A-617BF5AC385C}"/>
              </a:ext>
            </a:extLst>
          </p:cNvPr>
          <p:cNvSpPr>
            <a:spLocks noGrp="1"/>
          </p:cNvSpPr>
          <p:nvPr>
            <p:ph type="pic" sz="quarter" idx="13"/>
          </p:nvPr>
        </p:nvSpPr>
        <p:spPr>
          <a:xfrm>
            <a:off x="1" y="1"/>
            <a:ext cx="8615891" cy="3030269"/>
          </a:xfrm>
          <a:custGeom>
            <a:avLst/>
            <a:gdLst>
              <a:gd name="connsiteX0" fmla="*/ 0 w 8615891"/>
              <a:gd name="connsiteY0" fmla="*/ 0 h 3030269"/>
              <a:gd name="connsiteX1" fmla="*/ 8502736 w 8615891"/>
              <a:gd name="connsiteY1" fmla="*/ 0 h 3030269"/>
              <a:gd name="connsiteX2" fmla="*/ 8609410 w 8615891"/>
              <a:gd name="connsiteY2" fmla="*/ 471220 h 3030269"/>
              <a:gd name="connsiteX3" fmla="*/ 8439211 w 8615891"/>
              <a:gd name="connsiteY3" fmla="*/ 954977 h 3030269"/>
              <a:gd name="connsiteX4" fmla="*/ 7746032 w 8615891"/>
              <a:gd name="connsiteY4" fmla="*/ 1896008 h 3030269"/>
              <a:gd name="connsiteX5" fmla="*/ 7033275 w 8615891"/>
              <a:gd name="connsiteY5" fmla="*/ 2457387 h 3030269"/>
              <a:gd name="connsiteX6" fmla="*/ 5256578 w 8615891"/>
              <a:gd name="connsiteY6" fmla="*/ 3020033 h 3030269"/>
              <a:gd name="connsiteX7" fmla="*/ 4442342 w 8615891"/>
              <a:gd name="connsiteY7" fmla="*/ 2964107 h 3030269"/>
              <a:gd name="connsiteX8" fmla="*/ 3906576 w 8615891"/>
              <a:gd name="connsiteY8" fmla="*/ 2712649 h 3030269"/>
              <a:gd name="connsiteX9" fmla="*/ 3309683 w 8615891"/>
              <a:gd name="connsiteY9" fmla="*/ 2128449 h 3030269"/>
              <a:gd name="connsiteX10" fmla="*/ 2813070 w 8615891"/>
              <a:gd name="connsiteY10" fmla="*/ 1487195 h 3030269"/>
              <a:gd name="connsiteX11" fmla="*/ 2085532 w 8615891"/>
              <a:gd name="connsiteY11" fmla="*/ 963852 h 3030269"/>
              <a:gd name="connsiteX12" fmla="*/ 1007208 w 8615891"/>
              <a:gd name="connsiteY12" fmla="*/ 782267 h 3030269"/>
              <a:gd name="connsiteX13" fmla="*/ 265286 w 8615891"/>
              <a:gd name="connsiteY13" fmla="*/ 661680 h 3030269"/>
              <a:gd name="connsiteX14" fmla="*/ 1199 w 8615891"/>
              <a:gd name="connsiteY14" fmla="*/ 492773 h 3030269"/>
              <a:gd name="connsiteX15" fmla="*/ 0 w 8615891"/>
              <a:gd name="connsiteY15" fmla="*/ 492773 h 3030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615891" h="3030269">
                <a:moveTo>
                  <a:pt x="0" y="0"/>
                </a:moveTo>
                <a:lnTo>
                  <a:pt x="8502736" y="0"/>
                </a:lnTo>
                <a:cubicBezTo>
                  <a:pt x="8604216" y="137210"/>
                  <a:pt x="8629785" y="297242"/>
                  <a:pt x="8609410" y="471220"/>
                </a:cubicBezTo>
                <a:cubicBezTo>
                  <a:pt x="8590232" y="643930"/>
                  <a:pt x="8515521" y="798749"/>
                  <a:pt x="8439211" y="954977"/>
                </a:cubicBezTo>
                <a:cubicBezTo>
                  <a:pt x="8263819" y="1311949"/>
                  <a:pt x="8017710" y="1614122"/>
                  <a:pt x="7746032" y="1896008"/>
                </a:cubicBezTo>
                <a:cubicBezTo>
                  <a:pt x="7535081" y="2114502"/>
                  <a:pt x="7292568" y="2297355"/>
                  <a:pt x="7033275" y="2457387"/>
                </a:cubicBezTo>
                <a:cubicBezTo>
                  <a:pt x="6487122" y="2793932"/>
                  <a:pt x="5893025" y="2967910"/>
                  <a:pt x="5256578" y="3020033"/>
                </a:cubicBezTo>
                <a:cubicBezTo>
                  <a:pt x="4980905" y="3042855"/>
                  <a:pt x="4708028" y="3028908"/>
                  <a:pt x="4442342" y="2964107"/>
                </a:cubicBezTo>
                <a:cubicBezTo>
                  <a:pt x="4249371" y="2917196"/>
                  <a:pt x="4055200" y="2848591"/>
                  <a:pt x="3906576" y="2712649"/>
                </a:cubicBezTo>
                <a:cubicBezTo>
                  <a:pt x="3647683" y="2572903"/>
                  <a:pt x="3481080" y="2348211"/>
                  <a:pt x="3309683" y="2128449"/>
                </a:cubicBezTo>
                <a:cubicBezTo>
                  <a:pt x="3143479" y="1915167"/>
                  <a:pt x="2993257" y="1687798"/>
                  <a:pt x="2813070" y="1487195"/>
                </a:cubicBezTo>
                <a:cubicBezTo>
                  <a:pt x="2611310" y="1262362"/>
                  <a:pt x="2364801" y="1090920"/>
                  <a:pt x="2085532" y="963852"/>
                </a:cubicBezTo>
                <a:cubicBezTo>
                  <a:pt x="1738742" y="805230"/>
                  <a:pt x="1375572" y="788607"/>
                  <a:pt x="1007208" y="782267"/>
                </a:cubicBezTo>
                <a:cubicBezTo>
                  <a:pt x="754307" y="778464"/>
                  <a:pt x="504203" y="758178"/>
                  <a:pt x="265286" y="661680"/>
                </a:cubicBezTo>
                <a:cubicBezTo>
                  <a:pt x="175393" y="624771"/>
                  <a:pt x="82702" y="566450"/>
                  <a:pt x="1199" y="492773"/>
                </a:cubicBezTo>
                <a:lnTo>
                  <a:pt x="0" y="492773"/>
                </a:lnTo>
                <a:close/>
              </a:path>
            </a:pathLst>
          </a:custGeom>
          <a:solidFill>
            <a:schemeClr val="accent6"/>
          </a:solidFill>
        </p:spPr>
        <p:txBody>
          <a:bodyPr wrap="square" anchor="ctr">
            <a:noAutofit/>
          </a:bodyPr>
          <a:lstStyle>
            <a:lvl1pPr marL="0" indent="0" algn="ctr">
              <a:buNone/>
              <a:defRPr b="1">
                <a:solidFill>
                  <a:schemeClr val="accent5"/>
                </a:solidFill>
              </a:defRPr>
            </a:lvl1pPr>
          </a:lstStyle>
          <a:p>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C3ADDB1-63F3-4736-82AA-B397642702DD}"/>
              </a:ext>
            </a:extLst>
          </p:cNvPr>
          <p:cNvGrpSpPr/>
          <p:nvPr userDrawn="1"/>
        </p:nvGrpSpPr>
        <p:grpSpPr>
          <a:xfrm>
            <a:off x="0" y="0"/>
            <a:ext cx="9163011" cy="5969286"/>
            <a:chOff x="0" y="0"/>
            <a:chExt cx="9163011" cy="5969286"/>
          </a:xfrm>
        </p:grpSpPr>
        <p:sp>
          <p:nvSpPr>
            <p:cNvPr id="86" name="Shape">
              <a:extLst>
                <a:ext uri="{FF2B5EF4-FFF2-40B4-BE49-F238E27FC236}">
                  <a16:creationId xmlns:a16="http://schemas.microsoft.com/office/drawing/2014/main" id="{587D505C-9936-C648-AAC7-5A2F540BE58F}"/>
                </a:ext>
              </a:extLst>
            </p:cNvPr>
            <p:cNvSpPr/>
            <p:nvPr userDrawn="1"/>
          </p:nvSpPr>
          <p:spPr>
            <a:xfrm>
              <a:off x="5170975" y="3337"/>
              <a:ext cx="3972561" cy="3841426"/>
            </a:xfrm>
            <a:custGeom>
              <a:avLst/>
              <a:gdLst/>
              <a:ahLst/>
              <a:cxnLst>
                <a:cxn ang="0">
                  <a:pos x="wd2" y="hd2"/>
                </a:cxn>
                <a:cxn ang="5400000">
                  <a:pos x="wd2" y="hd2"/>
                </a:cxn>
                <a:cxn ang="10800000">
                  <a:pos x="wd2" y="hd2"/>
                </a:cxn>
                <a:cxn ang="16200000">
                  <a:pos x="wd2" y="hd2"/>
                </a:cxn>
              </a:cxnLst>
              <a:rect l="0" t="0" r="r" b="b"/>
              <a:pathLst>
                <a:path w="21381" h="21485" extrusionOk="0">
                  <a:moveTo>
                    <a:pt x="21381" y="4773"/>
                  </a:moveTo>
                  <a:cubicBezTo>
                    <a:pt x="21231" y="4617"/>
                    <a:pt x="21080" y="4454"/>
                    <a:pt x="20950" y="4262"/>
                  </a:cubicBezTo>
                  <a:cubicBezTo>
                    <a:pt x="20588" y="3722"/>
                    <a:pt x="20069" y="3232"/>
                    <a:pt x="19617" y="2706"/>
                  </a:cubicBezTo>
                  <a:cubicBezTo>
                    <a:pt x="18824" y="1783"/>
                    <a:pt x="18066" y="817"/>
                    <a:pt x="17163" y="0"/>
                  </a:cubicBezTo>
                  <a:lnTo>
                    <a:pt x="10574" y="0"/>
                  </a:lnTo>
                  <a:cubicBezTo>
                    <a:pt x="9815" y="561"/>
                    <a:pt x="9050" y="1115"/>
                    <a:pt x="8298" y="1676"/>
                  </a:cubicBezTo>
                  <a:cubicBezTo>
                    <a:pt x="7259" y="2316"/>
                    <a:pt x="6268" y="3019"/>
                    <a:pt x="5201" y="3615"/>
                  </a:cubicBezTo>
                  <a:cubicBezTo>
                    <a:pt x="4573" y="3971"/>
                    <a:pt x="3992" y="4517"/>
                    <a:pt x="3438" y="5057"/>
                  </a:cubicBezTo>
                  <a:cubicBezTo>
                    <a:pt x="2173" y="6286"/>
                    <a:pt x="1422" y="7849"/>
                    <a:pt x="745" y="9433"/>
                  </a:cubicBezTo>
                  <a:cubicBezTo>
                    <a:pt x="82" y="10995"/>
                    <a:pt x="-219" y="12672"/>
                    <a:pt x="177" y="14376"/>
                  </a:cubicBezTo>
                  <a:cubicBezTo>
                    <a:pt x="417" y="15385"/>
                    <a:pt x="923" y="16266"/>
                    <a:pt x="1620" y="17033"/>
                  </a:cubicBezTo>
                  <a:cubicBezTo>
                    <a:pt x="2836" y="18368"/>
                    <a:pt x="4395" y="19057"/>
                    <a:pt x="6022" y="19632"/>
                  </a:cubicBezTo>
                  <a:cubicBezTo>
                    <a:pt x="7703" y="20229"/>
                    <a:pt x="9460" y="20549"/>
                    <a:pt x="11189" y="20932"/>
                  </a:cubicBezTo>
                  <a:cubicBezTo>
                    <a:pt x="11661" y="21039"/>
                    <a:pt x="12133" y="21145"/>
                    <a:pt x="12611" y="21224"/>
                  </a:cubicBezTo>
                  <a:cubicBezTo>
                    <a:pt x="14518" y="21536"/>
                    <a:pt x="16699" y="21600"/>
                    <a:pt x="18606" y="21238"/>
                  </a:cubicBezTo>
                  <a:cubicBezTo>
                    <a:pt x="19570" y="21053"/>
                    <a:pt x="20499" y="20691"/>
                    <a:pt x="21381" y="20236"/>
                  </a:cubicBezTo>
                  <a:lnTo>
                    <a:pt x="21381" y="4773"/>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87" name="Shape">
              <a:extLst>
                <a:ext uri="{FF2B5EF4-FFF2-40B4-BE49-F238E27FC236}">
                  <a16:creationId xmlns:a16="http://schemas.microsoft.com/office/drawing/2014/main" id="{B5597C4E-FE66-3E43-AD5D-C9F2BFBF64D2}"/>
                </a:ext>
              </a:extLst>
            </p:cNvPr>
            <p:cNvSpPr/>
            <p:nvPr userDrawn="1"/>
          </p:nvSpPr>
          <p:spPr>
            <a:xfrm>
              <a:off x="0" y="2288219"/>
              <a:ext cx="7137680" cy="2370702"/>
            </a:xfrm>
            <a:custGeom>
              <a:avLst/>
              <a:gdLst/>
              <a:ahLst/>
              <a:cxnLst>
                <a:cxn ang="0">
                  <a:pos x="wd2" y="hd2"/>
                </a:cxn>
                <a:cxn ang="5400000">
                  <a:pos x="wd2" y="hd2"/>
                </a:cxn>
                <a:cxn ang="10800000">
                  <a:pos x="wd2" y="hd2"/>
                </a:cxn>
                <a:cxn ang="16200000">
                  <a:pos x="wd2" y="hd2"/>
                </a:cxn>
              </a:cxnLst>
              <a:rect l="0" t="0" r="r" b="b"/>
              <a:pathLst>
                <a:path w="21380" h="18378" extrusionOk="0">
                  <a:moveTo>
                    <a:pt x="19211" y="4527"/>
                  </a:moveTo>
                  <a:cubicBezTo>
                    <a:pt x="15517" y="-1105"/>
                    <a:pt x="11740" y="-1587"/>
                    <a:pt x="7928" y="3670"/>
                  </a:cubicBezTo>
                  <a:cubicBezTo>
                    <a:pt x="6977" y="4980"/>
                    <a:pt x="6045" y="5423"/>
                    <a:pt x="4995" y="4793"/>
                  </a:cubicBezTo>
                  <a:cubicBezTo>
                    <a:pt x="4173" y="4300"/>
                    <a:pt x="3412" y="3109"/>
                    <a:pt x="2910" y="3247"/>
                  </a:cubicBezTo>
                  <a:cubicBezTo>
                    <a:pt x="1731" y="3326"/>
                    <a:pt x="791" y="3975"/>
                    <a:pt x="0" y="5117"/>
                  </a:cubicBezTo>
                  <a:lnTo>
                    <a:pt x="0" y="11280"/>
                  </a:lnTo>
                  <a:cubicBezTo>
                    <a:pt x="65" y="11271"/>
                    <a:pt x="126" y="11261"/>
                    <a:pt x="190" y="11251"/>
                  </a:cubicBezTo>
                  <a:cubicBezTo>
                    <a:pt x="1210" y="11044"/>
                    <a:pt x="2096" y="11989"/>
                    <a:pt x="2872" y="13535"/>
                  </a:cubicBezTo>
                  <a:cubicBezTo>
                    <a:pt x="5543" y="18871"/>
                    <a:pt x="8343" y="20013"/>
                    <a:pt x="11416" y="15878"/>
                  </a:cubicBezTo>
                  <a:cubicBezTo>
                    <a:pt x="13284" y="13368"/>
                    <a:pt x="15297" y="12856"/>
                    <a:pt x="17358" y="13988"/>
                  </a:cubicBezTo>
                  <a:cubicBezTo>
                    <a:pt x="18047" y="14362"/>
                    <a:pt x="18728" y="14874"/>
                    <a:pt x="19424" y="15159"/>
                  </a:cubicBezTo>
                  <a:cubicBezTo>
                    <a:pt x="20105" y="15445"/>
                    <a:pt x="20744" y="14992"/>
                    <a:pt x="21170" y="13505"/>
                  </a:cubicBezTo>
                  <a:cubicBezTo>
                    <a:pt x="21600" y="11999"/>
                    <a:pt x="21288" y="10552"/>
                    <a:pt x="20965" y="9233"/>
                  </a:cubicBezTo>
                  <a:cubicBezTo>
                    <a:pt x="20512" y="7342"/>
                    <a:pt x="19953" y="5659"/>
                    <a:pt x="19211" y="4527"/>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88" name="Shape">
              <a:extLst>
                <a:ext uri="{FF2B5EF4-FFF2-40B4-BE49-F238E27FC236}">
                  <a16:creationId xmlns:a16="http://schemas.microsoft.com/office/drawing/2014/main" id="{804C8CE3-EEA4-924F-8ED1-F9817B767C6F}"/>
                </a:ext>
              </a:extLst>
            </p:cNvPr>
            <p:cNvSpPr/>
            <p:nvPr userDrawn="1"/>
          </p:nvSpPr>
          <p:spPr>
            <a:xfrm>
              <a:off x="4876800" y="2212019"/>
              <a:ext cx="1087829" cy="139755"/>
            </a:xfrm>
            <a:custGeom>
              <a:avLst/>
              <a:gdLst/>
              <a:ahLst/>
              <a:cxnLst>
                <a:cxn ang="0">
                  <a:pos x="wd2" y="hd2"/>
                </a:cxn>
                <a:cxn ang="5400000">
                  <a:pos x="wd2" y="hd2"/>
                </a:cxn>
                <a:cxn ang="10800000">
                  <a:pos x="wd2" y="hd2"/>
                </a:cxn>
                <a:cxn ang="16200000">
                  <a:pos x="wd2" y="hd2"/>
                </a:cxn>
              </a:cxnLst>
              <a:rect l="0" t="0" r="r" b="b"/>
              <a:pathLst>
                <a:path w="21514" h="18426" extrusionOk="0">
                  <a:moveTo>
                    <a:pt x="885" y="18258"/>
                  </a:moveTo>
                  <a:cubicBezTo>
                    <a:pt x="1664" y="17588"/>
                    <a:pt x="2241" y="14575"/>
                    <a:pt x="2794" y="11058"/>
                  </a:cubicBezTo>
                  <a:cubicBezTo>
                    <a:pt x="3522" y="6202"/>
                    <a:pt x="4376" y="6202"/>
                    <a:pt x="5130" y="10891"/>
                  </a:cubicBezTo>
                  <a:cubicBezTo>
                    <a:pt x="5356" y="12230"/>
                    <a:pt x="5557" y="13570"/>
                    <a:pt x="5783" y="14909"/>
                  </a:cubicBezTo>
                  <a:lnTo>
                    <a:pt x="5783" y="14909"/>
                  </a:lnTo>
                  <a:cubicBezTo>
                    <a:pt x="5783" y="14909"/>
                    <a:pt x="5757" y="15077"/>
                    <a:pt x="5757" y="15077"/>
                  </a:cubicBezTo>
                  <a:cubicBezTo>
                    <a:pt x="5757" y="15077"/>
                    <a:pt x="5757" y="15077"/>
                    <a:pt x="5783" y="15244"/>
                  </a:cubicBezTo>
                  <a:cubicBezTo>
                    <a:pt x="5783" y="15244"/>
                    <a:pt x="5808" y="15077"/>
                    <a:pt x="5808" y="15077"/>
                  </a:cubicBezTo>
                  <a:cubicBezTo>
                    <a:pt x="6511" y="17923"/>
                    <a:pt x="7239" y="19095"/>
                    <a:pt x="8043" y="17756"/>
                  </a:cubicBezTo>
                  <a:cubicBezTo>
                    <a:pt x="8696" y="16584"/>
                    <a:pt x="9148" y="13737"/>
                    <a:pt x="9600" y="10891"/>
                  </a:cubicBezTo>
                  <a:cubicBezTo>
                    <a:pt x="10354" y="6202"/>
                    <a:pt x="11107" y="6202"/>
                    <a:pt x="11886" y="10891"/>
                  </a:cubicBezTo>
                  <a:cubicBezTo>
                    <a:pt x="12087" y="12230"/>
                    <a:pt x="12313" y="13402"/>
                    <a:pt x="12539" y="14574"/>
                  </a:cubicBezTo>
                  <a:cubicBezTo>
                    <a:pt x="13594" y="20100"/>
                    <a:pt x="14975" y="19598"/>
                    <a:pt x="15980" y="13570"/>
                  </a:cubicBezTo>
                  <a:cubicBezTo>
                    <a:pt x="16181" y="12230"/>
                    <a:pt x="16382" y="10891"/>
                    <a:pt x="16608" y="9719"/>
                  </a:cubicBezTo>
                  <a:cubicBezTo>
                    <a:pt x="17211" y="6537"/>
                    <a:pt x="17939" y="6704"/>
                    <a:pt x="18542" y="9886"/>
                  </a:cubicBezTo>
                  <a:cubicBezTo>
                    <a:pt x="18818" y="11393"/>
                    <a:pt x="19069" y="13067"/>
                    <a:pt x="19321" y="14574"/>
                  </a:cubicBezTo>
                  <a:cubicBezTo>
                    <a:pt x="19773" y="17253"/>
                    <a:pt x="20300" y="18258"/>
                    <a:pt x="20903" y="18426"/>
                  </a:cubicBezTo>
                  <a:cubicBezTo>
                    <a:pt x="21229" y="18426"/>
                    <a:pt x="21456" y="17421"/>
                    <a:pt x="21506" y="15244"/>
                  </a:cubicBezTo>
                  <a:cubicBezTo>
                    <a:pt x="21556" y="13067"/>
                    <a:pt x="21380" y="11226"/>
                    <a:pt x="21054" y="11226"/>
                  </a:cubicBezTo>
                  <a:cubicBezTo>
                    <a:pt x="20350" y="11226"/>
                    <a:pt x="19923" y="8379"/>
                    <a:pt x="19471" y="5532"/>
                  </a:cubicBezTo>
                  <a:cubicBezTo>
                    <a:pt x="18542" y="-328"/>
                    <a:pt x="17336" y="-1500"/>
                    <a:pt x="16307" y="2184"/>
                  </a:cubicBezTo>
                  <a:cubicBezTo>
                    <a:pt x="15930" y="3523"/>
                    <a:pt x="15628" y="5700"/>
                    <a:pt x="15327" y="7709"/>
                  </a:cubicBezTo>
                  <a:cubicBezTo>
                    <a:pt x="14523" y="12398"/>
                    <a:pt x="13745" y="12398"/>
                    <a:pt x="12966" y="7374"/>
                  </a:cubicBezTo>
                  <a:cubicBezTo>
                    <a:pt x="12539" y="4695"/>
                    <a:pt x="12112" y="1849"/>
                    <a:pt x="11509" y="844"/>
                  </a:cubicBezTo>
                  <a:cubicBezTo>
                    <a:pt x="10555" y="-830"/>
                    <a:pt x="9701" y="342"/>
                    <a:pt x="8948" y="4863"/>
                  </a:cubicBezTo>
                  <a:cubicBezTo>
                    <a:pt x="8596" y="6872"/>
                    <a:pt x="8295" y="9216"/>
                    <a:pt x="7817" y="10221"/>
                  </a:cubicBezTo>
                  <a:cubicBezTo>
                    <a:pt x="7039" y="11895"/>
                    <a:pt x="6461" y="9719"/>
                    <a:pt x="5984" y="5867"/>
                  </a:cubicBezTo>
                  <a:cubicBezTo>
                    <a:pt x="5934" y="5700"/>
                    <a:pt x="5909" y="5365"/>
                    <a:pt x="5858" y="5198"/>
                  </a:cubicBezTo>
                  <a:cubicBezTo>
                    <a:pt x="5783" y="4695"/>
                    <a:pt x="5708" y="4193"/>
                    <a:pt x="5607" y="3858"/>
                  </a:cubicBezTo>
                  <a:cubicBezTo>
                    <a:pt x="5130" y="1681"/>
                    <a:pt x="4628" y="174"/>
                    <a:pt x="4025" y="7"/>
                  </a:cubicBezTo>
                  <a:cubicBezTo>
                    <a:pt x="3121" y="-161"/>
                    <a:pt x="2417" y="2686"/>
                    <a:pt x="1815" y="6704"/>
                  </a:cubicBezTo>
                  <a:cubicBezTo>
                    <a:pt x="1513" y="8714"/>
                    <a:pt x="1187" y="10556"/>
                    <a:pt x="735" y="10723"/>
                  </a:cubicBezTo>
                  <a:cubicBezTo>
                    <a:pt x="232" y="10891"/>
                    <a:pt x="-44" y="12398"/>
                    <a:pt x="6" y="14742"/>
                  </a:cubicBezTo>
                  <a:cubicBezTo>
                    <a:pt x="31" y="17421"/>
                    <a:pt x="408" y="18593"/>
                    <a:pt x="885" y="1825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9" name="Shape">
              <a:extLst>
                <a:ext uri="{FF2B5EF4-FFF2-40B4-BE49-F238E27FC236}">
                  <a16:creationId xmlns:a16="http://schemas.microsoft.com/office/drawing/2014/main" id="{F22991BA-A370-384E-B981-629C9D254051}"/>
                </a:ext>
              </a:extLst>
            </p:cNvPr>
            <p:cNvSpPr/>
            <p:nvPr userDrawn="1"/>
          </p:nvSpPr>
          <p:spPr>
            <a:xfrm>
              <a:off x="4876800" y="2389818"/>
              <a:ext cx="1087490" cy="140537"/>
            </a:xfrm>
            <a:custGeom>
              <a:avLst/>
              <a:gdLst/>
              <a:ahLst/>
              <a:cxnLst>
                <a:cxn ang="0">
                  <a:pos x="wd2" y="hd2"/>
                </a:cxn>
                <a:cxn ang="5400000">
                  <a:pos x="wd2" y="hd2"/>
                </a:cxn>
                <a:cxn ang="10800000">
                  <a:pos x="wd2" y="hd2"/>
                </a:cxn>
                <a:cxn ang="16200000">
                  <a:pos x="wd2" y="hd2"/>
                </a:cxn>
              </a:cxnLst>
              <a:rect l="0" t="0" r="r" b="b"/>
              <a:pathLst>
                <a:path w="21532" h="18108" extrusionOk="0">
                  <a:moveTo>
                    <a:pt x="6489" y="16896"/>
                  </a:moveTo>
                  <a:cubicBezTo>
                    <a:pt x="6916" y="18041"/>
                    <a:pt x="7369" y="18205"/>
                    <a:pt x="7922" y="17550"/>
                  </a:cubicBezTo>
                  <a:cubicBezTo>
                    <a:pt x="8525" y="16732"/>
                    <a:pt x="9028" y="14605"/>
                    <a:pt x="9456" y="11823"/>
                  </a:cubicBezTo>
                  <a:cubicBezTo>
                    <a:pt x="10386" y="5605"/>
                    <a:pt x="11116" y="5605"/>
                    <a:pt x="12071" y="11659"/>
                  </a:cubicBezTo>
                  <a:cubicBezTo>
                    <a:pt x="12876" y="16732"/>
                    <a:pt x="13781" y="19514"/>
                    <a:pt x="14912" y="17387"/>
                  </a:cubicBezTo>
                  <a:cubicBezTo>
                    <a:pt x="15491" y="16405"/>
                    <a:pt x="15918" y="13950"/>
                    <a:pt x="16321" y="11332"/>
                  </a:cubicBezTo>
                  <a:cubicBezTo>
                    <a:pt x="16622" y="9369"/>
                    <a:pt x="16949" y="7569"/>
                    <a:pt x="17427" y="7405"/>
                  </a:cubicBezTo>
                  <a:cubicBezTo>
                    <a:pt x="17955" y="7241"/>
                    <a:pt x="18382" y="8387"/>
                    <a:pt x="18760" y="10841"/>
                  </a:cubicBezTo>
                  <a:cubicBezTo>
                    <a:pt x="19338" y="14605"/>
                    <a:pt x="19942" y="17714"/>
                    <a:pt x="20796" y="18041"/>
                  </a:cubicBezTo>
                  <a:cubicBezTo>
                    <a:pt x="21174" y="18205"/>
                    <a:pt x="21475" y="17550"/>
                    <a:pt x="21526" y="14769"/>
                  </a:cubicBezTo>
                  <a:cubicBezTo>
                    <a:pt x="21576" y="11987"/>
                    <a:pt x="21299" y="10841"/>
                    <a:pt x="20922" y="10841"/>
                  </a:cubicBezTo>
                  <a:cubicBezTo>
                    <a:pt x="20495" y="10841"/>
                    <a:pt x="20168" y="9532"/>
                    <a:pt x="19866" y="7732"/>
                  </a:cubicBezTo>
                  <a:cubicBezTo>
                    <a:pt x="19665" y="6587"/>
                    <a:pt x="19464" y="5278"/>
                    <a:pt x="19263" y="4132"/>
                  </a:cubicBezTo>
                  <a:cubicBezTo>
                    <a:pt x="18382" y="-1104"/>
                    <a:pt x="16673" y="-1104"/>
                    <a:pt x="15767" y="4950"/>
                  </a:cubicBezTo>
                  <a:cubicBezTo>
                    <a:pt x="15415" y="7241"/>
                    <a:pt x="15088" y="9859"/>
                    <a:pt x="14535" y="10678"/>
                  </a:cubicBezTo>
                  <a:cubicBezTo>
                    <a:pt x="13781" y="11823"/>
                    <a:pt x="13278" y="9368"/>
                    <a:pt x="12775" y="6096"/>
                  </a:cubicBezTo>
                  <a:cubicBezTo>
                    <a:pt x="11493" y="-2086"/>
                    <a:pt x="10009" y="-2086"/>
                    <a:pt x="8752" y="6423"/>
                  </a:cubicBezTo>
                  <a:cubicBezTo>
                    <a:pt x="8324" y="9205"/>
                    <a:pt x="7746" y="11332"/>
                    <a:pt x="7142" y="10677"/>
                  </a:cubicBezTo>
                  <a:cubicBezTo>
                    <a:pt x="6841" y="10350"/>
                    <a:pt x="6539" y="9368"/>
                    <a:pt x="6313" y="8059"/>
                  </a:cubicBezTo>
                  <a:cubicBezTo>
                    <a:pt x="5785" y="5114"/>
                    <a:pt x="5307" y="1677"/>
                    <a:pt x="4603" y="696"/>
                  </a:cubicBezTo>
                  <a:cubicBezTo>
                    <a:pt x="3622" y="-613"/>
                    <a:pt x="2792" y="1023"/>
                    <a:pt x="2063" y="5441"/>
                  </a:cubicBezTo>
                  <a:cubicBezTo>
                    <a:pt x="1661" y="7896"/>
                    <a:pt x="1284" y="10677"/>
                    <a:pt x="655" y="10677"/>
                  </a:cubicBezTo>
                  <a:cubicBezTo>
                    <a:pt x="278" y="10677"/>
                    <a:pt x="-24" y="11987"/>
                    <a:pt x="1" y="14605"/>
                  </a:cubicBezTo>
                  <a:cubicBezTo>
                    <a:pt x="26" y="17223"/>
                    <a:pt x="328" y="18205"/>
                    <a:pt x="705" y="17877"/>
                  </a:cubicBezTo>
                  <a:cubicBezTo>
                    <a:pt x="831" y="17714"/>
                    <a:pt x="957" y="17714"/>
                    <a:pt x="1082" y="17550"/>
                  </a:cubicBezTo>
                  <a:cubicBezTo>
                    <a:pt x="1786" y="16732"/>
                    <a:pt x="2264" y="13787"/>
                    <a:pt x="2742" y="10841"/>
                  </a:cubicBezTo>
                  <a:cubicBezTo>
                    <a:pt x="3547" y="5932"/>
                    <a:pt x="4351" y="5932"/>
                    <a:pt x="5131" y="11005"/>
                  </a:cubicBezTo>
                  <a:cubicBezTo>
                    <a:pt x="5634" y="13623"/>
                    <a:pt x="6036" y="15750"/>
                    <a:pt x="6489" y="1689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0" name="Shape">
              <a:extLst>
                <a:ext uri="{FF2B5EF4-FFF2-40B4-BE49-F238E27FC236}">
                  <a16:creationId xmlns:a16="http://schemas.microsoft.com/office/drawing/2014/main" id="{CA845181-023C-BF4C-8E45-466C9E7B5BFC}"/>
                </a:ext>
              </a:extLst>
            </p:cNvPr>
            <p:cNvSpPr/>
            <p:nvPr userDrawn="1"/>
          </p:nvSpPr>
          <p:spPr>
            <a:xfrm>
              <a:off x="4876801" y="2567619"/>
              <a:ext cx="1086722" cy="141469"/>
            </a:xfrm>
            <a:custGeom>
              <a:avLst/>
              <a:gdLst/>
              <a:ahLst/>
              <a:cxnLst>
                <a:cxn ang="0">
                  <a:pos x="wd2" y="hd2"/>
                </a:cxn>
                <a:cxn ang="5400000">
                  <a:pos x="wd2" y="hd2"/>
                </a:cxn>
                <a:cxn ang="10800000">
                  <a:pos x="wd2" y="hd2"/>
                </a:cxn>
                <a:cxn ang="16200000">
                  <a:pos x="wd2" y="hd2"/>
                </a:cxn>
              </a:cxnLst>
              <a:rect l="0" t="0" r="r" b="b"/>
              <a:pathLst>
                <a:path w="21542" h="17823" extrusionOk="0">
                  <a:moveTo>
                    <a:pt x="21096" y="10600"/>
                  </a:moveTo>
                  <a:cubicBezTo>
                    <a:pt x="20392" y="10600"/>
                    <a:pt x="19964" y="7880"/>
                    <a:pt x="19511" y="5160"/>
                  </a:cubicBezTo>
                  <a:cubicBezTo>
                    <a:pt x="18352" y="-1720"/>
                    <a:pt x="16867" y="-1720"/>
                    <a:pt x="15709" y="5160"/>
                  </a:cubicBezTo>
                  <a:cubicBezTo>
                    <a:pt x="15533" y="6280"/>
                    <a:pt x="15331" y="7400"/>
                    <a:pt x="15130" y="8360"/>
                  </a:cubicBezTo>
                  <a:cubicBezTo>
                    <a:pt x="14526" y="11400"/>
                    <a:pt x="13745" y="11080"/>
                    <a:pt x="13166" y="7880"/>
                  </a:cubicBezTo>
                  <a:cubicBezTo>
                    <a:pt x="12940" y="6600"/>
                    <a:pt x="12764" y="5320"/>
                    <a:pt x="12537" y="4200"/>
                  </a:cubicBezTo>
                  <a:cubicBezTo>
                    <a:pt x="11832" y="360"/>
                    <a:pt x="11027" y="-600"/>
                    <a:pt x="10145" y="680"/>
                  </a:cubicBezTo>
                  <a:cubicBezTo>
                    <a:pt x="9516" y="1480"/>
                    <a:pt x="9088" y="4200"/>
                    <a:pt x="8635" y="6760"/>
                  </a:cubicBezTo>
                  <a:cubicBezTo>
                    <a:pt x="8257" y="9000"/>
                    <a:pt x="7779" y="10920"/>
                    <a:pt x="7225" y="10600"/>
                  </a:cubicBezTo>
                  <a:cubicBezTo>
                    <a:pt x="6923" y="10440"/>
                    <a:pt x="6696" y="9320"/>
                    <a:pt x="6470" y="8200"/>
                  </a:cubicBezTo>
                  <a:cubicBezTo>
                    <a:pt x="6243" y="7080"/>
                    <a:pt x="5916" y="5960"/>
                    <a:pt x="5715" y="4680"/>
                  </a:cubicBezTo>
                  <a:cubicBezTo>
                    <a:pt x="4657" y="-1560"/>
                    <a:pt x="3197" y="-1080"/>
                    <a:pt x="2115" y="5000"/>
                  </a:cubicBezTo>
                  <a:cubicBezTo>
                    <a:pt x="1636" y="7720"/>
                    <a:pt x="1208" y="10760"/>
                    <a:pt x="478" y="10600"/>
                  </a:cubicBezTo>
                  <a:cubicBezTo>
                    <a:pt x="201" y="10600"/>
                    <a:pt x="25" y="12040"/>
                    <a:pt x="0" y="13960"/>
                  </a:cubicBezTo>
                  <a:cubicBezTo>
                    <a:pt x="0" y="15880"/>
                    <a:pt x="176" y="17160"/>
                    <a:pt x="478" y="17640"/>
                  </a:cubicBezTo>
                  <a:cubicBezTo>
                    <a:pt x="604" y="17800"/>
                    <a:pt x="755" y="17640"/>
                    <a:pt x="906" y="17640"/>
                  </a:cubicBezTo>
                  <a:cubicBezTo>
                    <a:pt x="1662" y="17000"/>
                    <a:pt x="2241" y="14120"/>
                    <a:pt x="2769" y="10760"/>
                  </a:cubicBezTo>
                  <a:cubicBezTo>
                    <a:pt x="3525" y="5960"/>
                    <a:pt x="4380" y="5960"/>
                    <a:pt x="5136" y="10600"/>
                  </a:cubicBezTo>
                  <a:cubicBezTo>
                    <a:pt x="5992" y="15880"/>
                    <a:pt x="7024" y="19880"/>
                    <a:pt x="8257" y="16680"/>
                  </a:cubicBezTo>
                  <a:cubicBezTo>
                    <a:pt x="9415" y="13640"/>
                    <a:pt x="10523" y="1480"/>
                    <a:pt x="11883" y="10280"/>
                  </a:cubicBezTo>
                  <a:cubicBezTo>
                    <a:pt x="12084" y="11560"/>
                    <a:pt x="12285" y="12840"/>
                    <a:pt x="12512" y="13960"/>
                  </a:cubicBezTo>
                  <a:cubicBezTo>
                    <a:pt x="13594" y="19400"/>
                    <a:pt x="15029" y="19080"/>
                    <a:pt x="16036" y="13000"/>
                  </a:cubicBezTo>
                  <a:cubicBezTo>
                    <a:pt x="16213" y="11880"/>
                    <a:pt x="16389" y="10920"/>
                    <a:pt x="16565" y="9960"/>
                  </a:cubicBezTo>
                  <a:cubicBezTo>
                    <a:pt x="17245" y="6440"/>
                    <a:pt x="17975" y="6600"/>
                    <a:pt x="18630" y="10120"/>
                  </a:cubicBezTo>
                  <a:cubicBezTo>
                    <a:pt x="18856" y="11400"/>
                    <a:pt x="19083" y="12680"/>
                    <a:pt x="19309" y="13960"/>
                  </a:cubicBezTo>
                  <a:cubicBezTo>
                    <a:pt x="19762" y="16520"/>
                    <a:pt x="20316" y="17800"/>
                    <a:pt x="20920" y="17800"/>
                  </a:cubicBezTo>
                  <a:cubicBezTo>
                    <a:pt x="21248" y="17800"/>
                    <a:pt x="21474" y="16840"/>
                    <a:pt x="21525" y="14760"/>
                  </a:cubicBezTo>
                  <a:cubicBezTo>
                    <a:pt x="21600" y="12200"/>
                    <a:pt x="21424" y="10600"/>
                    <a:pt x="21096" y="1060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1" name="Shape">
              <a:extLst>
                <a:ext uri="{FF2B5EF4-FFF2-40B4-BE49-F238E27FC236}">
                  <a16:creationId xmlns:a16="http://schemas.microsoft.com/office/drawing/2014/main" id="{26F9C479-C134-9F48-A5EF-9CA1DA17E4E2}"/>
                </a:ext>
              </a:extLst>
            </p:cNvPr>
            <p:cNvSpPr/>
            <p:nvPr userDrawn="1"/>
          </p:nvSpPr>
          <p:spPr>
            <a:xfrm>
              <a:off x="0" y="0"/>
              <a:ext cx="2787257" cy="1863224"/>
            </a:xfrm>
            <a:custGeom>
              <a:avLst/>
              <a:gdLst/>
              <a:ahLst/>
              <a:cxnLst>
                <a:cxn ang="0">
                  <a:pos x="wd2" y="hd2"/>
                </a:cxn>
                <a:cxn ang="5400000">
                  <a:pos x="wd2" y="hd2"/>
                </a:cxn>
                <a:cxn ang="10800000">
                  <a:pos x="wd2" y="hd2"/>
                </a:cxn>
                <a:cxn ang="16200000">
                  <a:pos x="wd2" y="hd2"/>
                </a:cxn>
              </a:cxnLst>
              <a:rect l="0" t="0" r="r" b="b"/>
              <a:pathLst>
                <a:path w="21519" h="21484" extrusionOk="0">
                  <a:moveTo>
                    <a:pt x="11903" y="6268"/>
                  </a:moveTo>
                  <a:cubicBezTo>
                    <a:pt x="12158" y="6048"/>
                    <a:pt x="12325" y="5667"/>
                    <a:pt x="12609" y="5462"/>
                  </a:cubicBezTo>
                  <a:cubicBezTo>
                    <a:pt x="13599" y="4759"/>
                    <a:pt x="14580" y="4056"/>
                    <a:pt x="15609" y="3471"/>
                  </a:cubicBezTo>
                  <a:cubicBezTo>
                    <a:pt x="16237" y="3105"/>
                    <a:pt x="16825" y="2577"/>
                    <a:pt x="17462" y="2255"/>
                  </a:cubicBezTo>
                  <a:cubicBezTo>
                    <a:pt x="17560" y="1918"/>
                    <a:pt x="17708" y="1713"/>
                    <a:pt x="17972" y="1787"/>
                  </a:cubicBezTo>
                  <a:cubicBezTo>
                    <a:pt x="18345" y="1699"/>
                    <a:pt x="18639" y="1333"/>
                    <a:pt x="18982" y="1113"/>
                  </a:cubicBezTo>
                  <a:cubicBezTo>
                    <a:pt x="19551" y="747"/>
                    <a:pt x="20129" y="395"/>
                    <a:pt x="20678" y="0"/>
                  </a:cubicBezTo>
                  <a:lnTo>
                    <a:pt x="14315" y="0"/>
                  </a:lnTo>
                  <a:cubicBezTo>
                    <a:pt x="14188" y="73"/>
                    <a:pt x="14060" y="132"/>
                    <a:pt x="13942" y="205"/>
                  </a:cubicBezTo>
                  <a:cubicBezTo>
                    <a:pt x="12844" y="893"/>
                    <a:pt x="11707" y="1391"/>
                    <a:pt x="10599" y="2036"/>
                  </a:cubicBezTo>
                  <a:cubicBezTo>
                    <a:pt x="9677" y="2577"/>
                    <a:pt x="8765" y="3163"/>
                    <a:pt x="7814" y="3573"/>
                  </a:cubicBezTo>
                  <a:cubicBezTo>
                    <a:pt x="6903" y="3983"/>
                    <a:pt x="6059" y="4657"/>
                    <a:pt x="5167" y="5125"/>
                  </a:cubicBezTo>
                  <a:cubicBezTo>
                    <a:pt x="4432" y="5506"/>
                    <a:pt x="3677" y="5902"/>
                    <a:pt x="2971" y="6443"/>
                  </a:cubicBezTo>
                  <a:cubicBezTo>
                    <a:pt x="2677" y="6663"/>
                    <a:pt x="2383" y="7015"/>
                    <a:pt x="2020" y="6590"/>
                  </a:cubicBezTo>
                  <a:cubicBezTo>
                    <a:pt x="1941" y="6502"/>
                    <a:pt x="1726" y="6473"/>
                    <a:pt x="1696" y="6707"/>
                  </a:cubicBezTo>
                  <a:cubicBezTo>
                    <a:pt x="1569" y="7527"/>
                    <a:pt x="1000" y="7454"/>
                    <a:pt x="657" y="7732"/>
                  </a:cubicBezTo>
                  <a:cubicBezTo>
                    <a:pt x="451" y="7893"/>
                    <a:pt x="245" y="8040"/>
                    <a:pt x="20" y="8171"/>
                  </a:cubicBezTo>
                  <a:lnTo>
                    <a:pt x="20" y="9929"/>
                  </a:lnTo>
                  <a:cubicBezTo>
                    <a:pt x="343" y="9724"/>
                    <a:pt x="667" y="9519"/>
                    <a:pt x="990" y="9343"/>
                  </a:cubicBezTo>
                  <a:cubicBezTo>
                    <a:pt x="1726" y="8918"/>
                    <a:pt x="2471" y="8537"/>
                    <a:pt x="3206" y="8157"/>
                  </a:cubicBezTo>
                  <a:cubicBezTo>
                    <a:pt x="3912" y="7791"/>
                    <a:pt x="4618" y="7425"/>
                    <a:pt x="5324" y="7058"/>
                  </a:cubicBezTo>
                  <a:cubicBezTo>
                    <a:pt x="5903" y="6751"/>
                    <a:pt x="6471" y="6443"/>
                    <a:pt x="7050" y="6151"/>
                  </a:cubicBezTo>
                  <a:cubicBezTo>
                    <a:pt x="7481" y="5931"/>
                    <a:pt x="7932" y="5740"/>
                    <a:pt x="8364" y="5535"/>
                  </a:cubicBezTo>
                  <a:cubicBezTo>
                    <a:pt x="8540" y="5184"/>
                    <a:pt x="8844" y="5184"/>
                    <a:pt x="9089" y="5052"/>
                  </a:cubicBezTo>
                  <a:cubicBezTo>
                    <a:pt x="9844" y="4642"/>
                    <a:pt x="10628" y="4349"/>
                    <a:pt x="11383" y="3925"/>
                  </a:cubicBezTo>
                  <a:cubicBezTo>
                    <a:pt x="11619" y="3793"/>
                    <a:pt x="11844" y="3793"/>
                    <a:pt x="12070" y="3778"/>
                  </a:cubicBezTo>
                  <a:cubicBezTo>
                    <a:pt x="12080" y="4188"/>
                    <a:pt x="11785" y="4130"/>
                    <a:pt x="11678" y="4174"/>
                  </a:cubicBezTo>
                  <a:cubicBezTo>
                    <a:pt x="10766" y="4598"/>
                    <a:pt x="9893" y="5155"/>
                    <a:pt x="9030" y="5755"/>
                  </a:cubicBezTo>
                  <a:cubicBezTo>
                    <a:pt x="8981" y="5784"/>
                    <a:pt x="8922" y="5755"/>
                    <a:pt x="8864" y="5770"/>
                  </a:cubicBezTo>
                  <a:cubicBezTo>
                    <a:pt x="8815" y="5784"/>
                    <a:pt x="8756" y="5784"/>
                    <a:pt x="8707" y="5799"/>
                  </a:cubicBezTo>
                  <a:cubicBezTo>
                    <a:pt x="8579" y="6268"/>
                    <a:pt x="8314" y="6326"/>
                    <a:pt x="8030" y="6268"/>
                  </a:cubicBezTo>
                  <a:cubicBezTo>
                    <a:pt x="7844" y="6385"/>
                    <a:pt x="7638" y="6473"/>
                    <a:pt x="7452" y="6590"/>
                  </a:cubicBezTo>
                  <a:cubicBezTo>
                    <a:pt x="6216" y="7307"/>
                    <a:pt x="4991" y="8098"/>
                    <a:pt x="3755" y="8845"/>
                  </a:cubicBezTo>
                  <a:cubicBezTo>
                    <a:pt x="2843" y="9401"/>
                    <a:pt x="1941" y="10002"/>
                    <a:pt x="1020" y="10500"/>
                  </a:cubicBezTo>
                  <a:cubicBezTo>
                    <a:pt x="677" y="10690"/>
                    <a:pt x="333" y="10910"/>
                    <a:pt x="0" y="11115"/>
                  </a:cubicBezTo>
                  <a:lnTo>
                    <a:pt x="0" y="13839"/>
                  </a:lnTo>
                  <a:cubicBezTo>
                    <a:pt x="402" y="13780"/>
                    <a:pt x="726" y="13399"/>
                    <a:pt x="1079" y="13165"/>
                  </a:cubicBezTo>
                  <a:cubicBezTo>
                    <a:pt x="1284" y="13033"/>
                    <a:pt x="1284" y="13019"/>
                    <a:pt x="1294" y="13253"/>
                  </a:cubicBezTo>
                  <a:cubicBezTo>
                    <a:pt x="1333" y="14000"/>
                    <a:pt x="1402" y="14088"/>
                    <a:pt x="1902" y="14073"/>
                  </a:cubicBezTo>
                  <a:cubicBezTo>
                    <a:pt x="2039" y="14073"/>
                    <a:pt x="2206" y="13941"/>
                    <a:pt x="2285" y="14278"/>
                  </a:cubicBezTo>
                  <a:cubicBezTo>
                    <a:pt x="2422" y="14893"/>
                    <a:pt x="2589" y="14966"/>
                    <a:pt x="2991" y="14644"/>
                  </a:cubicBezTo>
                  <a:cubicBezTo>
                    <a:pt x="3677" y="14088"/>
                    <a:pt x="4432" y="13780"/>
                    <a:pt x="5157" y="13355"/>
                  </a:cubicBezTo>
                  <a:cubicBezTo>
                    <a:pt x="6128" y="12784"/>
                    <a:pt x="7079" y="12125"/>
                    <a:pt x="8040" y="11525"/>
                  </a:cubicBezTo>
                  <a:cubicBezTo>
                    <a:pt x="8795" y="11042"/>
                    <a:pt x="9530" y="10456"/>
                    <a:pt x="10295" y="9973"/>
                  </a:cubicBezTo>
                  <a:cubicBezTo>
                    <a:pt x="10491" y="9841"/>
                    <a:pt x="10677" y="9753"/>
                    <a:pt x="10883" y="9753"/>
                  </a:cubicBezTo>
                  <a:cubicBezTo>
                    <a:pt x="11227" y="9270"/>
                    <a:pt x="11913" y="8977"/>
                    <a:pt x="12589" y="9035"/>
                  </a:cubicBezTo>
                  <a:cubicBezTo>
                    <a:pt x="12384" y="9548"/>
                    <a:pt x="12070" y="9694"/>
                    <a:pt x="11727" y="9768"/>
                  </a:cubicBezTo>
                  <a:lnTo>
                    <a:pt x="11717" y="9782"/>
                  </a:lnTo>
                  <a:cubicBezTo>
                    <a:pt x="11570" y="10163"/>
                    <a:pt x="11325" y="10251"/>
                    <a:pt x="11060" y="10295"/>
                  </a:cubicBezTo>
                  <a:cubicBezTo>
                    <a:pt x="10717" y="10661"/>
                    <a:pt x="10315" y="10866"/>
                    <a:pt x="9952" y="11173"/>
                  </a:cubicBezTo>
                  <a:cubicBezTo>
                    <a:pt x="9079" y="11920"/>
                    <a:pt x="8167" y="12506"/>
                    <a:pt x="7285" y="13194"/>
                  </a:cubicBezTo>
                  <a:cubicBezTo>
                    <a:pt x="7030" y="13399"/>
                    <a:pt x="6765" y="13619"/>
                    <a:pt x="6491" y="13780"/>
                  </a:cubicBezTo>
                  <a:cubicBezTo>
                    <a:pt x="6040" y="14058"/>
                    <a:pt x="5599" y="14337"/>
                    <a:pt x="5148" y="14629"/>
                  </a:cubicBezTo>
                  <a:cubicBezTo>
                    <a:pt x="5157" y="14747"/>
                    <a:pt x="5118" y="14805"/>
                    <a:pt x="5040" y="14790"/>
                  </a:cubicBezTo>
                  <a:cubicBezTo>
                    <a:pt x="5020" y="14893"/>
                    <a:pt x="5000" y="14996"/>
                    <a:pt x="4971" y="15098"/>
                  </a:cubicBezTo>
                  <a:cubicBezTo>
                    <a:pt x="5000" y="15259"/>
                    <a:pt x="4961" y="15464"/>
                    <a:pt x="5079" y="15596"/>
                  </a:cubicBezTo>
                  <a:cubicBezTo>
                    <a:pt x="5304" y="15537"/>
                    <a:pt x="5520" y="15537"/>
                    <a:pt x="5755" y="15420"/>
                  </a:cubicBezTo>
                  <a:cubicBezTo>
                    <a:pt x="6177" y="15215"/>
                    <a:pt x="6569" y="14849"/>
                    <a:pt x="7020" y="14820"/>
                  </a:cubicBezTo>
                  <a:cubicBezTo>
                    <a:pt x="7089" y="14366"/>
                    <a:pt x="7393" y="14556"/>
                    <a:pt x="7569" y="14439"/>
                  </a:cubicBezTo>
                  <a:cubicBezTo>
                    <a:pt x="7893" y="14205"/>
                    <a:pt x="8197" y="13751"/>
                    <a:pt x="8697" y="13912"/>
                  </a:cubicBezTo>
                  <a:cubicBezTo>
                    <a:pt x="8158" y="14307"/>
                    <a:pt x="7697" y="14747"/>
                    <a:pt x="7177" y="15025"/>
                  </a:cubicBezTo>
                  <a:cubicBezTo>
                    <a:pt x="6608" y="15508"/>
                    <a:pt x="6040" y="15977"/>
                    <a:pt x="5432" y="16357"/>
                  </a:cubicBezTo>
                  <a:cubicBezTo>
                    <a:pt x="5226" y="16489"/>
                    <a:pt x="5138" y="16709"/>
                    <a:pt x="5167" y="17046"/>
                  </a:cubicBezTo>
                  <a:cubicBezTo>
                    <a:pt x="5197" y="17412"/>
                    <a:pt x="5383" y="17382"/>
                    <a:pt x="5549" y="17368"/>
                  </a:cubicBezTo>
                  <a:cubicBezTo>
                    <a:pt x="6079" y="17339"/>
                    <a:pt x="6540" y="16929"/>
                    <a:pt x="7030" y="16709"/>
                  </a:cubicBezTo>
                  <a:cubicBezTo>
                    <a:pt x="7805" y="16387"/>
                    <a:pt x="8550" y="15962"/>
                    <a:pt x="9315" y="15581"/>
                  </a:cubicBezTo>
                  <a:cubicBezTo>
                    <a:pt x="9893" y="15288"/>
                    <a:pt x="10491" y="15054"/>
                    <a:pt x="11050" y="14703"/>
                  </a:cubicBezTo>
                  <a:cubicBezTo>
                    <a:pt x="11756" y="14263"/>
                    <a:pt x="12491" y="13956"/>
                    <a:pt x="13207" y="13590"/>
                  </a:cubicBezTo>
                  <a:cubicBezTo>
                    <a:pt x="13844" y="13253"/>
                    <a:pt x="14492" y="12945"/>
                    <a:pt x="15129" y="12638"/>
                  </a:cubicBezTo>
                  <a:cubicBezTo>
                    <a:pt x="15570" y="12433"/>
                    <a:pt x="16011" y="12242"/>
                    <a:pt x="16452" y="12052"/>
                  </a:cubicBezTo>
                  <a:cubicBezTo>
                    <a:pt x="16727" y="11671"/>
                    <a:pt x="17060" y="11598"/>
                    <a:pt x="17413" y="11657"/>
                  </a:cubicBezTo>
                  <a:cubicBezTo>
                    <a:pt x="17158" y="11862"/>
                    <a:pt x="16933" y="12169"/>
                    <a:pt x="16609" y="12067"/>
                  </a:cubicBezTo>
                  <a:cubicBezTo>
                    <a:pt x="16560" y="12462"/>
                    <a:pt x="16296" y="12433"/>
                    <a:pt x="16139" y="12535"/>
                  </a:cubicBezTo>
                  <a:cubicBezTo>
                    <a:pt x="14678" y="13399"/>
                    <a:pt x="13217" y="14263"/>
                    <a:pt x="11736" y="15039"/>
                  </a:cubicBezTo>
                  <a:cubicBezTo>
                    <a:pt x="11374" y="15230"/>
                    <a:pt x="10991" y="15654"/>
                    <a:pt x="10560" y="15318"/>
                  </a:cubicBezTo>
                  <a:cubicBezTo>
                    <a:pt x="10511" y="15274"/>
                    <a:pt x="10383" y="15391"/>
                    <a:pt x="10423" y="15479"/>
                  </a:cubicBezTo>
                  <a:cubicBezTo>
                    <a:pt x="10599" y="15889"/>
                    <a:pt x="10305" y="15889"/>
                    <a:pt x="10217" y="15947"/>
                  </a:cubicBezTo>
                  <a:cubicBezTo>
                    <a:pt x="9756" y="16196"/>
                    <a:pt x="9334" y="16577"/>
                    <a:pt x="8883" y="16826"/>
                  </a:cubicBezTo>
                  <a:cubicBezTo>
                    <a:pt x="7873" y="17368"/>
                    <a:pt x="6883" y="17954"/>
                    <a:pt x="5893" y="18569"/>
                  </a:cubicBezTo>
                  <a:cubicBezTo>
                    <a:pt x="5589" y="18759"/>
                    <a:pt x="5706" y="19067"/>
                    <a:pt x="5697" y="19345"/>
                  </a:cubicBezTo>
                  <a:cubicBezTo>
                    <a:pt x="5677" y="19726"/>
                    <a:pt x="5902" y="19579"/>
                    <a:pt x="6030" y="19623"/>
                  </a:cubicBezTo>
                  <a:cubicBezTo>
                    <a:pt x="6265" y="19198"/>
                    <a:pt x="6667" y="19403"/>
                    <a:pt x="6942" y="19096"/>
                  </a:cubicBezTo>
                  <a:cubicBezTo>
                    <a:pt x="7108" y="18920"/>
                    <a:pt x="7285" y="18744"/>
                    <a:pt x="7550" y="18993"/>
                  </a:cubicBezTo>
                  <a:cubicBezTo>
                    <a:pt x="7059" y="19257"/>
                    <a:pt x="6687" y="19769"/>
                    <a:pt x="6187" y="19857"/>
                  </a:cubicBezTo>
                  <a:cubicBezTo>
                    <a:pt x="6050" y="19960"/>
                    <a:pt x="5893" y="20018"/>
                    <a:pt x="5785" y="20150"/>
                  </a:cubicBezTo>
                  <a:cubicBezTo>
                    <a:pt x="5549" y="20458"/>
                    <a:pt x="5187" y="20341"/>
                    <a:pt x="4991" y="20751"/>
                  </a:cubicBezTo>
                  <a:cubicBezTo>
                    <a:pt x="4912" y="20926"/>
                    <a:pt x="4755" y="21102"/>
                    <a:pt x="4893" y="21263"/>
                  </a:cubicBezTo>
                  <a:cubicBezTo>
                    <a:pt x="4991" y="21380"/>
                    <a:pt x="5157" y="21600"/>
                    <a:pt x="5324" y="21410"/>
                  </a:cubicBezTo>
                  <a:cubicBezTo>
                    <a:pt x="5697" y="20985"/>
                    <a:pt x="6138" y="20721"/>
                    <a:pt x="6550" y="20458"/>
                  </a:cubicBezTo>
                  <a:cubicBezTo>
                    <a:pt x="6883" y="20238"/>
                    <a:pt x="7197" y="19579"/>
                    <a:pt x="7677" y="20048"/>
                  </a:cubicBezTo>
                  <a:cubicBezTo>
                    <a:pt x="7795" y="20165"/>
                    <a:pt x="8010" y="19887"/>
                    <a:pt x="7991" y="19667"/>
                  </a:cubicBezTo>
                  <a:cubicBezTo>
                    <a:pt x="7952" y="19316"/>
                    <a:pt x="8138" y="19242"/>
                    <a:pt x="8236" y="19184"/>
                  </a:cubicBezTo>
                  <a:cubicBezTo>
                    <a:pt x="9197" y="18539"/>
                    <a:pt x="10119" y="17793"/>
                    <a:pt x="11050" y="17090"/>
                  </a:cubicBezTo>
                  <a:cubicBezTo>
                    <a:pt x="11501" y="16753"/>
                    <a:pt x="11962" y="16460"/>
                    <a:pt x="12413" y="16152"/>
                  </a:cubicBezTo>
                  <a:cubicBezTo>
                    <a:pt x="12746" y="15918"/>
                    <a:pt x="13021" y="15493"/>
                    <a:pt x="13442" y="15786"/>
                  </a:cubicBezTo>
                  <a:cubicBezTo>
                    <a:pt x="13540" y="15860"/>
                    <a:pt x="13609" y="15742"/>
                    <a:pt x="13638" y="15625"/>
                  </a:cubicBezTo>
                  <a:cubicBezTo>
                    <a:pt x="13737" y="15230"/>
                    <a:pt x="13962" y="15142"/>
                    <a:pt x="14197" y="14966"/>
                  </a:cubicBezTo>
                  <a:cubicBezTo>
                    <a:pt x="15148" y="14293"/>
                    <a:pt x="16139" y="13721"/>
                    <a:pt x="17041" y="12931"/>
                  </a:cubicBezTo>
                  <a:cubicBezTo>
                    <a:pt x="17972" y="12125"/>
                    <a:pt x="19100" y="11832"/>
                    <a:pt x="19884" y="10617"/>
                  </a:cubicBezTo>
                  <a:cubicBezTo>
                    <a:pt x="19914" y="10573"/>
                    <a:pt x="19963" y="10573"/>
                    <a:pt x="20002" y="10558"/>
                  </a:cubicBezTo>
                  <a:cubicBezTo>
                    <a:pt x="20453" y="10280"/>
                    <a:pt x="20884" y="9943"/>
                    <a:pt x="21276" y="9504"/>
                  </a:cubicBezTo>
                  <a:cubicBezTo>
                    <a:pt x="21404" y="9358"/>
                    <a:pt x="21600" y="9182"/>
                    <a:pt x="21482" y="8904"/>
                  </a:cubicBezTo>
                  <a:cubicBezTo>
                    <a:pt x="21375" y="8640"/>
                    <a:pt x="21169" y="8450"/>
                    <a:pt x="20943" y="8581"/>
                  </a:cubicBezTo>
                  <a:cubicBezTo>
                    <a:pt x="20404" y="8918"/>
                    <a:pt x="19796" y="9050"/>
                    <a:pt x="19276" y="9387"/>
                  </a:cubicBezTo>
                  <a:cubicBezTo>
                    <a:pt x="18208" y="10104"/>
                    <a:pt x="17041" y="10383"/>
                    <a:pt x="15962" y="11042"/>
                  </a:cubicBezTo>
                  <a:cubicBezTo>
                    <a:pt x="15070" y="11598"/>
                    <a:pt x="14148" y="12023"/>
                    <a:pt x="13237" y="12477"/>
                  </a:cubicBezTo>
                  <a:cubicBezTo>
                    <a:pt x="12629" y="12784"/>
                    <a:pt x="12011" y="13048"/>
                    <a:pt x="11403" y="13326"/>
                  </a:cubicBezTo>
                  <a:cubicBezTo>
                    <a:pt x="11383" y="13385"/>
                    <a:pt x="11383" y="13473"/>
                    <a:pt x="11354" y="13487"/>
                  </a:cubicBezTo>
                  <a:cubicBezTo>
                    <a:pt x="10677" y="13853"/>
                    <a:pt x="10001" y="14205"/>
                    <a:pt x="9315" y="14542"/>
                  </a:cubicBezTo>
                  <a:cubicBezTo>
                    <a:pt x="9256" y="14571"/>
                    <a:pt x="9177" y="14527"/>
                    <a:pt x="9020" y="14498"/>
                  </a:cubicBezTo>
                  <a:cubicBezTo>
                    <a:pt x="9844" y="13809"/>
                    <a:pt x="10599" y="13180"/>
                    <a:pt x="11354" y="12565"/>
                  </a:cubicBezTo>
                  <a:cubicBezTo>
                    <a:pt x="11413" y="12521"/>
                    <a:pt x="11491" y="12550"/>
                    <a:pt x="11560" y="12535"/>
                  </a:cubicBezTo>
                  <a:cubicBezTo>
                    <a:pt x="12001" y="11935"/>
                    <a:pt x="12550" y="11642"/>
                    <a:pt x="13089" y="11291"/>
                  </a:cubicBezTo>
                  <a:cubicBezTo>
                    <a:pt x="13364" y="11012"/>
                    <a:pt x="13560" y="10588"/>
                    <a:pt x="13933" y="10544"/>
                  </a:cubicBezTo>
                  <a:cubicBezTo>
                    <a:pt x="14080" y="10441"/>
                    <a:pt x="14227" y="10339"/>
                    <a:pt x="14364" y="10207"/>
                  </a:cubicBezTo>
                  <a:cubicBezTo>
                    <a:pt x="14541" y="10046"/>
                    <a:pt x="14541" y="9841"/>
                    <a:pt x="14452" y="9563"/>
                  </a:cubicBezTo>
                  <a:cubicBezTo>
                    <a:pt x="14354" y="9270"/>
                    <a:pt x="14276" y="9314"/>
                    <a:pt x="14099" y="9402"/>
                  </a:cubicBezTo>
                  <a:cubicBezTo>
                    <a:pt x="13903" y="9504"/>
                    <a:pt x="13766" y="9841"/>
                    <a:pt x="13521" y="9738"/>
                  </a:cubicBezTo>
                  <a:cubicBezTo>
                    <a:pt x="13266" y="10075"/>
                    <a:pt x="13011" y="10353"/>
                    <a:pt x="12648" y="10163"/>
                  </a:cubicBezTo>
                  <a:cubicBezTo>
                    <a:pt x="12972" y="10061"/>
                    <a:pt x="13119" y="9372"/>
                    <a:pt x="13531" y="9548"/>
                  </a:cubicBezTo>
                  <a:cubicBezTo>
                    <a:pt x="13580" y="9475"/>
                    <a:pt x="13619" y="9387"/>
                    <a:pt x="13668" y="9328"/>
                  </a:cubicBezTo>
                  <a:cubicBezTo>
                    <a:pt x="14168" y="8772"/>
                    <a:pt x="14746" y="8391"/>
                    <a:pt x="15247" y="7820"/>
                  </a:cubicBezTo>
                  <a:cubicBezTo>
                    <a:pt x="15492" y="7542"/>
                    <a:pt x="15766" y="7117"/>
                    <a:pt x="16158" y="7234"/>
                  </a:cubicBezTo>
                  <a:cubicBezTo>
                    <a:pt x="16286" y="7263"/>
                    <a:pt x="16433" y="7263"/>
                    <a:pt x="16453" y="7015"/>
                  </a:cubicBezTo>
                  <a:cubicBezTo>
                    <a:pt x="16472" y="6766"/>
                    <a:pt x="16531" y="6487"/>
                    <a:pt x="16335" y="6282"/>
                  </a:cubicBezTo>
                  <a:cubicBezTo>
                    <a:pt x="16051" y="5975"/>
                    <a:pt x="15786" y="6004"/>
                    <a:pt x="15472" y="6224"/>
                  </a:cubicBezTo>
                  <a:cubicBezTo>
                    <a:pt x="15090" y="6487"/>
                    <a:pt x="14619" y="6429"/>
                    <a:pt x="14256" y="6839"/>
                  </a:cubicBezTo>
                  <a:cubicBezTo>
                    <a:pt x="13962" y="7117"/>
                    <a:pt x="13590" y="6941"/>
                    <a:pt x="13295" y="7234"/>
                  </a:cubicBezTo>
                  <a:cubicBezTo>
                    <a:pt x="13080" y="7512"/>
                    <a:pt x="12776" y="7454"/>
                    <a:pt x="12540" y="7674"/>
                  </a:cubicBezTo>
                  <a:cubicBezTo>
                    <a:pt x="12442" y="7761"/>
                    <a:pt x="12315" y="7747"/>
                    <a:pt x="12276" y="7527"/>
                  </a:cubicBezTo>
                  <a:cubicBezTo>
                    <a:pt x="12207" y="7132"/>
                    <a:pt x="12001" y="7205"/>
                    <a:pt x="11834" y="7293"/>
                  </a:cubicBezTo>
                  <a:cubicBezTo>
                    <a:pt x="11148" y="7659"/>
                    <a:pt x="10481" y="8069"/>
                    <a:pt x="9795" y="8450"/>
                  </a:cubicBezTo>
                  <a:cubicBezTo>
                    <a:pt x="9677" y="8508"/>
                    <a:pt x="9550" y="8538"/>
                    <a:pt x="9403" y="8406"/>
                  </a:cubicBezTo>
                  <a:cubicBezTo>
                    <a:pt x="10148" y="7600"/>
                    <a:pt x="10932" y="6956"/>
                    <a:pt x="11707" y="6253"/>
                  </a:cubicBezTo>
                  <a:cubicBezTo>
                    <a:pt x="11756" y="6253"/>
                    <a:pt x="11834" y="6282"/>
                    <a:pt x="11903" y="6268"/>
                  </a:cubicBezTo>
                  <a:close/>
                  <a:moveTo>
                    <a:pt x="12923" y="3353"/>
                  </a:moveTo>
                  <a:cubicBezTo>
                    <a:pt x="12619" y="3602"/>
                    <a:pt x="12383" y="3866"/>
                    <a:pt x="12080" y="3778"/>
                  </a:cubicBezTo>
                  <a:cubicBezTo>
                    <a:pt x="12295" y="3441"/>
                    <a:pt x="12521" y="3207"/>
                    <a:pt x="12923" y="3353"/>
                  </a:cubicBezTo>
                  <a:close/>
                  <a:moveTo>
                    <a:pt x="1696" y="12726"/>
                  </a:moveTo>
                  <a:cubicBezTo>
                    <a:pt x="2000" y="12521"/>
                    <a:pt x="2245" y="12155"/>
                    <a:pt x="2608" y="12169"/>
                  </a:cubicBezTo>
                  <a:cubicBezTo>
                    <a:pt x="2353" y="12535"/>
                    <a:pt x="2108" y="12901"/>
                    <a:pt x="1696" y="12726"/>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nvGrpSpPr>
            <p:cNvPr id="5" name="Group 4">
              <a:extLst>
                <a:ext uri="{FF2B5EF4-FFF2-40B4-BE49-F238E27FC236}">
                  <a16:creationId xmlns:a16="http://schemas.microsoft.com/office/drawing/2014/main" id="{3AED22D0-67FF-4B30-A161-9F8401CE3AE2}"/>
                </a:ext>
              </a:extLst>
            </p:cNvPr>
            <p:cNvGrpSpPr/>
            <p:nvPr userDrawn="1"/>
          </p:nvGrpSpPr>
          <p:grpSpPr>
            <a:xfrm>
              <a:off x="7520902" y="3315964"/>
              <a:ext cx="1642109" cy="2653322"/>
              <a:chOff x="7520902" y="3315964"/>
              <a:chExt cx="1642109" cy="2653322"/>
            </a:xfrm>
          </p:grpSpPr>
          <p:sp>
            <p:nvSpPr>
              <p:cNvPr id="15" name="Shape">
                <a:extLst>
                  <a:ext uri="{FF2B5EF4-FFF2-40B4-BE49-F238E27FC236}">
                    <a16:creationId xmlns:a16="http://schemas.microsoft.com/office/drawing/2014/main" id="{2773A201-8764-7C49-B2D0-1740E4C57678}"/>
                  </a:ext>
                </a:extLst>
              </p:cNvPr>
              <p:cNvSpPr/>
              <p:nvPr userDrawn="1"/>
            </p:nvSpPr>
            <p:spPr>
              <a:xfrm>
                <a:off x="8092402" y="4141464"/>
                <a:ext cx="139735" cy="138467"/>
              </a:xfrm>
              <a:custGeom>
                <a:avLst/>
                <a:gdLst/>
                <a:ahLst/>
                <a:cxnLst>
                  <a:cxn ang="0">
                    <a:pos x="wd2" y="hd2"/>
                  </a:cxn>
                  <a:cxn ang="5400000">
                    <a:pos x="wd2" y="hd2"/>
                  </a:cxn>
                  <a:cxn ang="10800000">
                    <a:pos x="wd2" y="hd2"/>
                  </a:cxn>
                  <a:cxn ang="16200000">
                    <a:pos x="wd2" y="hd2"/>
                  </a:cxn>
                </a:cxnLst>
                <a:rect l="0" t="0" r="r" b="b"/>
                <a:pathLst>
                  <a:path w="21409" h="21409" extrusionOk="0">
                    <a:moveTo>
                      <a:pt x="10902" y="0"/>
                    </a:moveTo>
                    <a:cubicBezTo>
                      <a:pt x="5259" y="0"/>
                      <a:pt x="-190" y="5105"/>
                      <a:pt x="5" y="10800"/>
                    </a:cubicBezTo>
                    <a:cubicBezTo>
                      <a:pt x="5" y="16495"/>
                      <a:pt x="5259" y="21600"/>
                      <a:pt x="10902" y="21404"/>
                    </a:cubicBezTo>
                    <a:cubicBezTo>
                      <a:pt x="16739" y="21404"/>
                      <a:pt x="21409" y="16887"/>
                      <a:pt x="21409" y="11193"/>
                    </a:cubicBezTo>
                    <a:cubicBezTo>
                      <a:pt x="21410" y="5302"/>
                      <a:pt x="16545" y="0"/>
                      <a:pt x="10902" y="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A7164314-E392-AE43-9D40-C01F50E5E6A8}"/>
                  </a:ext>
                </a:extLst>
              </p:cNvPr>
              <p:cNvSpPr/>
              <p:nvPr userDrawn="1"/>
            </p:nvSpPr>
            <p:spPr>
              <a:xfrm>
                <a:off x="7914603" y="4509764"/>
                <a:ext cx="140566" cy="139450"/>
              </a:xfrm>
              <a:custGeom>
                <a:avLst/>
                <a:gdLst/>
                <a:ahLst/>
                <a:cxnLst>
                  <a:cxn ang="0">
                    <a:pos x="wd2" y="hd2"/>
                  </a:cxn>
                  <a:cxn ang="5400000">
                    <a:pos x="wd2" y="hd2"/>
                  </a:cxn>
                  <a:cxn ang="10800000">
                    <a:pos x="wd2" y="hd2"/>
                  </a:cxn>
                  <a:cxn ang="16200000">
                    <a:pos x="wd2" y="hd2"/>
                  </a:cxn>
                </a:cxnLst>
                <a:rect l="0" t="0" r="r" b="b"/>
                <a:pathLst>
                  <a:path w="20260" h="20271" extrusionOk="0">
                    <a:moveTo>
                      <a:pt x="20184" y="9794"/>
                    </a:moveTo>
                    <a:cubicBezTo>
                      <a:pt x="19817" y="4810"/>
                      <a:pt x="15608" y="10"/>
                      <a:pt x="10848" y="10"/>
                    </a:cubicBezTo>
                    <a:cubicBezTo>
                      <a:pt x="6089" y="-175"/>
                      <a:pt x="2428" y="2225"/>
                      <a:pt x="597" y="6656"/>
                    </a:cubicBezTo>
                    <a:cubicBezTo>
                      <a:pt x="-1233" y="11271"/>
                      <a:pt x="1329" y="16994"/>
                      <a:pt x="5722" y="19210"/>
                    </a:cubicBezTo>
                    <a:cubicBezTo>
                      <a:pt x="10115" y="21425"/>
                      <a:pt x="14691" y="20133"/>
                      <a:pt x="18169" y="15702"/>
                    </a:cubicBezTo>
                    <a:cubicBezTo>
                      <a:pt x="18718" y="14963"/>
                      <a:pt x="18536" y="13487"/>
                      <a:pt x="20000" y="13856"/>
                    </a:cubicBezTo>
                    <a:cubicBezTo>
                      <a:pt x="20184" y="12564"/>
                      <a:pt x="20367" y="11087"/>
                      <a:pt x="20184" y="9794"/>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6A5E2EB9-D43B-F64E-80AE-FC78CDCD2234}"/>
                  </a:ext>
                </a:extLst>
              </p:cNvPr>
              <p:cNvSpPr/>
              <p:nvPr userDrawn="1"/>
            </p:nvSpPr>
            <p:spPr>
              <a:xfrm>
                <a:off x="7952703" y="3900164"/>
                <a:ext cx="141042" cy="137194"/>
              </a:xfrm>
              <a:custGeom>
                <a:avLst/>
                <a:gdLst/>
                <a:ahLst/>
                <a:cxnLst>
                  <a:cxn ang="0">
                    <a:pos x="wd2" y="hd2"/>
                  </a:cxn>
                  <a:cxn ang="5400000">
                    <a:pos x="wd2" y="hd2"/>
                  </a:cxn>
                  <a:cxn ang="10800000">
                    <a:pos x="wd2" y="hd2"/>
                  </a:cxn>
                  <a:cxn ang="16200000">
                    <a:pos x="wd2" y="hd2"/>
                  </a:cxn>
                </a:cxnLst>
                <a:rect l="0" t="0" r="r" b="b"/>
                <a:pathLst>
                  <a:path w="21228" h="21407" extrusionOk="0">
                    <a:moveTo>
                      <a:pt x="5" y="10706"/>
                    </a:moveTo>
                    <a:cubicBezTo>
                      <a:pt x="5" y="16849"/>
                      <a:pt x="4593" y="21407"/>
                      <a:pt x="10518" y="21407"/>
                    </a:cubicBezTo>
                    <a:cubicBezTo>
                      <a:pt x="16061" y="21407"/>
                      <a:pt x="21031" y="16651"/>
                      <a:pt x="21223" y="11301"/>
                    </a:cubicBezTo>
                    <a:cubicBezTo>
                      <a:pt x="21414" y="5158"/>
                      <a:pt x="16253" y="-193"/>
                      <a:pt x="10327" y="5"/>
                    </a:cubicBezTo>
                    <a:cubicBezTo>
                      <a:pt x="4784" y="203"/>
                      <a:pt x="-186" y="5356"/>
                      <a:pt x="5" y="1070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C133F0E5-671F-1345-B993-34063D044ECC}"/>
                  </a:ext>
                </a:extLst>
              </p:cNvPr>
              <p:cNvSpPr/>
              <p:nvPr userDrawn="1"/>
            </p:nvSpPr>
            <p:spPr>
              <a:xfrm>
                <a:off x="8486103" y="3785864"/>
                <a:ext cx="141002" cy="139777"/>
              </a:xfrm>
              <a:custGeom>
                <a:avLst/>
                <a:gdLst/>
                <a:ahLst/>
                <a:cxnLst>
                  <a:cxn ang="0">
                    <a:pos x="wd2" y="hd2"/>
                  </a:cxn>
                  <a:cxn ang="5400000">
                    <a:pos x="wd2" y="hd2"/>
                  </a:cxn>
                  <a:cxn ang="10800000">
                    <a:pos x="wd2" y="hd2"/>
                  </a:cxn>
                  <a:cxn ang="16200000">
                    <a:pos x="wd2" y="hd2"/>
                  </a:cxn>
                </a:cxnLst>
                <a:rect l="0" t="0" r="r" b="b"/>
                <a:pathLst>
                  <a:path w="21413" h="21226" extrusionOk="0">
                    <a:moveTo>
                      <a:pt x="11192" y="6"/>
                    </a:moveTo>
                    <a:cubicBezTo>
                      <a:pt x="5599" y="-187"/>
                      <a:pt x="198" y="4634"/>
                      <a:pt x="6" y="10034"/>
                    </a:cubicBezTo>
                    <a:cubicBezTo>
                      <a:pt x="-187" y="15627"/>
                      <a:pt x="4635" y="20834"/>
                      <a:pt x="10227" y="21220"/>
                    </a:cubicBezTo>
                    <a:cubicBezTo>
                      <a:pt x="15820" y="21413"/>
                      <a:pt x="21221" y="16784"/>
                      <a:pt x="21413" y="11192"/>
                    </a:cubicBezTo>
                    <a:cubicBezTo>
                      <a:pt x="21413" y="5406"/>
                      <a:pt x="16591" y="199"/>
                      <a:pt x="11192" y="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47A7C08D-5C06-2442-9551-F76F0D71E963}"/>
                  </a:ext>
                </a:extLst>
              </p:cNvPr>
              <p:cNvSpPr/>
              <p:nvPr userDrawn="1"/>
            </p:nvSpPr>
            <p:spPr>
              <a:xfrm>
                <a:off x="8308303" y="3671565"/>
                <a:ext cx="139773" cy="138503"/>
              </a:xfrm>
              <a:custGeom>
                <a:avLst/>
                <a:gdLst/>
                <a:ahLst/>
                <a:cxnLst>
                  <a:cxn ang="0">
                    <a:pos x="wd2" y="hd2"/>
                  </a:cxn>
                  <a:cxn ang="5400000">
                    <a:pos x="wd2" y="hd2"/>
                  </a:cxn>
                  <a:cxn ang="10800000">
                    <a:pos x="wd2" y="hd2"/>
                  </a:cxn>
                  <a:cxn ang="16200000">
                    <a:pos x="wd2" y="hd2"/>
                  </a:cxn>
                </a:cxnLst>
                <a:rect l="0" t="0" r="r" b="b"/>
                <a:pathLst>
                  <a:path w="21225" h="21222" extrusionOk="0">
                    <a:moveTo>
                      <a:pt x="11190" y="6"/>
                    </a:moveTo>
                    <a:cubicBezTo>
                      <a:pt x="5791" y="-189"/>
                      <a:pt x="5" y="4870"/>
                      <a:pt x="5" y="10319"/>
                    </a:cubicBezTo>
                    <a:cubicBezTo>
                      <a:pt x="-188" y="15962"/>
                      <a:pt x="4826" y="21216"/>
                      <a:pt x="10419" y="21216"/>
                    </a:cubicBezTo>
                    <a:cubicBezTo>
                      <a:pt x="16012" y="21411"/>
                      <a:pt x="21219" y="16546"/>
                      <a:pt x="21219" y="11292"/>
                    </a:cubicBezTo>
                    <a:cubicBezTo>
                      <a:pt x="21412" y="5843"/>
                      <a:pt x="16591" y="200"/>
                      <a:pt x="11190" y="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B87537AF-ED89-8448-8EC8-774B4B6AFD22}"/>
                  </a:ext>
                </a:extLst>
              </p:cNvPr>
              <p:cNvSpPr/>
              <p:nvPr userDrawn="1"/>
            </p:nvSpPr>
            <p:spPr>
              <a:xfrm>
                <a:off x="7584403" y="5017764"/>
                <a:ext cx="138466" cy="138469"/>
              </a:xfrm>
              <a:custGeom>
                <a:avLst/>
                <a:gdLst/>
                <a:ahLst/>
                <a:cxnLst>
                  <a:cxn ang="0">
                    <a:pos x="wd2" y="hd2"/>
                  </a:cxn>
                  <a:cxn ang="5400000">
                    <a:pos x="wd2" y="hd2"/>
                  </a:cxn>
                  <a:cxn ang="10800000">
                    <a:pos x="wd2" y="hd2"/>
                  </a:cxn>
                  <a:cxn ang="16200000">
                    <a:pos x="wd2" y="hd2"/>
                  </a:cxn>
                </a:cxnLst>
                <a:rect l="0" t="0" r="r" b="b"/>
                <a:pathLst>
                  <a:path w="21409" h="21410" extrusionOk="0">
                    <a:moveTo>
                      <a:pt x="10800" y="21410"/>
                    </a:moveTo>
                    <a:cubicBezTo>
                      <a:pt x="16494" y="21410"/>
                      <a:pt x="21403" y="16893"/>
                      <a:pt x="21403" y="11199"/>
                    </a:cubicBezTo>
                    <a:cubicBezTo>
                      <a:pt x="21600" y="5112"/>
                      <a:pt x="16691" y="6"/>
                      <a:pt x="10997" y="6"/>
                    </a:cubicBezTo>
                    <a:cubicBezTo>
                      <a:pt x="5499" y="-190"/>
                      <a:pt x="393" y="4523"/>
                      <a:pt x="0" y="10021"/>
                    </a:cubicBezTo>
                    <a:cubicBezTo>
                      <a:pt x="0" y="16501"/>
                      <a:pt x="4713" y="21410"/>
                      <a:pt x="10800" y="2141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B5429F5C-0D89-1640-B6B8-284DBA19EF5E}"/>
                  </a:ext>
                </a:extLst>
              </p:cNvPr>
              <p:cNvSpPr/>
              <p:nvPr userDrawn="1"/>
            </p:nvSpPr>
            <p:spPr>
              <a:xfrm>
                <a:off x="7686003" y="4725665"/>
                <a:ext cx="138429" cy="137197"/>
              </a:xfrm>
              <a:custGeom>
                <a:avLst/>
                <a:gdLst/>
                <a:ahLst/>
                <a:cxnLst>
                  <a:cxn ang="0">
                    <a:pos x="wd2" y="hd2"/>
                  </a:cxn>
                  <a:cxn ang="5400000">
                    <a:pos x="wd2" y="hd2"/>
                  </a:cxn>
                  <a:cxn ang="10800000">
                    <a:pos x="wd2" y="hd2"/>
                  </a:cxn>
                  <a:cxn ang="16200000">
                    <a:pos x="wd2" y="hd2"/>
                  </a:cxn>
                </a:cxnLst>
                <a:rect l="0" t="0" r="r" b="b"/>
                <a:pathLst>
                  <a:path w="21600" h="21408" extrusionOk="0">
                    <a:moveTo>
                      <a:pt x="0" y="10305"/>
                    </a:moveTo>
                    <a:cubicBezTo>
                      <a:pt x="0" y="16646"/>
                      <a:pt x="4360" y="21402"/>
                      <a:pt x="10502" y="21402"/>
                    </a:cubicBezTo>
                    <a:cubicBezTo>
                      <a:pt x="16447" y="21600"/>
                      <a:pt x="21600" y="16646"/>
                      <a:pt x="21600" y="10899"/>
                    </a:cubicBezTo>
                    <a:cubicBezTo>
                      <a:pt x="21600" y="4954"/>
                      <a:pt x="16646" y="0"/>
                      <a:pt x="10701" y="0"/>
                    </a:cubicBezTo>
                    <a:cubicBezTo>
                      <a:pt x="4557" y="0"/>
                      <a:pt x="0" y="4558"/>
                      <a:pt x="0" y="10305"/>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BF44BB08-02EB-EA4B-BAFE-BBE7DC1A23B7}"/>
                  </a:ext>
                </a:extLst>
              </p:cNvPr>
              <p:cNvSpPr/>
              <p:nvPr userDrawn="1"/>
            </p:nvSpPr>
            <p:spPr>
              <a:xfrm>
                <a:off x="7609802" y="4103364"/>
                <a:ext cx="136778" cy="139104"/>
              </a:xfrm>
              <a:custGeom>
                <a:avLst/>
                <a:gdLst/>
                <a:ahLst/>
                <a:cxnLst>
                  <a:cxn ang="0">
                    <a:pos x="wd2" y="hd2"/>
                  </a:cxn>
                  <a:cxn ang="5400000">
                    <a:pos x="wd2" y="hd2"/>
                  </a:cxn>
                  <a:cxn ang="10800000">
                    <a:pos x="wd2" y="hd2"/>
                  </a:cxn>
                  <a:cxn ang="16200000">
                    <a:pos x="wd2" y="hd2"/>
                  </a:cxn>
                </a:cxnLst>
                <a:rect l="0" t="0" r="r" b="b"/>
                <a:pathLst>
                  <a:path w="18610" h="17144" extrusionOk="0">
                    <a:moveTo>
                      <a:pt x="5225" y="565"/>
                    </a:moveTo>
                    <a:cubicBezTo>
                      <a:pt x="1251" y="3382"/>
                      <a:pt x="-1341" y="6513"/>
                      <a:pt x="732" y="11365"/>
                    </a:cubicBezTo>
                    <a:cubicBezTo>
                      <a:pt x="3324" y="17782"/>
                      <a:pt x="12828" y="19817"/>
                      <a:pt x="18185" y="12460"/>
                    </a:cubicBezTo>
                    <a:cubicBezTo>
                      <a:pt x="20259" y="3382"/>
                      <a:pt x="14557" y="-1783"/>
                      <a:pt x="5225" y="565"/>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673F68BB-50C2-AB40-8D43-B737EE725D78}"/>
                  </a:ext>
                </a:extLst>
              </p:cNvPr>
              <p:cNvSpPr/>
              <p:nvPr userDrawn="1"/>
            </p:nvSpPr>
            <p:spPr>
              <a:xfrm>
                <a:off x="7546303" y="4293865"/>
                <a:ext cx="137233" cy="139700"/>
              </a:xfrm>
              <a:custGeom>
                <a:avLst/>
                <a:gdLst/>
                <a:ahLst/>
                <a:cxnLst>
                  <a:cxn ang="0">
                    <a:pos x="wd2" y="hd2"/>
                  </a:cxn>
                  <a:cxn ang="5400000">
                    <a:pos x="wd2" y="hd2"/>
                  </a:cxn>
                  <a:cxn ang="10800000">
                    <a:pos x="wd2" y="hd2"/>
                  </a:cxn>
                  <a:cxn ang="16200000">
                    <a:pos x="wd2" y="hd2"/>
                  </a:cxn>
                </a:cxnLst>
                <a:rect l="0" t="0" r="r" b="b"/>
                <a:pathLst>
                  <a:path w="21219" h="21600" extrusionOk="0">
                    <a:moveTo>
                      <a:pt x="6" y="10015"/>
                    </a:moveTo>
                    <a:cubicBezTo>
                      <a:pt x="-191" y="16298"/>
                      <a:pt x="4718" y="21600"/>
                      <a:pt x="10609" y="21600"/>
                    </a:cubicBezTo>
                    <a:cubicBezTo>
                      <a:pt x="16107" y="21600"/>
                      <a:pt x="21016" y="16691"/>
                      <a:pt x="21212" y="11193"/>
                    </a:cubicBezTo>
                    <a:cubicBezTo>
                      <a:pt x="21409" y="5106"/>
                      <a:pt x="16696" y="197"/>
                      <a:pt x="10806" y="0"/>
                    </a:cubicBezTo>
                    <a:cubicBezTo>
                      <a:pt x="5111" y="0"/>
                      <a:pt x="202" y="4516"/>
                      <a:pt x="6" y="10015"/>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EC59500F-171C-EE4B-B099-456A681CC310}"/>
                  </a:ext>
                </a:extLst>
              </p:cNvPr>
              <p:cNvSpPr/>
              <p:nvPr userDrawn="1"/>
            </p:nvSpPr>
            <p:spPr>
              <a:xfrm>
                <a:off x="7838403" y="3709665"/>
                <a:ext cx="138429" cy="137234"/>
              </a:xfrm>
              <a:custGeom>
                <a:avLst/>
                <a:gdLst/>
                <a:ahLst/>
                <a:cxnLst>
                  <a:cxn ang="0">
                    <a:pos x="wd2" y="hd2"/>
                  </a:cxn>
                  <a:cxn ang="5400000">
                    <a:pos x="wd2" y="hd2"/>
                  </a:cxn>
                  <a:cxn ang="10800000">
                    <a:pos x="wd2" y="hd2"/>
                  </a:cxn>
                  <a:cxn ang="16200000">
                    <a:pos x="wd2" y="hd2"/>
                  </a:cxn>
                </a:cxnLst>
                <a:rect l="0" t="0" r="r" b="b"/>
                <a:pathLst>
                  <a:path w="21600" h="21219" extrusionOk="0">
                    <a:moveTo>
                      <a:pt x="10899" y="5"/>
                    </a:moveTo>
                    <a:cubicBezTo>
                      <a:pt x="4954" y="-191"/>
                      <a:pt x="0" y="4914"/>
                      <a:pt x="0" y="10609"/>
                    </a:cubicBezTo>
                    <a:cubicBezTo>
                      <a:pt x="0" y="16696"/>
                      <a:pt x="4954" y="21409"/>
                      <a:pt x="10899" y="21213"/>
                    </a:cubicBezTo>
                    <a:cubicBezTo>
                      <a:pt x="16646" y="21016"/>
                      <a:pt x="21600" y="16304"/>
                      <a:pt x="21600" y="10805"/>
                    </a:cubicBezTo>
                    <a:cubicBezTo>
                      <a:pt x="21403" y="4914"/>
                      <a:pt x="16647" y="5"/>
                      <a:pt x="10899" y="5"/>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4B9CDE4C-7804-0B4D-8089-8AEFE8582EBA}"/>
                  </a:ext>
                </a:extLst>
              </p:cNvPr>
              <p:cNvSpPr/>
              <p:nvPr userDrawn="1"/>
            </p:nvSpPr>
            <p:spPr>
              <a:xfrm>
                <a:off x="7711403" y="3874765"/>
                <a:ext cx="137204" cy="137199"/>
              </a:xfrm>
              <a:custGeom>
                <a:avLst/>
                <a:gdLst/>
                <a:ahLst/>
                <a:cxnLst>
                  <a:cxn ang="0">
                    <a:pos x="wd2" y="hd2"/>
                  </a:cxn>
                  <a:cxn ang="5400000">
                    <a:pos x="wd2" y="hd2"/>
                  </a:cxn>
                  <a:cxn ang="10800000">
                    <a:pos x="wd2" y="hd2"/>
                  </a:cxn>
                  <a:cxn ang="16200000">
                    <a:pos x="wd2" y="hd2"/>
                  </a:cxn>
                </a:cxnLst>
                <a:rect l="0" t="0" r="r" b="b"/>
                <a:pathLst>
                  <a:path w="21408" h="21408" extrusionOk="0">
                    <a:moveTo>
                      <a:pt x="10905" y="0"/>
                    </a:moveTo>
                    <a:cubicBezTo>
                      <a:pt x="4960" y="0"/>
                      <a:pt x="205" y="4360"/>
                      <a:pt x="6" y="10106"/>
                    </a:cubicBezTo>
                    <a:cubicBezTo>
                      <a:pt x="-192" y="16250"/>
                      <a:pt x="4366" y="21204"/>
                      <a:pt x="10311" y="21402"/>
                    </a:cubicBezTo>
                    <a:cubicBezTo>
                      <a:pt x="16454" y="21600"/>
                      <a:pt x="21408" y="17042"/>
                      <a:pt x="21408" y="10899"/>
                    </a:cubicBezTo>
                    <a:cubicBezTo>
                      <a:pt x="21407" y="4756"/>
                      <a:pt x="16850" y="0"/>
                      <a:pt x="10905" y="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33924670-293A-104E-8976-25707F7E45B3}"/>
                  </a:ext>
                </a:extLst>
              </p:cNvPr>
              <p:cNvSpPr/>
              <p:nvPr userDrawn="1"/>
            </p:nvSpPr>
            <p:spPr>
              <a:xfrm>
                <a:off x="7863803" y="4230364"/>
                <a:ext cx="139260" cy="137876"/>
              </a:xfrm>
              <a:custGeom>
                <a:avLst/>
                <a:gdLst/>
                <a:ahLst/>
                <a:cxnLst>
                  <a:cxn ang="0">
                    <a:pos x="wd2" y="hd2"/>
                  </a:cxn>
                  <a:cxn ang="5400000">
                    <a:pos x="wd2" y="hd2"/>
                  </a:cxn>
                  <a:cxn ang="10800000">
                    <a:pos x="wd2" y="hd2"/>
                  </a:cxn>
                  <a:cxn ang="16200000">
                    <a:pos x="wd2" y="hd2"/>
                  </a:cxn>
                </a:cxnLst>
                <a:rect l="0" t="0" r="r" b="b"/>
                <a:pathLst>
                  <a:path w="20073" h="19380" extrusionOk="0">
                    <a:moveTo>
                      <a:pt x="17859" y="15888"/>
                    </a:moveTo>
                    <a:cubicBezTo>
                      <a:pt x="19323" y="13210"/>
                      <a:pt x="20788" y="10711"/>
                      <a:pt x="19689" y="7498"/>
                    </a:cubicBezTo>
                    <a:cubicBezTo>
                      <a:pt x="18408" y="3928"/>
                      <a:pt x="16395" y="1250"/>
                      <a:pt x="12551" y="358"/>
                    </a:cubicBezTo>
                    <a:cubicBezTo>
                      <a:pt x="7608" y="-892"/>
                      <a:pt x="3764" y="1250"/>
                      <a:pt x="835" y="4999"/>
                    </a:cubicBezTo>
                    <a:cubicBezTo>
                      <a:pt x="-812" y="10176"/>
                      <a:pt x="-263" y="14817"/>
                      <a:pt x="4680" y="17852"/>
                    </a:cubicBezTo>
                    <a:cubicBezTo>
                      <a:pt x="9438" y="20708"/>
                      <a:pt x="14015" y="19280"/>
                      <a:pt x="17859" y="15888"/>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3E989CFC-D9D1-1A45-BD8C-5D95899F28CB}"/>
                  </a:ext>
                </a:extLst>
              </p:cNvPr>
              <p:cNvSpPr/>
              <p:nvPr userDrawn="1"/>
            </p:nvSpPr>
            <p:spPr>
              <a:xfrm>
                <a:off x="7914602" y="4789165"/>
                <a:ext cx="137236" cy="135933"/>
              </a:xfrm>
              <a:custGeom>
                <a:avLst/>
                <a:gdLst/>
                <a:ahLst/>
                <a:cxnLst>
                  <a:cxn ang="0">
                    <a:pos x="wd2" y="hd2"/>
                  </a:cxn>
                  <a:cxn ang="5400000">
                    <a:pos x="wd2" y="hd2"/>
                  </a:cxn>
                  <a:cxn ang="10800000">
                    <a:pos x="wd2" y="hd2"/>
                  </a:cxn>
                  <a:cxn ang="16200000">
                    <a:pos x="wd2" y="hd2"/>
                  </a:cxn>
                </a:cxnLst>
                <a:rect l="0" t="0" r="r" b="b"/>
                <a:pathLst>
                  <a:path w="21219" h="21407" extrusionOk="0">
                    <a:moveTo>
                      <a:pt x="10806" y="0"/>
                    </a:moveTo>
                    <a:cubicBezTo>
                      <a:pt x="4718" y="0"/>
                      <a:pt x="-191" y="5000"/>
                      <a:pt x="6" y="10800"/>
                    </a:cubicBezTo>
                    <a:cubicBezTo>
                      <a:pt x="202" y="17200"/>
                      <a:pt x="4718" y="21600"/>
                      <a:pt x="10806" y="21400"/>
                    </a:cubicBezTo>
                    <a:cubicBezTo>
                      <a:pt x="16696" y="21400"/>
                      <a:pt x="21212" y="16800"/>
                      <a:pt x="21212" y="11000"/>
                    </a:cubicBezTo>
                    <a:cubicBezTo>
                      <a:pt x="21409" y="4800"/>
                      <a:pt x="16892" y="0"/>
                      <a:pt x="10806" y="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43A3B6A1-C4CF-7442-9D70-F4E435107E3F}"/>
                  </a:ext>
                </a:extLst>
              </p:cNvPr>
              <p:cNvSpPr/>
              <p:nvPr userDrawn="1"/>
            </p:nvSpPr>
            <p:spPr>
              <a:xfrm>
                <a:off x="8740103" y="4204965"/>
                <a:ext cx="139962" cy="139833"/>
              </a:xfrm>
              <a:custGeom>
                <a:avLst/>
                <a:gdLst/>
                <a:ahLst/>
                <a:cxnLst>
                  <a:cxn ang="0">
                    <a:pos x="wd2" y="hd2"/>
                  </a:cxn>
                  <a:cxn ang="5400000">
                    <a:pos x="wd2" y="hd2"/>
                  </a:cxn>
                  <a:cxn ang="10800000">
                    <a:pos x="wd2" y="hd2"/>
                  </a:cxn>
                  <a:cxn ang="16200000">
                    <a:pos x="wd2" y="hd2"/>
                  </a:cxn>
                </a:cxnLst>
                <a:rect l="0" t="0" r="r" b="b"/>
                <a:pathLst>
                  <a:path w="20880" h="21235" extrusionOk="0">
                    <a:moveTo>
                      <a:pt x="10820" y="0"/>
                    </a:moveTo>
                    <a:cubicBezTo>
                      <a:pt x="5704" y="0"/>
                      <a:pt x="400" y="4821"/>
                      <a:pt x="20" y="9836"/>
                    </a:cubicBezTo>
                    <a:cubicBezTo>
                      <a:pt x="-359" y="15236"/>
                      <a:pt x="4757" y="21022"/>
                      <a:pt x="9873" y="21214"/>
                    </a:cubicBezTo>
                    <a:cubicBezTo>
                      <a:pt x="15178" y="21600"/>
                      <a:pt x="20862" y="16393"/>
                      <a:pt x="20862" y="10993"/>
                    </a:cubicBezTo>
                    <a:cubicBezTo>
                      <a:pt x="21241" y="5786"/>
                      <a:pt x="15936" y="193"/>
                      <a:pt x="10820" y="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6CC82E2E-BAEA-8F43-AD5A-F0907EA42D64}"/>
                  </a:ext>
                </a:extLst>
              </p:cNvPr>
              <p:cNvSpPr/>
              <p:nvPr userDrawn="1"/>
            </p:nvSpPr>
            <p:spPr>
              <a:xfrm>
                <a:off x="8232102" y="3912864"/>
                <a:ext cx="137232" cy="138507"/>
              </a:xfrm>
              <a:custGeom>
                <a:avLst/>
                <a:gdLst/>
                <a:ahLst/>
                <a:cxnLst>
                  <a:cxn ang="0">
                    <a:pos x="wd2" y="hd2"/>
                  </a:cxn>
                  <a:cxn ang="5400000">
                    <a:pos x="wd2" y="hd2"/>
                  </a:cxn>
                  <a:cxn ang="10800000">
                    <a:pos x="wd2" y="hd2"/>
                  </a:cxn>
                  <a:cxn ang="16200000">
                    <a:pos x="wd2" y="hd2"/>
                  </a:cxn>
                </a:cxnLst>
                <a:rect l="0" t="0" r="r" b="b"/>
                <a:pathLst>
                  <a:path w="21219" h="21222" extrusionOk="0">
                    <a:moveTo>
                      <a:pt x="10217" y="6"/>
                    </a:moveTo>
                    <a:cubicBezTo>
                      <a:pt x="4719" y="200"/>
                      <a:pt x="-190" y="5065"/>
                      <a:pt x="6" y="10514"/>
                    </a:cubicBezTo>
                    <a:cubicBezTo>
                      <a:pt x="202" y="16546"/>
                      <a:pt x="4915" y="21411"/>
                      <a:pt x="10610" y="21216"/>
                    </a:cubicBezTo>
                    <a:cubicBezTo>
                      <a:pt x="16501" y="21216"/>
                      <a:pt x="21410" y="15962"/>
                      <a:pt x="21213" y="10319"/>
                    </a:cubicBezTo>
                    <a:cubicBezTo>
                      <a:pt x="21018" y="4481"/>
                      <a:pt x="16109" y="-189"/>
                      <a:pt x="10217" y="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8" name="Shape">
                <a:extLst>
                  <a:ext uri="{FF2B5EF4-FFF2-40B4-BE49-F238E27FC236}">
                    <a16:creationId xmlns:a16="http://schemas.microsoft.com/office/drawing/2014/main" id="{7B2C92DB-1683-8043-8710-47B9CD2AEDBA}"/>
                  </a:ext>
                </a:extLst>
              </p:cNvPr>
              <p:cNvSpPr/>
              <p:nvPr userDrawn="1"/>
            </p:nvSpPr>
            <p:spPr>
              <a:xfrm>
                <a:off x="8092403" y="4878065"/>
                <a:ext cx="141046" cy="138506"/>
              </a:xfrm>
              <a:custGeom>
                <a:avLst/>
                <a:gdLst/>
                <a:ahLst/>
                <a:cxnLst>
                  <a:cxn ang="0">
                    <a:pos x="wd2" y="hd2"/>
                  </a:cxn>
                  <a:cxn ang="5400000">
                    <a:pos x="wd2" y="hd2"/>
                  </a:cxn>
                  <a:cxn ang="10800000">
                    <a:pos x="wd2" y="hd2"/>
                  </a:cxn>
                  <a:cxn ang="16200000">
                    <a:pos x="wd2" y="hd2"/>
                  </a:cxn>
                </a:cxnLst>
                <a:rect l="0" t="0" r="r" b="b"/>
                <a:pathLst>
                  <a:path w="21228" h="21222" extrusionOk="0">
                    <a:moveTo>
                      <a:pt x="21223" y="10904"/>
                    </a:moveTo>
                    <a:cubicBezTo>
                      <a:pt x="21414" y="5650"/>
                      <a:pt x="16444" y="201"/>
                      <a:pt x="11283" y="7"/>
                    </a:cubicBezTo>
                    <a:cubicBezTo>
                      <a:pt x="5357" y="-188"/>
                      <a:pt x="197" y="4288"/>
                      <a:pt x="5" y="9931"/>
                    </a:cubicBezTo>
                    <a:cubicBezTo>
                      <a:pt x="-186" y="15769"/>
                      <a:pt x="4401" y="21023"/>
                      <a:pt x="9945" y="21217"/>
                    </a:cubicBezTo>
                    <a:cubicBezTo>
                      <a:pt x="15680" y="21412"/>
                      <a:pt x="21223" y="16352"/>
                      <a:pt x="21223" y="10904"/>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9" name="Shape">
                <a:extLst>
                  <a:ext uri="{FF2B5EF4-FFF2-40B4-BE49-F238E27FC236}">
                    <a16:creationId xmlns:a16="http://schemas.microsoft.com/office/drawing/2014/main" id="{6DC512F5-D6EF-804E-9985-E415C43A70A7}"/>
                  </a:ext>
                </a:extLst>
              </p:cNvPr>
              <p:cNvSpPr/>
              <p:nvPr userDrawn="1"/>
            </p:nvSpPr>
            <p:spPr>
              <a:xfrm>
                <a:off x="8054303" y="5017765"/>
                <a:ext cx="140972" cy="137199"/>
              </a:xfrm>
              <a:custGeom>
                <a:avLst/>
                <a:gdLst/>
                <a:ahLst/>
                <a:cxnLst>
                  <a:cxn ang="0">
                    <a:pos x="wd2" y="hd2"/>
                  </a:cxn>
                  <a:cxn ang="5400000">
                    <a:pos x="wd2" y="hd2"/>
                  </a:cxn>
                  <a:cxn ang="10800000">
                    <a:pos x="wd2" y="hd2"/>
                  </a:cxn>
                  <a:cxn ang="16200000">
                    <a:pos x="wd2" y="hd2"/>
                  </a:cxn>
                </a:cxnLst>
                <a:rect l="0" t="0" r="r" b="b"/>
                <a:pathLst>
                  <a:path w="21600" h="21408" extrusionOk="0">
                    <a:moveTo>
                      <a:pt x="0" y="10509"/>
                    </a:moveTo>
                    <a:cubicBezTo>
                      <a:pt x="0" y="16256"/>
                      <a:pt x="4865" y="21408"/>
                      <a:pt x="10703" y="21408"/>
                    </a:cubicBezTo>
                    <a:cubicBezTo>
                      <a:pt x="16735" y="21408"/>
                      <a:pt x="21600" y="16652"/>
                      <a:pt x="21600" y="10905"/>
                    </a:cubicBezTo>
                    <a:cubicBezTo>
                      <a:pt x="21600" y="4564"/>
                      <a:pt x="16930" y="-192"/>
                      <a:pt x="10508" y="6"/>
                    </a:cubicBezTo>
                    <a:cubicBezTo>
                      <a:pt x="4865" y="204"/>
                      <a:pt x="0" y="5159"/>
                      <a:pt x="0" y="10509"/>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1" name="Shape">
                <a:extLst>
                  <a:ext uri="{FF2B5EF4-FFF2-40B4-BE49-F238E27FC236}">
                    <a16:creationId xmlns:a16="http://schemas.microsoft.com/office/drawing/2014/main" id="{AC764AB5-F126-2344-89A6-93AA2BA259A9}"/>
                  </a:ext>
                </a:extLst>
              </p:cNvPr>
              <p:cNvSpPr/>
              <p:nvPr userDrawn="1"/>
            </p:nvSpPr>
            <p:spPr>
              <a:xfrm>
                <a:off x="7520902" y="4776464"/>
                <a:ext cx="137165" cy="138507"/>
              </a:xfrm>
              <a:custGeom>
                <a:avLst/>
                <a:gdLst/>
                <a:ahLst/>
                <a:cxnLst>
                  <a:cxn ang="0">
                    <a:pos x="wd2" y="hd2"/>
                  </a:cxn>
                  <a:cxn ang="5400000">
                    <a:pos x="wd2" y="hd2"/>
                  </a:cxn>
                  <a:cxn ang="10800000">
                    <a:pos x="wd2" y="hd2"/>
                  </a:cxn>
                  <a:cxn ang="16200000">
                    <a:pos x="wd2" y="hd2"/>
                  </a:cxn>
                </a:cxnLst>
                <a:rect l="0" t="0" r="r" b="b"/>
                <a:pathLst>
                  <a:path w="21600" h="21222" extrusionOk="0">
                    <a:moveTo>
                      <a:pt x="21600" y="11292"/>
                    </a:moveTo>
                    <a:cubicBezTo>
                      <a:pt x="21600" y="5260"/>
                      <a:pt x="17001" y="200"/>
                      <a:pt x="11200" y="6"/>
                    </a:cubicBezTo>
                    <a:cubicBezTo>
                      <a:pt x="5400" y="-189"/>
                      <a:pt x="0" y="4870"/>
                      <a:pt x="0" y="10514"/>
                    </a:cubicBezTo>
                    <a:cubicBezTo>
                      <a:pt x="0" y="16546"/>
                      <a:pt x="4599" y="21216"/>
                      <a:pt x="10800" y="21216"/>
                    </a:cubicBezTo>
                    <a:cubicBezTo>
                      <a:pt x="16800" y="21411"/>
                      <a:pt x="21400" y="16935"/>
                      <a:pt x="21600" y="1129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2" name="Shape">
                <a:extLst>
                  <a:ext uri="{FF2B5EF4-FFF2-40B4-BE49-F238E27FC236}">
                    <a16:creationId xmlns:a16="http://schemas.microsoft.com/office/drawing/2014/main" id="{EE5350FC-9ABC-E443-87BE-656545E77131}"/>
                  </a:ext>
                </a:extLst>
              </p:cNvPr>
              <p:cNvSpPr/>
              <p:nvPr userDrawn="1"/>
            </p:nvSpPr>
            <p:spPr>
              <a:xfrm>
                <a:off x="8727403" y="4712965"/>
                <a:ext cx="139365" cy="137111"/>
              </a:xfrm>
              <a:custGeom>
                <a:avLst/>
                <a:gdLst/>
                <a:ahLst/>
                <a:cxnLst>
                  <a:cxn ang="0">
                    <a:pos x="wd2" y="hd2"/>
                  </a:cxn>
                  <a:cxn ang="5400000">
                    <a:pos x="wd2" y="hd2"/>
                  </a:cxn>
                  <a:cxn ang="10800000">
                    <a:pos x="wd2" y="hd2"/>
                  </a:cxn>
                  <a:cxn ang="16200000">
                    <a:pos x="wd2" y="hd2"/>
                  </a:cxn>
                </a:cxnLst>
                <a:rect l="0" t="0" r="r" b="b"/>
                <a:pathLst>
                  <a:path w="20259" h="19596" extrusionOk="0">
                    <a:moveTo>
                      <a:pt x="4936" y="858"/>
                    </a:moveTo>
                    <a:cubicBezTo>
                      <a:pt x="505" y="4307"/>
                      <a:pt x="-1341" y="8663"/>
                      <a:pt x="1059" y="13927"/>
                    </a:cubicBezTo>
                    <a:cubicBezTo>
                      <a:pt x="2905" y="17920"/>
                      <a:pt x="6412" y="19917"/>
                      <a:pt x="10659" y="19554"/>
                    </a:cubicBezTo>
                    <a:cubicBezTo>
                      <a:pt x="16197" y="19009"/>
                      <a:pt x="19520" y="15742"/>
                      <a:pt x="20259" y="10297"/>
                    </a:cubicBezTo>
                    <a:cubicBezTo>
                      <a:pt x="18782" y="1403"/>
                      <a:pt x="13798" y="-1683"/>
                      <a:pt x="4936" y="858"/>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3" name="Shape">
                <a:extLst>
                  <a:ext uri="{FF2B5EF4-FFF2-40B4-BE49-F238E27FC236}">
                    <a16:creationId xmlns:a16="http://schemas.microsoft.com/office/drawing/2014/main" id="{EB0EC876-C92D-CF4E-9867-DB49514DF92C}"/>
                  </a:ext>
                </a:extLst>
              </p:cNvPr>
              <p:cNvSpPr/>
              <p:nvPr userDrawn="1"/>
            </p:nvSpPr>
            <p:spPr>
              <a:xfrm>
                <a:off x="8752802" y="3823964"/>
                <a:ext cx="141007" cy="138504"/>
              </a:xfrm>
              <a:custGeom>
                <a:avLst/>
                <a:gdLst/>
                <a:ahLst/>
                <a:cxnLst>
                  <a:cxn ang="0">
                    <a:pos x="wd2" y="hd2"/>
                  </a:cxn>
                  <a:cxn ang="5400000">
                    <a:pos x="wd2" y="hd2"/>
                  </a:cxn>
                  <a:cxn ang="10800000">
                    <a:pos x="wd2" y="hd2"/>
                  </a:cxn>
                  <a:cxn ang="16200000">
                    <a:pos x="wd2" y="hd2"/>
                  </a:cxn>
                </a:cxnLst>
                <a:rect l="0" t="0" r="r" b="b"/>
                <a:pathLst>
                  <a:path w="21412" h="21222" extrusionOk="0">
                    <a:moveTo>
                      <a:pt x="10419" y="6"/>
                    </a:moveTo>
                    <a:cubicBezTo>
                      <a:pt x="5019" y="200"/>
                      <a:pt x="-188" y="5454"/>
                      <a:pt x="5" y="10514"/>
                    </a:cubicBezTo>
                    <a:cubicBezTo>
                      <a:pt x="198" y="16352"/>
                      <a:pt x="5212" y="21411"/>
                      <a:pt x="10805" y="21216"/>
                    </a:cubicBezTo>
                    <a:cubicBezTo>
                      <a:pt x="16205" y="21216"/>
                      <a:pt x="21412" y="16157"/>
                      <a:pt x="21412" y="10903"/>
                    </a:cubicBezTo>
                    <a:cubicBezTo>
                      <a:pt x="21411" y="4676"/>
                      <a:pt x="16398" y="-189"/>
                      <a:pt x="10419" y="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4" name="Shape">
                <a:extLst>
                  <a:ext uri="{FF2B5EF4-FFF2-40B4-BE49-F238E27FC236}">
                    <a16:creationId xmlns:a16="http://schemas.microsoft.com/office/drawing/2014/main" id="{2650551B-51DF-0C45-8A62-FA33BA49446C}"/>
                  </a:ext>
                </a:extLst>
              </p:cNvPr>
              <p:cNvSpPr/>
              <p:nvPr userDrawn="1"/>
            </p:nvSpPr>
            <p:spPr>
              <a:xfrm>
                <a:off x="8511503" y="4103364"/>
                <a:ext cx="137306" cy="138470"/>
              </a:xfrm>
              <a:custGeom>
                <a:avLst/>
                <a:gdLst/>
                <a:ahLst/>
                <a:cxnLst>
                  <a:cxn ang="0">
                    <a:pos x="wd2" y="hd2"/>
                  </a:cxn>
                  <a:cxn ang="5400000">
                    <a:pos x="wd2" y="hd2"/>
                  </a:cxn>
                  <a:cxn ang="10800000">
                    <a:pos x="wd2" y="hd2"/>
                  </a:cxn>
                  <a:cxn ang="16200000">
                    <a:pos x="wd2" y="hd2"/>
                  </a:cxn>
                </a:cxnLst>
                <a:rect l="0" t="0" r="r" b="b"/>
                <a:pathLst>
                  <a:path w="21230" h="21410" extrusionOk="0">
                    <a:moveTo>
                      <a:pt x="11193" y="6"/>
                    </a:moveTo>
                    <a:cubicBezTo>
                      <a:pt x="5106" y="-190"/>
                      <a:pt x="0" y="4523"/>
                      <a:pt x="0" y="10414"/>
                    </a:cubicBezTo>
                    <a:cubicBezTo>
                      <a:pt x="0" y="16697"/>
                      <a:pt x="4516" y="21214"/>
                      <a:pt x="10407" y="21410"/>
                    </a:cubicBezTo>
                    <a:cubicBezTo>
                      <a:pt x="16101" y="21410"/>
                      <a:pt x="21010" y="16894"/>
                      <a:pt x="21207" y="11396"/>
                    </a:cubicBezTo>
                    <a:cubicBezTo>
                      <a:pt x="21600" y="5308"/>
                      <a:pt x="16887" y="203"/>
                      <a:pt x="11193" y="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5" name="Shape">
                <a:extLst>
                  <a:ext uri="{FF2B5EF4-FFF2-40B4-BE49-F238E27FC236}">
                    <a16:creationId xmlns:a16="http://schemas.microsoft.com/office/drawing/2014/main" id="{FF3FC164-B978-224C-9865-F2421D6CBA80}"/>
                  </a:ext>
                </a:extLst>
              </p:cNvPr>
              <p:cNvSpPr/>
              <p:nvPr userDrawn="1"/>
            </p:nvSpPr>
            <p:spPr>
              <a:xfrm>
                <a:off x="8460702" y="4547864"/>
                <a:ext cx="137196" cy="138431"/>
              </a:xfrm>
              <a:custGeom>
                <a:avLst/>
                <a:gdLst/>
                <a:ahLst/>
                <a:cxnLst>
                  <a:cxn ang="0">
                    <a:pos x="wd2" y="hd2"/>
                  </a:cxn>
                  <a:cxn ang="5400000">
                    <a:pos x="wd2" y="hd2"/>
                  </a:cxn>
                  <a:cxn ang="10800000">
                    <a:pos x="wd2" y="hd2"/>
                  </a:cxn>
                  <a:cxn ang="16200000">
                    <a:pos x="wd2" y="hd2"/>
                  </a:cxn>
                </a:cxnLst>
                <a:rect l="0" t="0" r="r" b="b"/>
                <a:pathLst>
                  <a:path w="21407" h="21600" extrusionOk="0">
                    <a:moveTo>
                      <a:pt x="21407" y="11097"/>
                    </a:moveTo>
                    <a:cubicBezTo>
                      <a:pt x="21407" y="4756"/>
                      <a:pt x="16850" y="0"/>
                      <a:pt x="10905" y="0"/>
                    </a:cubicBezTo>
                    <a:cubicBezTo>
                      <a:pt x="4761" y="0"/>
                      <a:pt x="-193" y="4756"/>
                      <a:pt x="5" y="10701"/>
                    </a:cubicBezTo>
                    <a:cubicBezTo>
                      <a:pt x="204" y="16646"/>
                      <a:pt x="5158" y="21600"/>
                      <a:pt x="10905" y="21600"/>
                    </a:cubicBezTo>
                    <a:cubicBezTo>
                      <a:pt x="16453" y="21402"/>
                      <a:pt x="21407" y="16646"/>
                      <a:pt x="21407" y="1109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6" name="Shape">
                <a:extLst>
                  <a:ext uri="{FF2B5EF4-FFF2-40B4-BE49-F238E27FC236}">
                    <a16:creationId xmlns:a16="http://schemas.microsoft.com/office/drawing/2014/main" id="{7AD3178A-FB19-284F-ABBB-3DD302E0673E}"/>
                  </a:ext>
                </a:extLst>
              </p:cNvPr>
              <p:cNvSpPr/>
              <p:nvPr userDrawn="1"/>
            </p:nvSpPr>
            <p:spPr>
              <a:xfrm>
                <a:off x="8359103" y="4776464"/>
                <a:ext cx="139700" cy="141135"/>
              </a:xfrm>
              <a:custGeom>
                <a:avLst/>
                <a:gdLst/>
                <a:ahLst/>
                <a:cxnLst>
                  <a:cxn ang="0">
                    <a:pos x="wd2" y="hd2"/>
                  </a:cxn>
                  <a:cxn ang="5400000">
                    <a:pos x="wd2" y="hd2"/>
                  </a:cxn>
                  <a:cxn ang="10800000">
                    <a:pos x="wd2" y="hd2"/>
                  </a:cxn>
                  <a:cxn ang="16200000">
                    <a:pos x="wd2" y="hd2"/>
                  </a:cxn>
                </a:cxnLst>
                <a:rect l="0" t="0" r="r" b="b"/>
                <a:pathLst>
                  <a:path w="21600" h="21056" extrusionOk="0">
                    <a:moveTo>
                      <a:pt x="21600" y="10995"/>
                    </a:moveTo>
                    <a:cubicBezTo>
                      <a:pt x="21600" y="5690"/>
                      <a:pt x="16494" y="195"/>
                      <a:pt x="11193" y="5"/>
                    </a:cubicBezTo>
                    <a:cubicBezTo>
                      <a:pt x="5695" y="-184"/>
                      <a:pt x="0" y="4932"/>
                      <a:pt x="0" y="10048"/>
                    </a:cubicBezTo>
                    <a:cubicBezTo>
                      <a:pt x="0" y="15542"/>
                      <a:pt x="4909" y="20658"/>
                      <a:pt x="10407" y="21037"/>
                    </a:cubicBezTo>
                    <a:cubicBezTo>
                      <a:pt x="15709" y="21416"/>
                      <a:pt x="21404" y="16111"/>
                      <a:pt x="21600" y="10995"/>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7" name="Shape">
                <a:extLst>
                  <a:ext uri="{FF2B5EF4-FFF2-40B4-BE49-F238E27FC236}">
                    <a16:creationId xmlns:a16="http://schemas.microsoft.com/office/drawing/2014/main" id="{54782E76-323B-834E-B5C3-7426B3E435EF}"/>
                  </a:ext>
                </a:extLst>
              </p:cNvPr>
              <p:cNvSpPr/>
              <p:nvPr userDrawn="1"/>
            </p:nvSpPr>
            <p:spPr>
              <a:xfrm>
                <a:off x="8346402" y="4344664"/>
                <a:ext cx="141000" cy="141007"/>
              </a:xfrm>
              <a:custGeom>
                <a:avLst/>
                <a:gdLst/>
                <a:ahLst/>
                <a:cxnLst>
                  <a:cxn ang="0">
                    <a:pos x="wd2" y="hd2"/>
                  </a:cxn>
                  <a:cxn ang="5400000">
                    <a:pos x="wd2" y="hd2"/>
                  </a:cxn>
                  <a:cxn ang="10800000">
                    <a:pos x="wd2" y="hd2"/>
                  </a:cxn>
                  <a:cxn ang="16200000">
                    <a:pos x="wd2" y="hd2"/>
                  </a:cxn>
                </a:cxnLst>
                <a:rect l="0" t="0" r="r" b="b"/>
                <a:pathLst>
                  <a:path w="21411" h="21412" extrusionOk="0">
                    <a:moveTo>
                      <a:pt x="10804" y="21412"/>
                    </a:moveTo>
                    <a:cubicBezTo>
                      <a:pt x="16011" y="21219"/>
                      <a:pt x="21218" y="16205"/>
                      <a:pt x="21411" y="11191"/>
                    </a:cubicBezTo>
                    <a:cubicBezTo>
                      <a:pt x="21411" y="5598"/>
                      <a:pt x="16397" y="198"/>
                      <a:pt x="11190" y="5"/>
                    </a:cubicBezTo>
                    <a:cubicBezTo>
                      <a:pt x="5791" y="-188"/>
                      <a:pt x="197" y="5019"/>
                      <a:pt x="5" y="10226"/>
                    </a:cubicBezTo>
                    <a:cubicBezTo>
                      <a:pt x="-189" y="15819"/>
                      <a:pt x="5211" y="21412"/>
                      <a:pt x="10804" y="2141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8" name="Shape">
                <a:extLst>
                  <a:ext uri="{FF2B5EF4-FFF2-40B4-BE49-F238E27FC236}">
                    <a16:creationId xmlns:a16="http://schemas.microsoft.com/office/drawing/2014/main" id="{5F77D508-9F35-8942-86AD-C649412A72FA}"/>
                  </a:ext>
                </a:extLst>
              </p:cNvPr>
              <p:cNvSpPr/>
              <p:nvPr userDrawn="1"/>
            </p:nvSpPr>
            <p:spPr>
              <a:xfrm>
                <a:off x="8511503" y="5373364"/>
                <a:ext cx="138710" cy="141150"/>
              </a:xfrm>
              <a:custGeom>
                <a:avLst/>
                <a:gdLst/>
                <a:ahLst/>
                <a:cxnLst>
                  <a:cxn ang="0">
                    <a:pos x="wd2" y="hd2"/>
                  </a:cxn>
                  <a:cxn ang="5400000">
                    <a:pos x="wd2" y="hd2"/>
                  </a:cxn>
                  <a:cxn ang="10800000">
                    <a:pos x="wd2" y="hd2"/>
                  </a:cxn>
                  <a:cxn ang="16200000">
                    <a:pos x="wd2" y="hd2"/>
                  </a:cxn>
                </a:cxnLst>
                <a:rect l="0" t="0" r="r" b="b"/>
                <a:pathLst>
                  <a:path w="20877" h="21058" extrusionOk="0">
                    <a:moveTo>
                      <a:pt x="22" y="9495"/>
                    </a:moveTo>
                    <a:cubicBezTo>
                      <a:pt x="-361" y="15368"/>
                      <a:pt x="4418" y="20674"/>
                      <a:pt x="10152" y="21053"/>
                    </a:cubicBezTo>
                    <a:cubicBezTo>
                      <a:pt x="15122" y="21242"/>
                      <a:pt x="20665" y="16316"/>
                      <a:pt x="20856" y="11200"/>
                    </a:cubicBezTo>
                    <a:cubicBezTo>
                      <a:pt x="21239" y="5895"/>
                      <a:pt x="16269" y="589"/>
                      <a:pt x="10726" y="21"/>
                    </a:cubicBezTo>
                    <a:cubicBezTo>
                      <a:pt x="5756" y="-358"/>
                      <a:pt x="213" y="4379"/>
                      <a:pt x="22" y="9495"/>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9" name="Shape">
                <a:extLst>
                  <a:ext uri="{FF2B5EF4-FFF2-40B4-BE49-F238E27FC236}">
                    <a16:creationId xmlns:a16="http://schemas.microsoft.com/office/drawing/2014/main" id="{B66FEB9D-EE67-F54D-BADE-4DFC5B0E3075}"/>
                  </a:ext>
                </a:extLst>
              </p:cNvPr>
              <p:cNvSpPr/>
              <p:nvPr userDrawn="1"/>
            </p:nvSpPr>
            <p:spPr>
              <a:xfrm>
                <a:off x="8155903" y="4420865"/>
                <a:ext cx="139622" cy="138791"/>
              </a:xfrm>
              <a:custGeom>
                <a:avLst/>
                <a:gdLst/>
                <a:ahLst/>
                <a:cxnLst>
                  <a:cxn ang="0">
                    <a:pos x="wd2" y="hd2"/>
                  </a:cxn>
                  <a:cxn ang="5400000">
                    <a:pos x="wd2" y="hd2"/>
                  </a:cxn>
                  <a:cxn ang="10800000">
                    <a:pos x="wd2" y="hd2"/>
                  </a:cxn>
                  <a:cxn ang="16200000">
                    <a:pos x="wd2" y="hd2"/>
                  </a:cxn>
                </a:cxnLst>
                <a:rect l="0" t="0" r="r" b="b"/>
                <a:pathLst>
                  <a:path w="21015" h="19036" extrusionOk="0">
                    <a:moveTo>
                      <a:pt x="179" y="11000"/>
                    </a:moveTo>
                    <a:cubicBezTo>
                      <a:pt x="1518" y="15877"/>
                      <a:pt x="6297" y="19361"/>
                      <a:pt x="11266" y="19012"/>
                    </a:cubicBezTo>
                    <a:cubicBezTo>
                      <a:pt x="17001" y="18664"/>
                      <a:pt x="20632" y="14484"/>
                      <a:pt x="21015" y="7864"/>
                    </a:cubicBezTo>
                    <a:cubicBezTo>
                      <a:pt x="17192" y="-1020"/>
                      <a:pt x="11840" y="-2239"/>
                      <a:pt x="1517" y="3509"/>
                    </a:cubicBezTo>
                    <a:cubicBezTo>
                      <a:pt x="1327" y="5948"/>
                      <a:pt x="-585" y="8213"/>
                      <a:pt x="179" y="1100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0" name="Shape">
                <a:extLst>
                  <a:ext uri="{FF2B5EF4-FFF2-40B4-BE49-F238E27FC236}">
                    <a16:creationId xmlns:a16="http://schemas.microsoft.com/office/drawing/2014/main" id="{4BC95D2C-FC54-7948-8B3E-2DC9BAADF98B}"/>
                  </a:ext>
                </a:extLst>
              </p:cNvPr>
              <p:cNvSpPr/>
              <p:nvPr userDrawn="1"/>
            </p:nvSpPr>
            <p:spPr>
              <a:xfrm>
                <a:off x="8308303" y="5005064"/>
                <a:ext cx="137203" cy="137162"/>
              </a:xfrm>
              <a:custGeom>
                <a:avLst/>
                <a:gdLst/>
                <a:ahLst/>
                <a:cxnLst>
                  <a:cxn ang="0">
                    <a:pos x="wd2" y="hd2"/>
                  </a:cxn>
                  <a:cxn ang="5400000">
                    <a:pos x="wd2" y="hd2"/>
                  </a:cxn>
                  <a:cxn ang="10800000">
                    <a:pos x="wd2" y="hd2"/>
                  </a:cxn>
                  <a:cxn ang="16200000">
                    <a:pos x="wd2" y="hd2"/>
                  </a:cxn>
                </a:cxnLst>
                <a:rect l="0" t="0" r="r" b="b"/>
                <a:pathLst>
                  <a:path w="21408" h="21600" extrusionOk="0">
                    <a:moveTo>
                      <a:pt x="10701" y="21600"/>
                    </a:moveTo>
                    <a:cubicBezTo>
                      <a:pt x="16844" y="21600"/>
                      <a:pt x="21600" y="17000"/>
                      <a:pt x="21402" y="10800"/>
                    </a:cubicBezTo>
                    <a:cubicBezTo>
                      <a:pt x="21402" y="4800"/>
                      <a:pt x="16844" y="0"/>
                      <a:pt x="11097" y="0"/>
                    </a:cubicBezTo>
                    <a:cubicBezTo>
                      <a:pt x="4954" y="0"/>
                      <a:pt x="0" y="4600"/>
                      <a:pt x="0" y="10600"/>
                    </a:cubicBezTo>
                    <a:cubicBezTo>
                      <a:pt x="1" y="16600"/>
                      <a:pt x="4559" y="21600"/>
                      <a:pt x="10701" y="2160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1" name="Shape">
                <a:extLst>
                  <a:ext uri="{FF2B5EF4-FFF2-40B4-BE49-F238E27FC236}">
                    <a16:creationId xmlns:a16="http://schemas.microsoft.com/office/drawing/2014/main" id="{3C636E90-4B43-FA4B-81A1-CDF85149E0FF}"/>
                  </a:ext>
                </a:extLst>
              </p:cNvPr>
              <p:cNvSpPr/>
              <p:nvPr userDrawn="1"/>
            </p:nvSpPr>
            <p:spPr>
              <a:xfrm>
                <a:off x="8181303" y="4585965"/>
                <a:ext cx="141007" cy="138466"/>
              </a:xfrm>
              <a:custGeom>
                <a:avLst/>
                <a:gdLst/>
                <a:ahLst/>
                <a:cxnLst>
                  <a:cxn ang="0">
                    <a:pos x="wd2" y="hd2"/>
                  </a:cxn>
                  <a:cxn ang="5400000">
                    <a:pos x="wd2" y="hd2"/>
                  </a:cxn>
                  <a:cxn ang="10800000">
                    <a:pos x="wd2" y="hd2"/>
                  </a:cxn>
                  <a:cxn ang="16200000">
                    <a:pos x="wd2" y="hd2"/>
                  </a:cxn>
                </a:cxnLst>
                <a:rect l="0" t="0" r="r" b="b"/>
                <a:pathLst>
                  <a:path w="21412" h="21409" extrusionOk="0">
                    <a:moveTo>
                      <a:pt x="21412" y="11002"/>
                    </a:moveTo>
                    <a:cubicBezTo>
                      <a:pt x="21412" y="4914"/>
                      <a:pt x="16591" y="-191"/>
                      <a:pt x="10612" y="5"/>
                    </a:cubicBezTo>
                    <a:cubicBezTo>
                      <a:pt x="4826" y="5"/>
                      <a:pt x="-188" y="5111"/>
                      <a:pt x="5" y="10805"/>
                    </a:cubicBezTo>
                    <a:cubicBezTo>
                      <a:pt x="198" y="16696"/>
                      <a:pt x="5019" y="21409"/>
                      <a:pt x="10805" y="21409"/>
                    </a:cubicBezTo>
                    <a:cubicBezTo>
                      <a:pt x="16205" y="21212"/>
                      <a:pt x="21219" y="16303"/>
                      <a:pt x="21412" y="1100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2" name="Shape">
                <a:extLst>
                  <a:ext uri="{FF2B5EF4-FFF2-40B4-BE49-F238E27FC236}">
                    <a16:creationId xmlns:a16="http://schemas.microsoft.com/office/drawing/2014/main" id="{00BA4691-F4A7-6941-AD57-14E922F2560A}"/>
                  </a:ext>
                </a:extLst>
              </p:cNvPr>
              <p:cNvSpPr/>
              <p:nvPr userDrawn="1"/>
            </p:nvSpPr>
            <p:spPr>
              <a:xfrm>
                <a:off x="8575003" y="4979665"/>
                <a:ext cx="138511" cy="137314"/>
              </a:xfrm>
              <a:custGeom>
                <a:avLst/>
                <a:gdLst/>
                <a:ahLst/>
                <a:cxnLst>
                  <a:cxn ang="0">
                    <a:pos x="wd2" y="hd2"/>
                  </a:cxn>
                  <a:cxn ang="5400000">
                    <a:pos x="wd2" y="hd2"/>
                  </a:cxn>
                  <a:cxn ang="10800000">
                    <a:pos x="wd2" y="hd2"/>
                  </a:cxn>
                  <a:cxn ang="16200000">
                    <a:pos x="wd2" y="hd2"/>
                  </a:cxn>
                </a:cxnLst>
                <a:rect l="0" t="0" r="r" b="b"/>
                <a:pathLst>
                  <a:path w="21223" h="21231" extrusionOk="0">
                    <a:moveTo>
                      <a:pt x="21217" y="11020"/>
                    </a:moveTo>
                    <a:cubicBezTo>
                      <a:pt x="21412" y="5325"/>
                      <a:pt x="16936" y="220"/>
                      <a:pt x="11488" y="24"/>
                    </a:cubicBezTo>
                    <a:cubicBezTo>
                      <a:pt x="5455" y="-369"/>
                      <a:pt x="202" y="4147"/>
                      <a:pt x="7" y="9842"/>
                    </a:cubicBezTo>
                    <a:cubicBezTo>
                      <a:pt x="-188" y="15929"/>
                      <a:pt x="4093" y="20838"/>
                      <a:pt x="10126" y="21231"/>
                    </a:cubicBezTo>
                    <a:cubicBezTo>
                      <a:pt x="16158" y="21231"/>
                      <a:pt x="21217" y="16715"/>
                      <a:pt x="21217" y="1102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6" name="Freeform: Shape 95">
                <a:extLst>
                  <a:ext uri="{FF2B5EF4-FFF2-40B4-BE49-F238E27FC236}">
                    <a16:creationId xmlns:a16="http://schemas.microsoft.com/office/drawing/2014/main" id="{C8722899-199D-4F5A-9F8C-5B7066269342}"/>
                  </a:ext>
                </a:extLst>
              </p:cNvPr>
              <p:cNvSpPr/>
              <p:nvPr userDrawn="1"/>
            </p:nvSpPr>
            <p:spPr>
              <a:xfrm>
                <a:off x="9095702" y="4734192"/>
                <a:ext cx="47835" cy="124290"/>
              </a:xfrm>
              <a:custGeom>
                <a:avLst/>
                <a:gdLst>
                  <a:gd name="connsiteX0" fmla="*/ 47835 w 47835"/>
                  <a:gd name="connsiteY0" fmla="*/ 0 h 124290"/>
                  <a:gd name="connsiteX1" fmla="*/ 47835 w 47835"/>
                  <a:gd name="connsiteY1" fmla="*/ 124290 h 124290"/>
                  <a:gd name="connsiteX2" fmla="*/ 43258 w 47835"/>
                  <a:gd name="connsiteY2" fmla="*/ 123431 h 124290"/>
                  <a:gd name="connsiteX3" fmla="*/ 35 w 47835"/>
                  <a:gd name="connsiteY3" fmla="*/ 56283 h 124290"/>
                  <a:gd name="connsiteX4" fmla="*/ 21628 w 47835"/>
                  <a:gd name="connsiteY4" fmla="*/ 10087 h 1242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835" h="124290">
                    <a:moveTo>
                      <a:pt x="47835" y="0"/>
                    </a:moveTo>
                    <a:lnTo>
                      <a:pt x="47835" y="124290"/>
                    </a:lnTo>
                    <a:lnTo>
                      <a:pt x="43258" y="123431"/>
                    </a:lnTo>
                    <a:cubicBezTo>
                      <a:pt x="17419" y="112479"/>
                      <a:pt x="-918" y="85809"/>
                      <a:pt x="35" y="56283"/>
                    </a:cubicBezTo>
                    <a:cubicBezTo>
                      <a:pt x="672" y="38504"/>
                      <a:pt x="8927" y="21994"/>
                      <a:pt x="21628" y="10087"/>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54" name="Shape">
                <a:extLst>
                  <a:ext uri="{FF2B5EF4-FFF2-40B4-BE49-F238E27FC236}">
                    <a16:creationId xmlns:a16="http://schemas.microsoft.com/office/drawing/2014/main" id="{CED1571B-0977-1244-BE1D-AD145D56C690}"/>
                  </a:ext>
                </a:extLst>
              </p:cNvPr>
              <p:cNvSpPr/>
              <p:nvPr userDrawn="1"/>
            </p:nvSpPr>
            <p:spPr>
              <a:xfrm>
                <a:off x="8917903" y="3950964"/>
                <a:ext cx="137197" cy="138470"/>
              </a:xfrm>
              <a:custGeom>
                <a:avLst/>
                <a:gdLst/>
                <a:ahLst/>
                <a:cxnLst>
                  <a:cxn ang="0">
                    <a:pos x="wd2" y="hd2"/>
                  </a:cxn>
                  <a:cxn ang="5400000">
                    <a:pos x="wd2" y="hd2"/>
                  </a:cxn>
                  <a:cxn ang="10800000">
                    <a:pos x="wd2" y="hd2"/>
                  </a:cxn>
                  <a:cxn ang="16200000">
                    <a:pos x="wd2" y="hd2"/>
                  </a:cxn>
                </a:cxnLst>
                <a:rect l="0" t="0" r="r" b="b"/>
                <a:pathLst>
                  <a:path w="21407" h="21410" extrusionOk="0">
                    <a:moveTo>
                      <a:pt x="10899" y="0"/>
                    </a:moveTo>
                    <a:cubicBezTo>
                      <a:pt x="4954" y="0"/>
                      <a:pt x="0" y="5105"/>
                      <a:pt x="0" y="10800"/>
                    </a:cubicBezTo>
                    <a:cubicBezTo>
                      <a:pt x="198" y="16887"/>
                      <a:pt x="4954" y="21600"/>
                      <a:pt x="10899" y="21404"/>
                    </a:cubicBezTo>
                    <a:cubicBezTo>
                      <a:pt x="16843" y="21207"/>
                      <a:pt x="21401" y="16887"/>
                      <a:pt x="21401" y="10996"/>
                    </a:cubicBezTo>
                    <a:cubicBezTo>
                      <a:pt x="21600" y="4909"/>
                      <a:pt x="16843" y="0"/>
                      <a:pt x="10899" y="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5" name="Shape">
                <a:extLst>
                  <a:ext uri="{FF2B5EF4-FFF2-40B4-BE49-F238E27FC236}">
                    <a16:creationId xmlns:a16="http://schemas.microsoft.com/office/drawing/2014/main" id="{4C03DD60-6A37-9A4D-AD64-C29998651CD9}"/>
                  </a:ext>
                </a:extLst>
              </p:cNvPr>
              <p:cNvSpPr/>
              <p:nvPr userDrawn="1"/>
            </p:nvSpPr>
            <p:spPr>
              <a:xfrm>
                <a:off x="8943303" y="5233665"/>
                <a:ext cx="139769" cy="139736"/>
              </a:xfrm>
              <a:custGeom>
                <a:avLst/>
                <a:gdLst/>
                <a:ahLst/>
                <a:cxnLst>
                  <a:cxn ang="0">
                    <a:pos x="wd2" y="hd2"/>
                  </a:cxn>
                  <a:cxn ang="5400000">
                    <a:pos x="wd2" y="hd2"/>
                  </a:cxn>
                  <a:cxn ang="10800000">
                    <a:pos x="wd2" y="hd2"/>
                  </a:cxn>
                  <a:cxn ang="16200000">
                    <a:pos x="wd2" y="hd2"/>
                  </a:cxn>
                </a:cxnLst>
                <a:rect l="0" t="0" r="r" b="b"/>
                <a:pathLst>
                  <a:path w="21224" h="21411" extrusionOk="0">
                    <a:moveTo>
                      <a:pt x="10612" y="21411"/>
                    </a:moveTo>
                    <a:cubicBezTo>
                      <a:pt x="16205" y="21216"/>
                      <a:pt x="21412" y="15962"/>
                      <a:pt x="21219" y="10708"/>
                    </a:cubicBezTo>
                    <a:cubicBezTo>
                      <a:pt x="21026" y="4870"/>
                      <a:pt x="16012" y="-189"/>
                      <a:pt x="10612" y="6"/>
                    </a:cubicBezTo>
                    <a:cubicBezTo>
                      <a:pt x="5019" y="6"/>
                      <a:pt x="-188" y="5454"/>
                      <a:pt x="5" y="10708"/>
                    </a:cubicBezTo>
                    <a:cubicBezTo>
                      <a:pt x="197" y="16157"/>
                      <a:pt x="5598" y="21411"/>
                      <a:pt x="10612" y="21411"/>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6" name="Shape">
                <a:extLst>
                  <a:ext uri="{FF2B5EF4-FFF2-40B4-BE49-F238E27FC236}">
                    <a16:creationId xmlns:a16="http://schemas.microsoft.com/office/drawing/2014/main" id="{1D6F1734-F69D-0742-89BF-6443EE69805C}"/>
                  </a:ext>
                </a:extLst>
              </p:cNvPr>
              <p:cNvSpPr/>
              <p:nvPr userDrawn="1"/>
            </p:nvSpPr>
            <p:spPr>
              <a:xfrm>
                <a:off x="8930602" y="4116065"/>
                <a:ext cx="137193" cy="140971"/>
              </a:xfrm>
              <a:custGeom>
                <a:avLst/>
                <a:gdLst/>
                <a:ahLst/>
                <a:cxnLst>
                  <a:cxn ang="0">
                    <a:pos x="wd2" y="hd2"/>
                  </a:cxn>
                  <a:cxn ang="5400000">
                    <a:pos x="wd2" y="hd2"/>
                  </a:cxn>
                  <a:cxn ang="10800000">
                    <a:pos x="wd2" y="hd2"/>
                  </a:cxn>
                  <a:cxn ang="16200000">
                    <a:pos x="wd2" y="hd2"/>
                  </a:cxn>
                </a:cxnLst>
                <a:rect l="0" t="0" r="r" b="b"/>
                <a:pathLst>
                  <a:path w="21407" h="21600" extrusionOk="0">
                    <a:moveTo>
                      <a:pt x="10905" y="0"/>
                    </a:moveTo>
                    <a:cubicBezTo>
                      <a:pt x="5356" y="0"/>
                      <a:pt x="204" y="4670"/>
                      <a:pt x="5" y="10119"/>
                    </a:cubicBezTo>
                    <a:cubicBezTo>
                      <a:pt x="-193" y="16151"/>
                      <a:pt x="5158" y="21600"/>
                      <a:pt x="10905" y="21600"/>
                    </a:cubicBezTo>
                    <a:cubicBezTo>
                      <a:pt x="16453" y="21405"/>
                      <a:pt x="21407" y="16541"/>
                      <a:pt x="21407" y="11092"/>
                    </a:cubicBezTo>
                    <a:cubicBezTo>
                      <a:pt x="21407" y="4865"/>
                      <a:pt x="16850" y="0"/>
                      <a:pt x="10905" y="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7" name="Shape">
                <a:extLst>
                  <a:ext uri="{FF2B5EF4-FFF2-40B4-BE49-F238E27FC236}">
                    <a16:creationId xmlns:a16="http://schemas.microsoft.com/office/drawing/2014/main" id="{E6FF7A35-E9CB-E041-A34F-2FF4A799AE58}"/>
                  </a:ext>
                </a:extLst>
              </p:cNvPr>
              <p:cNvSpPr/>
              <p:nvPr userDrawn="1"/>
            </p:nvSpPr>
            <p:spPr>
              <a:xfrm>
                <a:off x="8930602" y="4890764"/>
                <a:ext cx="137201" cy="138470"/>
              </a:xfrm>
              <a:custGeom>
                <a:avLst/>
                <a:gdLst/>
                <a:ahLst/>
                <a:cxnLst>
                  <a:cxn ang="0">
                    <a:pos x="wd2" y="hd2"/>
                  </a:cxn>
                  <a:cxn ang="5400000">
                    <a:pos x="wd2" y="hd2"/>
                  </a:cxn>
                  <a:cxn ang="10800000">
                    <a:pos x="wd2" y="hd2"/>
                  </a:cxn>
                  <a:cxn ang="16200000">
                    <a:pos x="wd2" y="hd2"/>
                  </a:cxn>
                </a:cxnLst>
                <a:rect l="0" t="0" r="r" b="b"/>
                <a:pathLst>
                  <a:path w="21408" h="21410" extrusionOk="0">
                    <a:moveTo>
                      <a:pt x="21403" y="10806"/>
                    </a:moveTo>
                    <a:cubicBezTo>
                      <a:pt x="21403" y="5112"/>
                      <a:pt x="16647" y="203"/>
                      <a:pt x="11098" y="6"/>
                    </a:cubicBezTo>
                    <a:cubicBezTo>
                      <a:pt x="5153" y="-190"/>
                      <a:pt x="0" y="4523"/>
                      <a:pt x="0" y="10414"/>
                    </a:cubicBezTo>
                    <a:cubicBezTo>
                      <a:pt x="0" y="16697"/>
                      <a:pt x="4360" y="21410"/>
                      <a:pt x="10502" y="21410"/>
                    </a:cubicBezTo>
                    <a:cubicBezTo>
                      <a:pt x="16448" y="21410"/>
                      <a:pt x="21600" y="16501"/>
                      <a:pt x="21403" y="1080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4" name="Freeform: Shape 93">
                <a:extLst>
                  <a:ext uri="{FF2B5EF4-FFF2-40B4-BE49-F238E27FC236}">
                    <a16:creationId xmlns:a16="http://schemas.microsoft.com/office/drawing/2014/main" id="{48DA0AA2-CE83-4B5C-980B-0234DFAB2492}"/>
                  </a:ext>
                </a:extLst>
              </p:cNvPr>
              <p:cNvSpPr/>
              <p:nvPr userDrawn="1"/>
            </p:nvSpPr>
            <p:spPr>
              <a:xfrm>
                <a:off x="9070303" y="4331964"/>
                <a:ext cx="73233" cy="139700"/>
              </a:xfrm>
              <a:custGeom>
                <a:avLst/>
                <a:gdLst>
                  <a:gd name="connsiteX0" fmla="*/ 71115 w 73233"/>
                  <a:gd name="connsiteY0" fmla="*/ 0 h 139700"/>
                  <a:gd name="connsiteX1" fmla="*/ 73233 w 73233"/>
                  <a:gd name="connsiteY1" fmla="*/ 193 h 139700"/>
                  <a:gd name="connsiteX2" fmla="*/ 73233 w 73233"/>
                  <a:gd name="connsiteY2" fmla="*/ 138983 h 139700"/>
                  <a:gd name="connsiteX3" fmla="*/ 68578 w 73233"/>
                  <a:gd name="connsiteY3" fmla="*/ 139700 h 139700"/>
                  <a:gd name="connsiteX4" fmla="*/ 0 w 73233"/>
                  <a:gd name="connsiteY4" fmla="*/ 68583 h 139700"/>
                  <a:gd name="connsiteX5" fmla="*/ 71115 w 73233"/>
                  <a:gd name="connsiteY5" fmla="*/ 0 h 139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233" h="139700">
                    <a:moveTo>
                      <a:pt x="71115" y="0"/>
                    </a:moveTo>
                    <a:lnTo>
                      <a:pt x="73233" y="193"/>
                    </a:lnTo>
                    <a:lnTo>
                      <a:pt x="73233" y="138983"/>
                    </a:lnTo>
                    <a:lnTo>
                      <a:pt x="68578" y="139700"/>
                    </a:lnTo>
                    <a:cubicBezTo>
                      <a:pt x="33022" y="139700"/>
                      <a:pt x="0" y="105409"/>
                      <a:pt x="0" y="68583"/>
                    </a:cubicBezTo>
                    <a:cubicBezTo>
                      <a:pt x="0" y="34291"/>
                      <a:pt x="35559" y="0"/>
                      <a:pt x="71115" y="0"/>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61" name="Shape">
                <a:extLst>
                  <a:ext uri="{FF2B5EF4-FFF2-40B4-BE49-F238E27FC236}">
                    <a16:creationId xmlns:a16="http://schemas.microsoft.com/office/drawing/2014/main" id="{5FC32281-FE32-5F4B-B74F-9C2656DF2FC5}"/>
                  </a:ext>
                </a:extLst>
              </p:cNvPr>
              <p:cNvSpPr/>
              <p:nvPr userDrawn="1"/>
            </p:nvSpPr>
            <p:spPr>
              <a:xfrm>
                <a:off x="7520903" y="4522464"/>
                <a:ext cx="137242" cy="138470"/>
              </a:xfrm>
              <a:custGeom>
                <a:avLst/>
                <a:gdLst/>
                <a:ahLst/>
                <a:cxnLst>
                  <a:cxn ang="0">
                    <a:pos x="wd2" y="hd2"/>
                  </a:cxn>
                  <a:cxn ang="5400000">
                    <a:pos x="wd2" y="hd2"/>
                  </a:cxn>
                  <a:cxn ang="10800000">
                    <a:pos x="wd2" y="hd2"/>
                  </a:cxn>
                  <a:cxn ang="16200000">
                    <a:pos x="wd2" y="hd2"/>
                  </a:cxn>
                </a:cxnLst>
                <a:rect l="0" t="0" r="r" b="b"/>
                <a:pathLst>
                  <a:path w="21220" h="21410" extrusionOk="0">
                    <a:moveTo>
                      <a:pt x="10414" y="21410"/>
                    </a:moveTo>
                    <a:cubicBezTo>
                      <a:pt x="16305" y="21410"/>
                      <a:pt x="21018" y="17090"/>
                      <a:pt x="21214" y="11396"/>
                    </a:cubicBezTo>
                    <a:cubicBezTo>
                      <a:pt x="21411" y="5505"/>
                      <a:pt x="16698" y="203"/>
                      <a:pt x="11003" y="6"/>
                    </a:cubicBezTo>
                    <a:cubicBezTo>
                      <a:pt x="5112" y="-190"/>
                      <a:pt x="7" y="4523"/>
                      <a:pt x="7" y="10414"/>
                    </a:cubicBezTo>
                    <a:cubicBezTo>
                      <a:pt x="-189" y="16697"/>
                      <a:pt x="4327" y="21213"/>
                      <a:pt x="10414" y="2141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2" name="Shape">
                <a:extLst>
                  <a:ext uri="{FF2B5EF4-FFF2-40B4-BE49-F238E27FC236}">
                    <a16:creationId xmlns:a16="http://schemas.microsoft.com/office/drawing/2014/main" id="{5EEACF2D-8B8A-9742-8748-C8A00C7E94BC}"/>
                  </a:ext>
                </a:extLst>
              </p:cNvPr>
              <p:cNvSpPr/>
              <p:nvPr userDrawn="1"/>
            </p:nvSpPr>
            <p:spPr>
              <a:xfrm>
                <a:off x="8778203" y="5652764"/>
                <a:ext cx="139700" cy="139771"/>
              </a:xfrm>
              <a:custGeom>
                <a:avLst/>
                <a:gdLst/>
                <a:ahLst/>
                <a:cxnLst>
                  <a:cxn ang="0">
                    <a:pos x="wd2" y="hd2"/>
                  </a:cxn>
                  <a:cxn ang="5400000">
                    <a:pos x="wd2" y="hd2"/>
                  </a:cxn>
                  <a:cxn ang="10800000">
                    <a:pos x="wd2" y="hd2"/>
                  </a:cxn>
                  <a:cxn ang="16200000">
                    <a:pos x="wd2" y="hd2"/>
                  </a:cxn>
                </a:cxnLst>
                <a:rect l="0" t="0" r="r" b="b"/>
                <a:pathLst>
                  <a:path w="21600" h="21225" extrusionOk="0">
                    <a:moveTo>
                      <a:pt x="10800" y="21219"/>
                    </a:moveTo>
                    <a:cubicBezTo>
                      <a:pt x="16102" y="21219"/>
                      <a:pt x="21600" y="16012"/>
                      <a:pt x="21600" y="10998"/>
                    </a:cubicBezTo>
                    <a:cubicBezTo>
                      <a:pt x="21600" y="5019"/>
                      <a:pt x="16494" y="-188"/>
                      <a:pt x="10407" y="5"/>
                    </a:cubicBezTo>
                    <a:cubicBezTo>
                      <a:pt x="4516" y="198"/>
                      <a:pt x="0" y="4634"/>
                      <a:pt x="0" y="10226"/>
                    </a:cubicBezTo>
                    <a:cubicBezTo>
                      <a:pt x="196" y="16398"/>
                      <a:pt x="5301" y="21412"/>
                      <a:pt x="10800" y="21219"/>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3" name="Shape">
                <a:extLst>
                  <a:ext uri="{FF2B5EF4-FFF2-40B4-BE49-F238E27FC236}">
                    <a16:creationId xmlns:a16="http://schemas.microsoft.com/office/drawing/2014/main" id="{73D5FE5C-5D18-434A-9325-92EDD2833E93}"/>
                  </a:ext>
                </a:extLst>
              </p:cNvPr>
              <p:cNvSpPr/>
              <p:nvPr userDrawn="1"/>
            </p:nvSpPr>
            <p:spPr>
              <a:xfrm>
                <a:off x="9159203" y="5347964"/>
                <a:ext cx="3808" cy="4318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7177" y="2541"/>
                      <a:pt x="0" y="5718"/>
                      <a:pt x="0" y="8894"/>
                    </a:cubicBezTo>
                    <a:cubicBezTo>
                      <a:pt x="0" y="13341"/>
                      <a:pt x="7212" y="17153"/>
                      <a:pt x="21600" y="21600"/>
                    </a:cubicBezTo>
                    <a:lnTo>
                      <a:pt x="21600"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2" name="Freeform: Shape 91">
                <a:extLst>
                  <a:ext uri="{FF2B5EF4-FFF2-40B4-BE49-F238E27FC236}">
                    <a16:creationId xmlns:a16="http://schemas.microsoft.com/office/drawing/2014/main" id="{4F6BB20B-165A-4EC8-A264-AABC8A818673}"/>
                  </a:ext>
                </a:extLst>
              </p:cNvPr>
              <p:cNvSpPr/>
              <p:nvPr userDrawn="1"/>
            </p:nvSpPr>
            <p:spPr>
              <a:xfrm>
                <a:off x="9032203" y="3785864"/>
                <a:ext cx="111333" cy="138431"/>
              </a:xfrm>
              <a:custGeom>
                <a:avLst/>
                <a:gdLst>
                  <a:gd name="connsiteX0" fmla="*/ 71124 w 111333"/>
                  <a:gd name="connsiteY0" fmla="*/ 0 h 138431"/>
                  <a:gd name="connsiteX1" fmla="*/ 102234 w 111333"/>
                  <a:gd name="connsiteY1" fmla="*/ 8415 h 138431"/>
                  <a:gd name="connsiteX2" fmla="*/ 111333 w 111333"/>
                  <a:gd name="connsiteY2" fmla="*/ 16469 h 138431"/>
                  <a:gd name="connsiteX3" fmla="*/ 111333 w 111333"/>
                  <a:gd name="connsiteY3" fmla="*/ 121585 h 138431"/>
                  <a:gd name="connsiteX4" fmla="*/ 100964 w 111333"/>
                  <a:gd name="connsiteY4" fmla="*/ 130492 h 138431"/>
                  <a:gd name="connsiteX5" fmla="*/ 68581 w 111333"/>
                  <a:gd name="connsiteY5" fmla="*/ 138431 h 138431"/>
                  <a:gd name="connsiteX6" fmla="*/ 0 w 111333"/>
                  <a:gd name="connsiteY6" fmla="*/ 67312 h 138431"/>
                  <a:gd name="connsiteX7" fmla="*/ 71124 w 111333"/>
                  <a:gd name="connsiteY7" fmla="*/ 0 h 138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1333" h="138431">
                    <a:moveTo>
                      <a:pt x="71124" y="0"/>
                    </a:moveTo>
                    <a:cubicBezTo>
                      <a:pt x="82551" y="635"/>
                      <a:pt x="93027" y="3493"/>
                      <a:pt x="102234" y="8415"/>
                    </a:cubicBezTo>
                    <a:lnTo>
                      <a:pt x="111333" y="16469"/>
                    </a:lnTo>
                    <a:lnTo>
                      <a:pt x="111333" y="121585"/>
                    </a:lnTo>
                    <a:lnTo>
                      <a:pt x="100964" y="130492"/>
                    </a:lnTo>
                    <a:cubicBezTo>
                      <a:pt x="91122" y="135573"/>
                      <a:pt x="80010" y="138431"/>
                      <a:pt x="68581" y="138431"/>
                    </a:cubicBezTo>
                    <a:cubicBezTo>
                      <a:pt x="30478" y="138431"/>
                      <a:pt x="0" y="106682"/>
                      <a:pt x="0" y="67312"/>
                    </a:cubicBezTo>
                    <a:cubicBezTo>
                      <a:pt x="0" y="30481"/>
                      <a:pt x="31752" y="0"/>
                      <a:pt x="71124" y="0"/>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98" name="Freeform: Shape 97">
                <a:extLst>
                  <a:ext uri="{FF2B5EF4-FFF2-40B4-BE49-F238E27FC236}">
                    <a16:creationId xmlns:a16="http://schemas.microsoft.com/office/drawing/2014/main" id="{AC0CF85A-16A1-4A6D-9720-6753DDFEAEAC}"/>
                  </a:ext>
                </a:extLst>
              </p:cNvPr>
              <p:cNvSpPr/>
              <p:nvPr userDrawn="1"/>
            </p:nvSpPr>
            <p:spPr>
              <a:xfrm>
                <a:off x="9083004" y="5009343"/>
                <a:ext cx="60532" cy="130765"/>
              </a:xfrm>
              <a:custGeom>
                <a:avLst/>
                <a:gdLst>
                  <a:gd name="connsiteX0" fmla="*/ 60532 w 60532"/>
                  <a:gd name="connsiteY0" fmla="*/ 0 h 130765"/>
                  <a:gd name="connsiteX1" fmla="*/ 60532 w 60532"/>
                  <a:gd name="connsiteY1" fmla="*/ 130765 h 130765"/>
                  <a:gd name="connsiteX2" fmla="*/ 20831 w 60532"/>
                  <a:gd name="connsiteY2" fmla="*/ 113357 h 130765"/>
                  <a:gd name="connsiteX3" fmla="*/ 35 w 60532"/>
                  <a:gd name="connsiteY3" fmla="*/ 61764 h 130765"/>
                  <a:gd name="connsiteX4" fmla="*/ 22261 w 60532"/>
                  <a:gd name="connsiteY4" fmla="*/ 15409 h 1307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32" h="130765">
                    <a:moveTo>
                      <a:pt x="60532" y="0"/>
                    </a:moveTo>
                    <a:lnTo>
                      <a:pt x="60532" y="130765"/>
                    </a:lnTo>
                    <a:lnTo>
                      <a:pt x="20831" y="113357"/>
                    </a:lnTo>
                    <a:cubicBezTo>
                      <a:pt x="7654" y="99863"/>
                      <a:pt x="-601" y="81448"/>
                      <a:pt x="35" y="61764"/>
                    </a:cubicBezTo>
                    <a:cubicBezTo>
                      <a:pt x="670" y="43985"/>
                      <a:pt x="9243" y="27474"/>
                      <a:pt x="22261" y="15409"/>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66" name="Shape">
                <a:extLst>
                  <a:ext uri="{FF2B5EF4-FFF2-40B4-BE49-F238E27FC236}">
                    <a16:creationId xmlns:a16="http://schemas.microsoft.com/office/drawing/2014/main" id="{19DAEC69-BFA6-B240-B834-AB3EECB1E813}"/>
                  </a:ext>
                </a:extLst>
              </p:cNvPr>
              <p:cNvSpPr/>
              <p:nvPr userDrawn="1"/>
            </p:nvSpPr>
            <p:spPr>
              <a:xfrm>
                <a:off x="8892503" y="5817864"/>
                <a:ext cx="141006" cy="137162"/>
              </a:xfrm>
              <a:custGeom>
                <a:avLst/>
                <a:gdLst/>
                <a:ahLst/>
                <a:cxnLst>
                  <a:cxn ang="0">
                    <a:pos x="wd2" y="hd2"/>
                  </a:cxn>
                  <a:cxn ang="5400000">
                    <a:pos x="wd2" y="hd2"/>
                  </a:cxn>
                  <a:cxn ang="10800000">
                    <a:pos x="wd2" y="hd2"/>
                  </a:cxn>
                  <a:cxn ang="16200000">
                    <a:pos x="wd2" y="hd2"/>
                  </a:cxn>
                </a:cxnLst>
                <a:rect l="0" t="0" r="r" b="b"/>
                <a:pathLst>
                  <a:path w="21412" h="21600" extrusionOk="0">
                    <a:moveTo>
                      <a:pt x="10419" y="21600"/>
                    </a:moveTo>
                    <a:cubicBezTo>
                      <a:pt x="16205" y="21600"/>
                      <a:pt x="21412" y="16600"/>
                      <a:pt x="21412" y="11000"/>
                    </a:cubicBezTo>
                    <a:cubicBezTo>
                      <a:pt x="21219" y="5000"/>
                      <a:pt x="16398" y="0"/>
                      <a:pt x="10805" y="0"/>
                    </a:cubicBezTo>
                    <a:cubicBezTo>
                      <a:pt x="5019" y="0"/>
                      <a:pt x="-188" y="4800"/>
                      <a:pt x="5" y="10600"/>
                    </a:cubicBezTo>
                    <a:cubicBezTo>
                      <a:pt x="5" y="16600"/>
                      <a:pt x="4633" y="21600"/>
                      <a:pt x="10419" y="2160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7" name="Shape">
                <a:extLst>
                  <a:ext uri="{FF2B5EF4-FFF2-40B4-BE49-F238E27FC236}">
                    <a16:creationId xmlns:a16="http://schemas.microsoft.com/office/drawing/2014/main" id="{2BEA0C9C-10FA-D942-A1A3-D602907220E7}"/>
                  </a:ext>
                </a:extLst>
              </p:cNvPr>
              <p:cNvSpPr/>
              <p:nvPr userDrawn="1"/>
            </p:nvSpPr>
            <p:spPr>
              <a:xfrm>
                <a:off x="8892503" y="4573265"/>
                <a:ext cx="140972" cy="141002"/>
              </a:xfrm>
              <a:custGeom>
                <a:avLst/>
                <a:gdLst/>
                <a:ahLst/>
                <a:cxnLst>
                  <a:cxn ang="0">
                    <a:pos x="wd2" y="hd2"/>
                  </a:cxn>
                  <a:cxn ang="5400000">
                    <a:pos x="wd2" y="hd2"/>
                  </a:cxn>
                  <a:cxn ang="10800000">
                    <a:pos x="wd2" y="hd2"/>
                  </a:cxn>
                  <a:cxn ang="16200000">
                    <a:pos x="wd2" y="hd2"/>
                  </a:cxn>
                </a:cxnLst>
                <a:rect l="0" t="0" r="r" b="b"/>
                <a:pathLst>
                  <a:path w="21600" h="21412" extrusionOk="0">
                    <a:moveTo>
                      <a:pt x="11287" y="21407"/>
                    </a:moveTo>
                    <a:cubicBezTo>
                      <a:pt x="16735" y="21214"/>
                      <a:pt x="21600" y="16200"/>
                      <a:pt x="21600" y="10993"/>
                    </a:cubicBezTo>
                    <a:cubicBezTo>
                      <a:pt x="21600" y="5400"/>
                      <a:pt x="16540" y="0"/>
                      <a:pt x="11092" y="0"/>
                    </a:cubicBezTo>
                    <a:cubicBezTo>
                      <a:pt x="5644" y="0"/>
                      <a:pt x="0" y="5207"/>
                      <a:pt x="0" y="10414"/>
                    </a:cubicBezTo>
                    <a:cubicBezTo>
                      <a:pt x="196" y="16007"/>
                      <a:pt x="5644" y="21600"/>
                      <a:pt x="11287" y="2140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8" name="Shape">
                <a:extLst>
                  <a:ext uri="{FF2B5EF4-FFF2-40B4-BE49-F238E27FC236}">
                    <a16:creationId xmlns:a16="http://schemas.microsoft.com/office/drawing/2014/main" id="{03E110AD-4A8A-F540-885A-A18EE2100567}"/>
                  </a:ext>
                </a:extLst>
              </p:cNvPr>
              <p:cNvSpPr/>
              <p:nvPr userDrawn="1"/>
            </p:nvSpPr>
            <p:spPr>
              <a:xfrm>
                <a:off x="8981402" y="5462265"/>
                <a:ext cx="138503" cy="140971"/>
              </a:xfrm>
              <a:custGeom>
                <a:avLst/>
                <a:gdLst/>
                <a:ahLst/>
                <a:cxnLst>
                  <a:cxn ang="0">
                    <a:pos x="wd2" y="hd2"/>
                  </a:cxn>
                  <a:cxn ang="5400000">
                    <a:pos x="wd2" y="hd2"/>
                  </a:cxn>
                  <a:cxn ang="10800000">
                    <a:pos x="wd2" y="hd2"/>
                  </a:cxn>
                  <a:cxn ang="16200000">
                    <a:pos x="wd2" y="hd2"/>
                  </a:cxn>
                </a:cxnLst>
                <a:rect l="0" t="0" r="r" b="b"/>
                <a:pathLst>
                  <a:path w="21222" h="21600" extrusionOk="0">
                    <a:moveTo>
                      <a:pt x="21216" y="10897"/>
                    </a:moveTo>
                    <a:cubicBezTo>
                      <a:pt x="21021" y="5059"/>
                      <a:pt x="16157" y="0"/>
                      <a:pt x="10514" y="0"/>
                    </a:cubicBezTo>
                    <a:cubicBezTo>
                      <a:pt x="4871" y="195"/>
                      <a:pt x="-189" y="5449"/>
                      <a:pt x="6" y="11092"/>
                    </a:cubicBezTo>
                    <a:cubicBezTo>
                      <a:pt x="201" y="16735"/>
                      <a:pt x="5065" y="21405"/>
                      <a:pt x="10514" y="21600"/>
                    </a:cubicBezTo>
                    <a:cubicBezTo>
                      <a:pt x="16546" y="21405"/>
                      <a:pt x="21411" y="16735"/>
                      <a:pt x="21216" y="1089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9" name="Shape">
                <a:extLst>
                  <a:ext uri="{FF2B5EF4-FFF2-40B4-BE49-F238E27FC236}">
                    <a16:creationId xmlns:a16="http://schemas.microsoft.com/office/drawing/2014/main" id="{C1D566FF-B591-CC47-AC30-BCF9651D2D15}"/>
                  </a:ext>
                </a:extLst>
              </p:cNvPr>
              <p:cNvSpPr/>
              <p:nvPr userDrawn="1"/>
            </p:nvSpPr>
            <p:spPr>
              <a:xfrm>
                <a:off x="8232103" y="5487665"/>
                <a:ext cx="138614" cy="137239"/>
              </a:xfrm>
              <a:custGeom>
                <a:avLst/>
                <a:gdLst/>
                <a:ahLst/>
                <a:cxnLst>
                  <a:cxn ang="0">
                    <a:pos x="wd2" y="hd2"/>
                  </a:cxn>
                  <a:cxn ang="5400000">
                    <a:pos x="wd2" y="hd2"/>
                  </a:cxn>
                  <a:cxn ang="10800000">
                    <a:pos x="wd2" y="hd2"/>
                  </a:cxn>
                  <a:cxn ang="16200000">
                    <a:pos x="wd2" y="hd2"/>
                  </a:cxn>
                </a:cxnLst>
                <a:rect l="0" t="0" r="r" b="b"/>
                <a:pathLst>
                  <a:path w="21050" h="21220" extrusionOk="0">
                    <a:moveTo>
                      <a:pt x="9858" y="21214"/>
                    </a:moveTo>
                    <a:cubicBezTo>
                      <a:pt x="15837" y="21410"/>
                      <a:pt x="20852" y="16894"/>
                      <a:pt x="21044" y="11199"/>
                    </a:cubicBezTo>
                    <a:cubicBezTo>
                      <a:pt x="21237" y="5308"/>
                      <a:pt x="16415" y="203"/>
                      <a:pt x="10823" y="6"/>
                    </a:cubicBezTo>
                    <a:cubicBezTo>
                      <a:pt x="5230" y="-190"/>
                      <a:pt x="215" y="4326"/>
                      <a:pt x="22" y="9825"/>
                    </a:cubicBezTo>
                    <a:cubicBezTo>
                      <a:pt x="-363" y="15912"/>
                      <a:pt x="4266" y="21017"/>
                      <a:pt x="9858" y="21214"/>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0" name="Shape">
                <a:extLst>
                  <a:ext uri="{FF2B5EF4-FFF2-40B4-BE49-F238E27FC236}">
                    <a16:creationId xmlns:a16="http://schemas.microsoft.com/office/drawing/2014/main" id="{DA28032E-CDA6-044F-8028-A6EB690192EC}"/>
                  </a:ext>
                </a:extLst>
              </p:cNvPr>
              <p:cNvSpPr/>
              <p:nvPr userDrawn="1"/>
            </p:nvSpPr>
            <p:spPr>
              <a:xfrm>
                <a:off x="7978103" y="5297165"/>
                <a:ext cx="139700" cy="138466"/>
              </a:xfrm>
              <a:custGeom>
                <a:avLst/>
                <a:gdLst/>
                <a:ahLst/>
                <a:cxnLst>
                  <a:cxn ang="0">
                    <a:pos x="wd2" y="hd2"/>
                  </a:cxn>
                  <a:cxn ang="5400000">
                    <a:pos x="wd2" y="hd2"/>
                  </a:cxn>
                  <a:cxn ang="10800000">
                    <a:pos x="wd2" y="hd2"/>
                  </a:cxn>
                  <a:cxn ang="16200000">
                    <a:pos x="wd2" y="hd2"/>
                  </a:cxn>
                </a:cxnLst>
                <a:rect l="0" t="0" r="r" b="b"/>
                <a:pathLst>
                  <a:path w="21600" h="21409" extrusionOk="0">
                    <a:moveTo>
                      <a:pt x="11193" y="21404"/>
                    </a:moveTo>
                    <a:cubicBezTo>
                      <a:pt x="16887" y="21207"/>
                      <a:pt x="21600" y="16298"/>
                      <a:pt x="21600" y="10800"/>
                    </a:cubicBezTo>
                    <a:cubicBezTo>
                      <a:pt x="21600" y="4909"/>
                      <a:pt x="16691" y="0"/>
                      <a:pt x="10800" y="0"/>
                    </a:cubicBezTo>
                    <a:cubicBezTo>
                      <a:pt x="4909" y="0"/>
                      <a:pt x="197" y="4516"/>
                      <a:pt x="0" y="10211"/>
                    </a:cubicBezTo>
                    <a:cubicBezTo>
                      <a:pt x="0" y="16495"/>
                      <a:pt x="5106" y="21600"/>
                      <a:pt x="11193" y="21404"/>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1" name="Shape">
                <a:extLst>
                  <a:ext uri="{FF2B5EF4-FFF2-40B4-BE49-F238E27FC236}">
                    <a16:creationId xmlns:a16="http://schemas.microsoft.com/office/drawing/2014/main" id="{8CCA25F8-B27B-F042-A2EA-39E9DDED2177}"/>
                  </a:ext>
                </a:extLst>
              </p:cNvPr>
              <p:cNvSpPr/>
              <p:nvPr userDrawn="1"/>
            </p:nvSpPr>
            <p:spPr>
              <a:xfrm>
                <a:off x="7851102" y="5449564"/>
                <a:ext cx="133528" cy="134043"/>
              </a:xfrm>
              <a:custGeom>
                <a:avLst/>
                <a:gdLst/>
                <a:ahLst/>
                <a:cxnLst>
                  <a:cxn ang="0">
                    <a:pos x="wd2" y="hd2"/>
                  </a:cxn>
                  <a:cxn ang="5400000">
                    <a:pos x="wd2" y="hd2"/>
                  </a:cxn>
                  <a:cxn ang="10800000">
                    <a:pos x="wd2" y="hd2"/>
                  </a:cxn>
                  <a:cxn ang="16200000">
                    <a:pos x="wd2" y="hd2"/>
                  </a:cxn>
                </a:cxnLst>
                <a:rect l="0" t="0" r="r" b="b"/>
                <a:pathLst>
                  <a:path w="17605" h="20915" extrusionOk="0">
                    <a:moveTo>
                      <a:pt x="10784" y="20911"/>
                    </a:moveTo>
                    <a:cubicBezTo>
                      <a:pt x="13128" y="20316"/>
                      <a:pt x="14970" y="18731"/>
                      <a:pt x="16143" y="16155"/>
                    </a:cubicBezTo>
                    <a:cubicBezTo>
                      <a:pt x="19659" y="8030"/>
                      <a:pt x="16645" y="1293"/>
                      <a:pt x="9110" y="104"/>
                    </a:cubicBezTo>
                    <a:cubicBezTo>
                      <a:pt x="5091" y="-491"/>
                      <a:pt x="2412" y="1491"/>
                      <a:pt x="905" y="5850"/>
                    </a:cubicBezTo>
                    <a:cubicBezTo>
                      <a:pt x="-1941" y="14966"/>
                      <a:pt x="2077" y="21109"/>
                      <a:pt x="10784" y="20911"/>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2" name="Shape">
                <a:extLst>
                  <a:ext uri="{FF2B5EF4-FFF2-40B4-BE49-F238E27FC236}">
                    <a16:creationId xmlns:a16="http://schemas.microsoft.com/office/drawing/2014/main" id="{A27BB74E-27CA-3F4E-B038-A3BEEE21D863}"/>
                  </a:ext>
                </a:extLst>
              </p:cNvPr>
              <p:cNvSpPr/>
              <p:nvPr userDrawn="1"/>
            </p:nvSpPr>
            <p:spPr>
              <a:xfrm>
                <a:off x="8168602" y="5220964"/>
                <a:ext cx="140966" cy="138467"/>
              </a:xfrm>
              <a:custGeom>
                <a:avLst/>
                <a:gdLst/>
                <a:ahLst/>
                <a:cxnLst>
                  <a:cxn ang="0">
                    <a:pos x="wd2" y="hd2"/>
                  </a:cxn>
                  <a:cxn ang="5400000">
                    <a:pos x="wd2" y="hd2"/>
                  </a:cxn>
                  <a:cxn ang="10800000">
                    <a:pos x="wd2" y="hd2"/>
                  </a:cxn>
                  <a:cxn ang="16200000">
                    <a:pos x="wd2" y="hd2"/>
                  </a:cxn>
                </a:cxnLst>
                <a:rect l="0" t="0" r="r" b="b"/>
                <a:pathLst>
                  <a:path w="21600" h="21409" extrusionOk="0">
                    <a:moveTo>
                      <a:pt x="21600" y="11002"/>
                    </a:moveTo>
                    <a:cubicBezTo>
                      <a:pt x="21600" y="5111"/>
                      <a:pt x="17125" y="5"/>
                      <a:pt x="11287" y="5"/>
                    </a:cubicBezTo>
                    <a:cubicBezTo>
                      <a:pt x="5448" y="-191"/>
                      <a:pt x="194" y="4718"/>
                      <a:pt x="0" y="10216"/>
                    </a:cubicBezTo>
                    <a:cubicBezTo>
                      <a:pt x="0" y="15911"/>
                      <a:pt x="4865" y="21212"/>
                      <a:pt x="10313" y="21409"/>
                    </a:cubicBezTo>
                    <a:cubicBezTo>
                      <a:pt x="15956" y="21409"/>
                      <a:pt x="21405" y="16500"/>
                      <a:pt x="21600" y="1100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3" name="Shape">
                <a:extLst>
                  <a:ext uri="{FF2B5EF4-FFF2-40B4-BE49-F238E27FC236}">
                    <a16:creationId xmlns:a16="http://schemas.microsoft.com/office/drawing/2014/main" id="{972CA9F5-CFA3-8742-9B52-24E0E6FD1E20}"/>
                  </a:ext>
                </a:extLst>
              </p:cNvPr>
              <p:cNvSpPr/>
              <p:nvPr userDrawn="1"/>
            </p:nvSpPr>
            <p:spPr>
              <a:xfrm>
                <a:off x="7851103" y="5081265"/>
                <a:ext cx="141004" cy="139700"/>
              </a:xfrm>
              <a:custGeom>
                <a:avLst/>
                <a:gdLst/>
                <a:ahLst/>
                <a:cxnLst>
                  <a:cxn ang="0">
                    <a:pos x="wd2" y="hd2"/>
                  </a:cxn>
                  <a:cxn ang="5400000">
                    <a:pos x="wd2" y="hd2"/>
                  </a:cxn>
                  <a:cxn ang="10800000">
                    <a:pos x="wd2" y="hd2"/>
                  </a:cxn>
                  <a:cxn ang="16200000">
                    <a:pos x="wd2" y="hd2"/>
                  </a:cxn>
                </a:cxnLst>
                <a:rect l="0" t="0" r="r" b="b"/>
                <a:pathLst>
                  <a:path w="21412" h="21600" extrusionOk="0">
                    <a:moveTo>
                      <a:pt x="10607" y="21600"/>
                    </a:moveTo>
                    <a:cubicBezTo>
                      <a:pt x="16006" y="21600"/>
                      <a:pt x="21600" y="16298"/>
                      <a:pt x="21407" y="10996"/>
                    </a:cubicBezTo>
                    <a:cubicBezTo>
                      <a:pt x="21214" y="5302"/>
                      <a:pt x="16007" y="0"/>
                      <a:pt x="10800" y="0"/>
                    </a:cubicBezTo>
                    <a:cubicBezTo>
                      <a:pt x="5207" y="0"/>
                      <a:pt x="0" y="5302"/>
                      <a:pt x="0" y="10800"/>
                    </a:cubicBezTo>
                    <a:cubicBezTo>
                      <a:pt x="193" y="16494"/>
                      <a:pt x="5014" y="21403"/>
                      <a:pt x="10607" y="2160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4" name="Shape">
                <a:extLst>
                  <a:ext uri="{FF2B5EF4-FFF2-40B4-BE49-F238E27FC236}">
                    <a16:creationId xmlns:a16="http://schemas.microsoft.com/office/drawing/2014/main" id="{039AC639-9EA3-964B-9B3C-5C6F05402A90}"/>
                  </a:ext>
                </a:extLst>
              </p:cNvPr>
              <p:cNvSpPr/>
              <p:nvPr userDrawn="1"/>
            </p:nvSpPr>
            <p:spPr>
              <a:xfrm>
                <a:off x="8054303" y="5627365"/>
                <a:ext cx="139870" cy="139737"/>
              </a:xfrm>
              <a:custGeom>
                <a:avLst/>
                <a:gdLst/>
                <a:ahLst/>
                <a:cxnLst>
                  <a:cxn ang="0">
                    <a:pos x="wd2" y="hd2"/>
                  </a:cxn>
                  <a:cxn ang="5400000">
                    <a:pos x="wd2" y="hd2"/>
                  </a:cxn>
                  <a:cxn ang="10800000">
                    <a:pos x="wd2" y="hd2"/>
                  </a:cxn>
                  <a:cxn ang="16200000">
                    <a:pos x="wd2" y="hd2"/>
                  </a:cxn>
                </a:cxnLst>
                <a:rect l="0" t="0" r="r" b="b"/>
                <a:pathLst>
                  <a:path w="21052" h="21411" extrusionOk="0">
                    <a:moveTo>
                      <a:pt x="10915" y="21405"/>
                    </a:moveTo>
                    <a:cubicBezTo>
                      <a:pt x="16458" y="21016"/>
                      <a:pt x="21237" y="15957"/>
                      <a:pt x="21046" y="10703"/>
                    </a:cubicBezTo>
                    <a:cubicBezTo>
                      <a:pt x="20854" y="4865"/>
                      <a:pt x="15884" y="0"/>
                      <a:pt x="10341" y="0"/>
                    </a:cubicBezTo>
                    <a:cubicBezTo>
                      <a:pt x="4798" y="195"/>
                      <a:pt x="-363" y="5449"/>
                      <a:pt x="20" y="10897"/>
                    </a:cubicBezTo>
                    <a:cubicBezTo>
                      <a:pt x="211" y="16735"/>
                      <a:pt x="5563" y="21600"/>
                      <a:pt x="10915" y="21405"/>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5" name="Line">
                <a:extLst>
                  <a:ext uri="{FF2B5EF4-FFF2-40B4-BE49-F238E27FC236}">
                    <a16:creationId xmlns:a16="http://schemas.microsoft.com/office/drawing/2014/main" id="{2DE021B0-6F2D-2149-84E4-E2F740A5B61D}"/>
                  </a:ext>
                </a:extLst>
              </p:cNvPr>
              <p:cNvSpPr/>
              <p:nvPr userDrawn="1"/>
            </p:nvSpPr>
            <p:spPr>
              <a:xfrm>
                <a:off x="7901903" y="4547865"/>
                <a:ext cx="12700" cy="12700"/>
              </a:xfrm>
              <a:prstGeom prst="line">
                <a:avLst/>
              </a:prstGeom>
              <a:solidFill>
                <a:srgbClr val="FEDC9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6" name="Line">
                <a:extLst>
                  <a:ext uri="{FF2B5EF4-FFF2-40B4-BE49-F238E27FC236}">
                    <a16:creationId xmlns:a16="http://schemas.microsoft.com/office/drawing/2014/main" id="{10D78760-E48B-C541-B911-9A0A750A3ECA}"/>
                  </a:ext>
                </a:extLst>
              </p:cNvPr>
              <p:cNvSpPr/>
              <p:nvPr userDrawn="1"/>
            </p:nvSpPr>
            <p:spPr>
              <a:xfrm>
                <a:off x="7901903" y="4547865"/>
                <a:ext cx="12700" cy="12700"/>
              </a:xfrm>
              <a:prstGeom prst="line">
                <a:avLst/>
              </a:prstGeom>
              <a:solidFill>
                <a:srgbClr val="FEDC9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7" name="Shape">
                <a:extLst>
                  <a:ext uri="{FF2B5EF4-FFF2-40B4-BE49-F238E27FC236}">
                    <a16:creationId xmlns:a16="http://schemas.microsoft.com/office/drawing/2014/main" id="{ECCB5B3D-1ED0-CE4C-AC26-17ACDA699A70}"/>
                  </a:ext>
                </a:extLst>
              </p:cNvPr>
              <p:cNvSpPr/>
              <p:nvPr userDrawn="1"/>
            </p:nvSpPr>
            <p:spPr>
              <a:xfrm>
                <a:off x="8765503" y="5386065"/>
                <a:ext cx="138500" cy="141039"/>
              </a:xfrm>
              <a:custGeom>
                <a:avLst/>
                <a:gdLst/>
                <a:ahLst/>
                <a:cxnLst>
                  <a:cxn ang="0">
                    <a:pos x="wd2" y="hd2"/>
                  </a:cxn>
                  <a:cxn ang="5400000">
                    <a:pos x="wd2" y="hd2"/>
                  </a:cxn>
                  <a:cxn ang="10800000">
                    <a:pos x="wd2" y="hd2"/>
                  </a:cxn>
                  <a:cxn ang="16200000">
                    <a:pos x="wd2" y="hd2"/>
                  </a:cxn>
                </a:cxnLst>
                <a:rect l="0" t="0" r="r" b="b"/>
                <a:pathLst>
                  <a:path w="21221" h="21228" extrusionOk="0">
                    <a:moveTo>
                      <a:pt x="10903" y="21223"/>
                    </a:moveTo>
                    <a:cubicBezTo>
                      <a:pt x="16158" y="21032"/>
                      <a:pt x="21411" y="15870"/>
                      <a:pt x="21216" y="10709"/>
                    </a:cubicBezTo>
                    <a:cubicBezTo>
                      <a:pt x="21021" y="5166"/>
                      <a:pt x="15768" y="-186"/>
                      <a:pt x="10514" y="5"/>
                    </a:cubicBezTo>
                    <a:cubicBezTo>
                      <a:pt x="4676" y="196"/>
                      <a:pt x="-189" y="5166"/>
                      <a:pt x="6" y="10709"/>
                    </a:cubicBezTo>
                    <a:cubicBezTo>
                      <a:pt x="201" y="16444"/>
                      <a:pt x="5259" y="21414"/>
                      <a:pt x="10903" y="2122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8" name="Shape">
                <a:extLst>
                  <a:ext uri="{FF2B5EF4-FFF2-40B4-BE49-F238E27FC236}">
                    <a16:creationId xmlns:a16="http://schemas.microsoft.com/office/drawing/2014/main" id="{A7830CD2-8A17-B34B-9E2F-3AAE3969105E}"/>
                  </a:ext>
                </a:extLst>
              </p:cNvPr>
              <p:cNvSpPr/>
              <p:nvPr userDrawn="1"/>
            </p:nvSpPr>
            <p:spPr>
              <a:xfrm>
                <a:off x="7762203" y="4446264"/>
                <a:ext cx="140604" cy="138627"/>
              </a:xfrm>
              <a:custGeom>
                <a:avLst/>
                <a:gdLst/>
                <a:ahLst/>
                <a:cxnLst>
                  <a:cxn ang="0">
                    <a:pos x="wd2" y="hd2"/>
                  </a:cxn>
                  <a:cxn ang="5400000">
                    <a:pos x="wd2" y="hd2"/>
                  </a:cxn>
                  <a:cxn ang="10800000">
                    <a:pos x="wd2" y="hd2"/>
                  </a:cxn>
                  <a:cxn ang="16200000">
                    <a:pos x="wd2" y="hd2"/>
                  </a:cxn>
                </a:cxnLst>
                <a:rect l="0" t="0" r="r" b="b"/>
                <a:pathLst>
                  <a:path w="20265" h="20325" extrusionOk="0">
                    <a:moveTo>
                      <a:pt x="18353" y="15838"/>
                    </a:moveTo>
                    <a:cubicBezTo>
                      <a:pt x="18902" y="15093"/>
                      <a:pt x="18720" y="13603"/>
                      <a:pt x="20184" y="13976"/>
                    </a:cubicBezTo>
                    <a:cubicBezTo>
                      <a:pt x="20184" y="12672"/>
                      <a:pt x="20367" y="11183"/>
                      <a:pt x="20184" y="9879"/>
                    </a:cubicBezTo>
                    <a:cubicBezTo>
                      <a:pt x="19817" y="4852"/>
                      <a:pt x="15608" y="10"/>
                      <a:pt x="10848" y="10"/>
                    </a:cubicBezTo>
                    <a:cubicBezTo>
                      <a:pt x="6089" y="-176"/>
                      <a:pt x="2428" y="2245"/>
                      <a:pt x="597" y="6714"/>
                    </a:cubicBezTo>
                    <a:cubicBezTo>
                      <a:pt x="-1233" y="11369"/>
                      <a:pt x="1329" y="17141"/>
                      <a:pt x="5722" y="19376"/>
                    </a:cubicBezTo>
                    <a:cubicBezTo>
                      <a:pt x="10483" y="21424"/>
                      <a:pt x="15059" y="20121"/>
                      <a:pt x="18353" y="15838"/>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9" name="Shape">
                <a:extLst>
                  <a:ext uri="{FF2B5EF4-FFF2-40B4-BE49-F238E27FC236}">
                    <a16:creationId xmlns:a16="http://schemas.microsoft.com/office/drawing/2014/main" id="{DDBAEF81-F5E7-3C47-9614-31B3A416CCD1}"/>
                  </a:ext>
                </a:extLst>
              </p:cNvPr>
              <p:cNvSpPr/>
              <p:nvPr userDrawn="1"/>
            </p:nvSpPr>
            <p:spPr>
              <a:xfrm>
                <a:off x="7698702" y="5233664"/>
                <a:ext cx="139498" cy="138680"/>
              </a:xfrm>
              <a:custGeom>
                <a:avLst/>
                <a:gdLst/>
                <a:ahLst/>
                <a:cxnLst>
                  <a:cxn ang="0">
                    <a:pos x="wd2" y="hd2"/>
                  </a:cxn>
                  <a:cxn ang="5400000">
                    <a:pos x="wd2" y="hd2"/>
                  </a:cxn>
                  <a:cxn ang="10800000">
                    <a:pos x="wd2" y="hd2"/>
                  </a:cxn>
                  <a:cxn ang="16200000">
                    <a:pos x="wd2" y="hd2"/>
                  </a:cxn>
                </a:cxnLst>
                <a:rect l="0" t="0" r="r" b="b"/>
                <a:pathLst>
                  <a:path w="18980" h="20510" extrusionOk="0">
                    <a:moveTo>
                      <a:pt x="8555" y="20454"/>
                    </a:moveTo>
                    <a:cubicBezTo>
                      <a:pt x="12529" y="20830"/>
                      <a:pt x="15813" y="19328"/>
                      <a:pt x="17541" y="15007"/>
                    </a:cubicBezTo>
                    <a:cubicBezTo>
                      <a:pt x="20133" y="10312"/>
                      <a:pt x="19096" y="5992"/>
                      <a:pt x="15467" y="2611"/>
                    </a:cubicBezTo>
                    <a:cubicBezTo>
                      <a:pt x="12011" y="-770"/>
                      <a:pt x="7864" y="-770"/>
                      <a:pt x="4235" y="2047"/>
                    </a:cubicBezTo>
                    <a:cubicBezTo>
                      <a:pt x="779" y="4865"/>
                      <a:pt x="-1467" y="8434"/>
                      <a:pt x="1125" y="13505"/>
                    </a:cubicBezTo>
                    <a:cubicBezTo>
                      <a:pt x="1989" y="17825"/>
                      <a:pt x="4754" y="19891"/>
                      <a:pt x="8555" y="20454"/>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0" name="Shape">
                <a:extLst>
                  <a:ext uri="{FF2B5EF4-FFF2-40B4-BE49-F238E27FC236}">
                    <a16:creationId xmlns:a16="http://schemas.microsoft.com/office/drawing/2014/main" id="{ADC38EF0-46D8-6D40-B3B2-601E1F9E3E00}"/>
                  </a:ext>
                </a:extLst>
              </p:cNvPr>
              <p:cNvSpPr/>
              <p:nvPr userDrawn="1"/>
            </p:nvSpPr>
            <p:spPr>
              <a:xfrm>
                <a:off x="8727403" y="5081265"/>
                <a:ext cx="138512" cy="137199"/>
              </a:xfrm>
              <a:custGeom>
                <a:avLst/>
                <a:gdLst/>
                <a:ahLst/>
                <a:cxnLst>
                  <a:cxn ang="0">
                    <a:pos x="wd2" y="hd2"/>
                  </a:cxn>
                  <a:cxn ang="5400000">
                    <a:pos x="wd2" y="hd2"/>
                  </a:cxn>
                  <a:cxn ang="10800000">
                    <a:pos x="wd2" y="hd2"/>
                  </a:cxn>
                  <a:cxn ang="16200000">
                    <a:pos x="wd2" y="hd2"/>
                  </a:cxn>
                </a:cxnLst>
                <a:rect l="0" t="0" r="r" b="b"/>
                <a:pathLst>
                  <a:path w="21223" h="21408" extrusionOk="0">
                    <a:moveTo>
                      <a:pt x="10320" y="21408"/>
                    </a:moveTo>
                    <a:cubicBezTo>
                      <a:pt x="15963" y="21408"/>
                      <a:pt x="21022" y="16850"/>
                      <a:pt x="21217" y="11302"/>
                    </a:cubicBezTo>
                    <a:cubicBezTo>
                      <a:pt x="21412" y="5357"/>
                      <a:pt x="16936" y="204"/>
                      <a:pt x="11098" y="6"/>
                    </a:cubicBezTo>
                    <a:cubicBezTo>
                      <a:pt x="5065" y="-192"/>
                      <a:pt x="6" y="4366"/>
                      <a:pt x="6" y="10311"/>
                    </a:cubicBezTo>
                    <a:cubicBezTo>
                      <a:pt x="-188" y="16255"/>
                      <a:pt x="4677" y="21408"/>
                      <a:pt x="10320" y="21408"/>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1" name="Shape">
                <a:extLst>
                  <a:ext uri="{FF2B5EF4-FFF2-40B4-BE49-F238E27FC236}">
                    <a16:creationId xmlns:a16="http://schemas.microsoft.com/office/drawing/2014/main" id="{190F7822-9D67-F04D-88A7-06B0C0652E85}"/>
                  </a:ext>
                </a:extLst>
              </p:cNvPr>
              <p:cNvSpPr/>
              <p:nvPr userDrawn="1"/>
            </p:nvSpPr>
            <p:spPr>
              <a:xfrm>
                <a:off x="8587703" y="5830565"/>
                <a:ext cx="139885" cy="138721"/>
              </a:xfrm>
              <a:custGeom>
                <a:avLst/>
                <a:gdLst/>
                <a:ahLst/>
                <a:cxnLst>
                  <a:cxn ang="0">
                    <a:pos x="wd2" y="hd2"/>
                  </a:cxn>
                  <a:cxn ang="5400000">
                    <a:pos x="wd2" y="hd2"/>
                  </a:cxn>
                  <a:cxn ang="10800000">
                    <a:pos x="wd2" y="hd2"/>
                  </a:cxn>
                  <a:cxn ang="16200000">
                    <a:pos x="wd2" y="hd2"/>
                  </a:cxn>
                </a:cxnLst>
                <a:rect l="0" t="0" r="r" b="b"/>
                <a:pathLst>
                  <a:path w="21055" h="20879" extrusionOk="0">
                    <a:moveTo>
                      <a:pt x="9771" y="20859"/>
                    </a:moveTo>
                    <a:cubicBezTo>
                      <a:pt x="15123" y="21241"/>
                      <a:pt x="20857" y="16271"/>
                      <a:pt x="21049" y="10919"/>
                    </a:cubicBezTo>
                    <a:cubicBezTo>
                      <a:pt x="21240" y="5375"/>
                      <a:pt x="17034" y="405"/>
                      <a:pt x="11682" y="23"/>
                    </a:cubicBezTo>
                    <a:cubicBezTo>
                      <a:pt x="5565" y="-359"/>
                      <a:pt x="404" y="4037"/>
                      <a:pt x="22" y="9963"/>
                    </a:cubicBezTo>
                    <a:cubicBezTo>
                      <a:pt x="-360" y="15315"/>
                      <a:pt x="4419" y="20477"/>
                      <a:pt x="9771" y="20859"/>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2" name="Shape">
                <a:extLst>
                  <a:ext uri="{FF2B5EF4-FFF2-40B4-BE49-F238E27FC236}">
                    <a16:creationId xmlns:a16="http://schemas.microsoft.com/office/drawing/2014/main" id="{3FDA1AAE-370F-4747-9144-4F47ECBA1189}"/>
                  </a:ext>
                </a:extLst>
              </p:cNvPr>
              <p:cNvSpPr/>
              <p:nvPr userDrawn="1"/>
            </p:nvSpPr>
            <p:spPr>
              <a:xfrm>
                <a:off x="8676602" y="4458964"/>
                <a:ext cx="137196" cy="138431"/>
              </a:xfrm>
              <a:custGeom>
                <a:avLst/>
                <a:gdLst/>
                <a:ahLst/>
                <a:cxnLst>
                  <a:cxn ang="0">
                    <a:pos x="wd2" y="hd2"/>
                  </a:cxn>
                  <a:cxn ang="5400000">
                    <a:pos x="wd2" y="hd2"/>
                  </a:cxn>
                  <a:cxn ang="10800000">
                    <a:pos x="wd2" y="hd2"/>
                  </a:cxn>
                  <a:cxn ang="16200000">
                    <a:pos x="wd2" y="hd2"/>
                  </a:cxn>
                </a:cxnLst>
                <a:rect l="0" t="0" r="r" b="b"/>
                <a:pathLst>
                  <a:path w="21407" h="21600" extrusionOk="0">
                    <a:moveTo>
                      <a:pt x="21407" y="11097"/>
                    </a:moveTo>
                    <a:cubicBezTo>
                      <a:pt x="21407" y="4756"/>
                      <a:pt x="16850" y="0"/>
                      <a:pt x="10905" y="0"/>
                    </a:cubicBezTo>
                    <a:cubicBezTo>
                      <a:pt x="4761" y="0"/>
                      <a:pt x="-193" y="4756"/>
                      <a:pt x="5" y="10701"/>
                    </a:cubicBezTo>
                    <a:cubicBezTo>
                      <a:pt x="204" y="16646"/>
                      <a:pt x="5158" y="21600"/>
                      <a:pt x="10905" y="21600"/>
                    </a:cubicBezTo>
                    <a:cubicBezTo>
                      <a:pt x="16453" y="21600"/>
                      <a:pt x="21407" y="16844"/>
                      <a:pt x="21407" y="1109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3" name="Shape">
                <a:extLst>
                  <a:ext uri="{FF2B5EF4-FFF2-40B4-BE49-F238E27FC236}">
                    <a16:creationId xmlns:a16="http://schemas.microsoft.com/office/drawing/2014/main" id="{986BCABF-0D57-D142-B343-F73CFCE3F932}"/>
                  </a:ext>
                </a:extLst>
              </p:cNvPr>
              <p:cNvSpPr/>
              <p:nvPr userDrawn="1"/>
            </p:nvSpPr>
            <p:spPr>
              <a:xfrm>
                <a:off x="8308303" y="5754364"/>
                <a:ext cx="138429" cy="141008"/>
              </a:xfrm>
              <a:custGeom>
                <a:avLst/>
                <a:gdLst/>
                <a:ahLst/>
                <a:cxnLst>
                  <a:cxn ang="0">
                    <a:pos x="wd2" y="hd2"/>
                  </a:cxn>
                  <a:cxn ang="5400000">
                    <a:pos x="wd2" y="hd2"/>
                  </a:cxn>
                  <a:cxn ang="10800000">
                    <a:pos x="wd2" y="hd2"/>
                  </a:cxn>
                  <a:cxn ang="16200000">
                    <a:pos x="wd2" y="hd2"/>
                  </a:cxn>
                </a:cxnLst>
                <a:rect l="0" t="0" r="r" b="b"/>
                <a:pathLst>
                  <a:path w="21600" h="21413" extrusionOk="0">
                    <a:moveTo>
                      <a:pt x="10899" y="21413"/>
                    </a:moveTo>
                    <a:cubicBezTo>
                      <a:pt x="16646" y="21413"/>
                      <a:pt x="21600" y="16784"/>
                      <a:pt x="21600" y="11192"/>
                    </a:cubicBezTo>
                    <a:cubicBezTo>
                      <a:pt x="21600" y="5213"/>
                      <a:pt x="17043" y="199"/>
                      <a:pt x="11098" y="6"/>
                    </a:cubicBezTo>
                    <a:cubicBezTo>
                      <a:pt x="5351" y="-187"/>
                      <a:pt x="0" y="4827"/>
                      <a:pt x="0" y="10613"/>
                    </a:cubicBezTo>
                    <a:cubicBezTo>
                      <a:pt x="198" y="16399"/>
                      <a:pt x="5153" y="21413"/>
                      <a:pt x="10899" y="2141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4" name="Shape">
                <a:extLst>
                  <a:ext uri="{FF2B5EF4-FFF2-40B4-BE49-F238E27FC236}">
                    <a16:creationId xmlns:a16="http://schemas.microsoft.com/office/drawing/2014/main" id="{F878E073-3777-4846-8188-297BDFB0F535}"/>
                  </a:ext>
                </a:extLst>
              </p:cNvPr>
              <p:cNvSpPr/>
              <p:nvPr userDrawn="1"/>
            </p:nvSpPr>
            <p:spPr>
              <a:xfrm>
                <a:off x="8498803" y="5601964"/>
                <a:ext cx="138562" cy="139740"/>
              </a:xfrm>
              <a:custGeom>
                <a:avLst/>
                <a:gdLst/>
                <a:ahLst/>
                <a:cxnLst>
                  <a:cxn ang="0">
                    <a:pos x="wd2" y="hd2"/>
                  </a:cxn>
                  <a:cxn ang="5400000">
                    <a:pos x="wd2" y="hd2"/>
                  </a:cxn>
                  <a:cxn ang="10800000">
                    <a:pos x="wd2" y="hd2"/>
                  </a:cxn>
                  <a:cxn ang="16200000">
                    <a:pos x="wd2" y="hd2"/>
                  </a:cxn>
                </a:cxnLst>
                <a:rect l="0" t="0" r="r" b="b"/>
                <a:pathLst>
                  <a:path w="21231" h="21411" extrusionOk="0">
                    <a:moveTo>
                      <a:pt x="10918" y="21405"/>
                    </a:moveTo>
                    <a:cubicBezTo>
                      <a:pt x="16756" y="21211"/>
                      <a:pt x="21231" y="16735"/>
                      <a:pt x="21231" y="10897"/>
                    </a:cubicBezTo>
                    <a:cubicBezTo>
                      <a:pt x="21231" y="5059"/>
                      <a:pt x="16171" y="0"/>
                      <a:pt x="10528" y="0"/>
                    </a:cubicBezTo>
                    <a:cubicBezTo>
                      <a:pt x="4885" y="0"/>
                      <a:pt x="-369" y="5254"/>
                      <a:pt x="21" y="10897"/>
                    </a:cubicBezTo>
                    <a:cubicBezTo>
                      <a:pt x="215" y="16930"/>
                      <a:pt x="5080" y="21600"/>
                      <a:pt x="10918" y="21405"/>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5" name="Shape">
                <a:extLst>
                  <a:ext uri="{FF2B5EF4-FFF2-40B4-BE49-F238E27FC236}">
                    <a16:creationId xmlns:a16="http://schemas.microsoft.com/office/drawing/2014/main" id="{6678F5C4-430A-564B-9F65-6638B27727C8}"/>
                  </a:ext>
                </a:extLst>
              </p:cNvPr>
              <p:cNvSpPr/>
              <p:nvPr userDrawn="1"/>
            </p:nvSpPr>
            <p:spPr>
              <a:xfrm>
                <a:off x="8384503" y="5182864"/>
                <a:ext cx="139880" cy="138504"/>
              </a:xfrm>
              <a:custGeom>
                <a:avLst/>
                <a:gdLst/>
                <a:ahLst/>
                <a:cxnLst>
                  <a:cxn ang="0">
                    <a:pos x="wd2" y="hd2"/>
                  </a:cxn>
                  <a:cxn ang="5400000">
                    <a:pos x="wd2" y="hd2"/>
                  </a:cxn>
                  <a:cxn ang="10800000">
                    <a:pos x="wd2" y="hd2"/>
                  </a:cxn>
                  <a:cxn ang="16200000">
                    <a:pos x="wd2" y="hd2"/>
                  </a:cxn>
                </a:cxnLst>
                <a:rect l="0" t="0" r="r" b="b"/>
                <a:pathLst>
                  <a:path w="21053" h="21222" extrusionOk="0">
                    <a:moveTo>
                      <a:pt x="21031" y="11292"/>
                    </a:moveTo>
                    <a:cubicBezTo>
                      <a:pt x="21414" y="5065"/>
                      <a:pt x="16635" y="6"/>
                      <a:pt x="10518" y="6"/>
                    </a:cubicBezTo>
                    <a:cubicBezTo>
                      <a:pt x="5167" y="-189"/>
                      <a:pt x="5" y="4870"/>
                      <a:pt x="5" y="10124"/>
                    </a:cubicBezTo>
                    <a:cubicBezTo>
                      <a:pt x="-186" y="15962"/>
                      <a:pt x="4593" y="21022"/>
                      <a:pt x="10327" y="21216"/>
                    </a:cubicBezTo>
                    <a:cubicBezTo>
                      <a:pt x="15488" y="21411"/>
                      <a:pt x="20649" y="16741"/>
                      <a:pt x="21031" y="1129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164D720B-5C58-CE4B-887C-3E9FE3C37DAC}"/>
                  </a:ext>
                </a:extLst>
              </p:cNvPr>
              <p:cNvSpPr/>
              <p:nvPr userDrawn="1"/>
            </p:nvSpPr>
            <p:spPr>
              <a:xfrm>
                <a:off x="7990802" y="3557265"/>
                <a:ext cx="138502" cy="141140"/>
              </a:xfrm>
              <a:custGeom>
                <a:avLst/>
                <a:gdLst/>
                <a:ahLst/>
                <a:cxnLst>
                  <a:cxn ang="0">
                    <a:pos x="wd2" y="hd2"/>
                  </a:cxn>
                  <a:cxn ang="5400000">
                    <a:pos x="wd2" y="hd2"/>
                  </a:cxn>
                  <a:cxn ang="10800000">
                    <a:pos x="wd2" y="hd2"/>
                  </a:cxn>
                  <a:cxn ang="16200000">
                    <a:pos x="wd2" y="hd2"/>
                  </a:cxn>
                </a:cxnLst>
                <a:rect l="0" t="0" r="r" b="b"/>
                <a:pathLst>
                  <a:path w="21222" h="21057" extrusionOk="0">
                    <a:moveTo>
                      <a:pt x="10125" y="20"/>
                    </a:moveTo>
                    <a:cubicBezTo>
                      <a:pt x="4677" y="399"/>
                      <a:pt x="-188" y="5325"/>
                      <a:pt x="6" y="10630"/>
                    </a:cubicBezTo>
                    <a:cubicBezTo>
                      <a:pt x="201" y="16504"/>
                      <a:pt x="5066" y="21241"/>
                      <a:pt x="10709" y="21052"/>
                    </a:cubicBezTo>
                    <a:cubicBezTo>
                      <a:pt x="16352" y="20862"/>
                      <a:pt x="21412" y="15746"/>
                      <a:pt x="21217" y="10252"/>
                    </a:cubicBezTo>
                    <a:cubicBezTo>
                      <a:pt x="21023" y="4757"/>
                      <a:pt x="15575" y="-359"/>
                      <a:pt x="10125" y="2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F4C0A2B3-1895-2047-80FC-25DE30F7096F}"/>
                  </a:ext>
                </a:extLst>
              </p:cNvPr>
              <p:cNvSpPr/>
              <p:nvPr userDrawn="1"/>
            </p:nvSpPr>
            <p:spPr>
              <a:xfrm>
                <a:off x="8219402" y="3442965"/>
                <a:ext cx="137199" cy="137198"/>
              </a:xfrm>
              <a:custGeom>
                <a:avLst/>
                <a:gdLst/>
                <a:ahLst/>
                <a:cxnLst>
                  <a:cxn ang="0">
                    <a:pos x="wd2" y="hd2"/>
                  </a:cxn>
                  <a:cxn ang="5400000">
                    <a:pos x="wd2" y="hd2"/>
                  </a:cxn>
                  <a:cxn ang="10800000">
                    <a:pos x="wd2" y="hd2"/>
                  </a:cxn>
                  <a:cxn ang="16200000">
                    <a:pos x="wd2" y="hd2"/>
                  </a:cxn>
                </a:cxnLst>
                <a:rect l="0" t="0" r="r" b="b"/>
                <a:pathLst>
                  <a:path w="21407" h="21408" extrusionOk="0">
                    <a:moveTo>
                      <a:pt x="11295" y="6"/>
                    </a:moveTo>
                    <a:cubicBezTo>
                      <a:pt x="5152" y="-192"/>
                      <a:pt x="198" y="4564"/>
                      <a:pt x="0" y="10311"/>
                    </a:cubicBezTo>
                    <a:cubicBezTo>
                      <a:pt x="0" y="16652"/>
                      <a:pt x="4360" y="21210"/>
                      <a:pt x="10502" y="21408"/>
                    </a:cubicBezTo>
                    <a:cubicBezTo>
                      <a:pt x="16447" y="21408"/>
                      <a:pt x="21202" y="17048"/>
                      <a:pt x="21401" y="11302"/>
                    </a:cubicBezTo>
                    <a:cubicBezTo>
                      <a:pt x="21600" y="5158"/>
                      <a:pt x="17042" y="6"/>
                      <a:pt x="11295" y="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1F1CA38E-0DA2-9A43-9C32-D0C7D746AF3A}"/>
                  </a:ext>
                </a:extLst>
              </p:cNvPr>
              <p:cNvSpPr/>
              <p:nvPr userDrawn="1"/>
            </p:nvSpPr>
            <p:spPr>
              <a:xfrm>
                <a:off x="8435303" y="3366764"/>
                <a:ext cx="138429" cy="139737"/>
              </a:xfrm>
              <a:custGeom>
                <a:avLst/>
                <a:gdLst/>
                <a:ahLst/>
                <a:cxnLst>
                  <a:cxn ang="0">
                    <a:pos x="wd2" y="hd2"/>
                  </a:cxn>
                  <a:cxn ang="5400000">
                    <a:pos x="wd2" y="hd2"/>
                  </a:cxn>
                  <a:cxn ang="10800000">
                    <a:pos x="wd2" y="hd2"/>
                  </a:cxn>
                  <a:cxn ang="16200000">
                    <a:pos x="wd2" y="hd2"/>
                  </a:cxn>
                </a:cxnLst>
                <a:rect l="0" t="0" r="r" b="b"/>
                <a:pathLst>
                  <a:path w="21600" h="21411" extrusionOk="0">
                    <a:moveTo>
                      <a:pt x="10305" y="6"/>
                    </a:moveTo>
                    <a:cubicBezTo>
                      <a:pt x="4757" y="200"/>
                      <a:pt x="0" y="5260"/>
                      <a:pt x="0" y="10708"/>
                    </a:cubicBezTo>
                    <a:cubicBezTo>
                      <a:pt x="0" y="16741"/>
                      <a:pt x="4557" y="21411"/>
                      <a:pt x="10701" y="21411"/>
                    </a:cubicBezTo>
                    <a:cubicBezTo>
                      <a:pt x="16844" y="21411"/>
                      <a:pt x="21600" y="16935"/>
                      <a:pt x="21600" y="11097"/>
                    </a:cubicBezTo>
                    <a:cubicBezTo>
                      <a:pt x="21402" y="4871"/>
                      <a:pt x="16250" y="-189"/>
                      <a:pt x="10305" y="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A786414D-BF56-7C47-831D-B0EE2AD42F24}"/>
                  </a:ext>
                </a:extLst>
              </p:cNvPr>
              <p:cNvSpPr/>
              <p:nvPr userDrawn="1"/>
            </p:nvSpPr>
            <p:spPr>
              <a:xfrm>
                <a:off x="8663903" y="3544564"/>
                <a:ext cx="139770" cy="138468"/>
              </a:xfrm>
              <a:custGeom>
                <a:avLst/>
                <a:gdLst/>
                <a:ahLst/>
                <a:cxnLst>
                  <a:cxn ang="0">
                    <a:pos x="wd2" y="hd2"/>
                  </a:cxn>
                  <a:cxn ang="5400000">
                    <a:pos x="wd2" y="hd2"/>
                  </a:cxn>
                  <a:cxn ang="10800000">
                    <a:pos x="wd2" y="hd2"/>
                  </a:cxn>
                  <a:cxn ang="16200000">
                    <a:pos x="wd2" y="hd2"/>
                  </a:cxn>
                </a:cxnLst>
                <a:rect l="0" t="0" r="r" b="b"/>
                <a:pathLst>
                  <a:path w="21225" h="21409" extrusionOk="0">
                    <a:moveTo>
                      <a:pt x="5" y="10800"/>
                    </a:moveTo>
                    <a:cubicBezTo>
                      <a:pt x="198" y="16691"/>
                      <a:pt x="5019" y="21600"/>
                      <a:pt x="10612" y="21404"/>
                    </a:cubicBezTo>
                    <a:cubicBezTo>
                      <a:pt x="16398" y="21404"/>
                      <a:pt x="21412" y="16298"/>
                      <a:pt x="21219" y="10800"/>
                    </a:cubicBezTo>
                    <a:cubicBezTo>
                      <a:pt x="21026" y="5105"/>
                      <a:pt x="16012" y="0"/>
                      <a:pt x="10419" y="0"/>
                    </a:cubicBezTo>
                    <a:cubicBezTo>
                      <a:pt x="5018" y="0"/>
                      <a:pt x="-188" y="5302"/>
                      <a:pt x="5" y="1080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0" name="Shape">
                <a:extLst>
                  <a:ext uri="{FF2B5EF4-FFF2-40B4-BE49-F238E27FC236}">
                    <a16:creationId xmlns:a16="http://schemas.microsoft.com/office/drawing/2014/main" id="{9A2ADF32-41C1-C346-BCB0-BF38F0C58652}"/>
                  </a:ext>
                </a:extLst>
              </p:cNvPr>
              <p:cNvSpPr/>
              <p:nvPr userDrawn="1"/>
            </p:nvSpPr>
            <p:spPr>
              <a:xfrm>
                <a:off x="8689302" y="3315964"/>
                <a:ext cx="137196" cy="138431"/>
              </a:xfrm>
              <a:custGeom>
                <a:avLst/>
                <a:gdLst/>
                <a:ahLst/>
                <a:cxnLst>
                  <a:cxn ang="0">
                    <a:pos x="wd2" y="hd2"/>
                  </a:cxn>
                  <a:cxn ang="5400000">
                    <a:pos x="wd2" y="hd2"/>
                  </a:cxn>
                  <a:cxn ang="10800000">
                    <a:pos x="wd2" y="hd2"/>
                  </a:cxn>
                  <a:cxn ang="16200000">
                    <a:pos x="wd2" y="hd2"/>
                  </a:cxn>
                </a:cxnLst>
                <a:rect l="0" t="0" r="r" b="b"/>
                <a:pathLst>
                  <a:path w="21407" h="21600" extrusionOk="0">
                    <a:moveTo>
                      <a:pt x="10502" y="0"/>
                    </a:moveTo>
                    <a:cubicBezTo>
                      <a:pt x="4756" y="0"/>
                      <a:pt x="0" y="4756"/>
                      <a:pt x="0" y="10503"/>
                    </a:cubicBezTo>
                    <a:cubicBezTo>
                      <a:pt x="0" y="16844"/>
                      <a:pt x="4557" y="21600"/>
                      <a:pt x="10502" y="21600"/>
                    </a:cubicBezTo>
                    <a:cubicBezTo>
                      <a:pt x="16646" y="21600"/>
                      <a:pt x="21600" y="16646"/>
                      <a:pt x="21402" y="10899"/>
                    </a:cubicBezTo>
                    <a:cubicBezTo>
                      <a:pt x="21402" y="4756"/>
                      <a:pt x="16447" y="0"/>
                      <a:pt x="10502" y="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9" name="Shape">
                <a:extLst>
                  <a:ext uri="{FF2B5EF4-FFF2-40B4-BE49-F238E27FC236}">
                    <a16:creationId xmlns:a16="http://schemas.microsoft.com/office/drawing/2014/main" id="{8892D8C2-E01D-C64D-9911-80BBD990FB92}"/>
                  </a:ext>
                </a:extLst>
              </p:cNvPr>
              <p:cNvSpPr/>
              <p:nvPr userDrawn="1"/>
            </p:nvSpPr>
            <p:spPr>
              <a:xfrm>
                <a:off x="8917903" y="3582665"/>
                <a:ext cx="137334" cy="141009"/>
              </a:xfrm>
              <a:custGeom>
                <a:avLst/>
                <a:gdLst/>
                <a:ahLst/>
                <a:cxnLst>
                  <a:cxn ang="0">
                    <a:pos x="wd2" y="hd2"/>
                  </a:cxn>
                  <a:cxn ang="5400000">
                    <a:pos x="wd2" y="hd2"/>
                  </a:cxn>
                  <a:cxn ang="10800000">
                    <a:pos x="wd2" y="hd2"/>
                  </a:cxn>
                  <a:cxn ang="16200000">
                    <a:pos x="wd2" y="hd2"/>
                  </a:cxn>
                </a:cxnLst>
                <a:rect l="0" t="0" r="r" b="b"/>
                <a:pathLst>
                  <a:path w="21043" h="21413" extrusionOk="0">
                    <a:moveTo>
                      <a:pt x="10529" y="21413"/>
                    </a:moveTo>
                    <a:cubicBezTo>
                      <a:pt x="16172" y="21413"/>
                      <a:pt x="20842" y="16592"/>
                      <a:pt x="21037" y="11192"/>
                    </a:cubicBezTo>
                    <a:cubicBezTo>
                      <a:pt x="21232" y="5213"/>
                      <a:pt x="16562" y="199"/>
                      <a:pt x="10724" y="6"/>
                    </a:cubicBezTo>
                    <a:cubicBezTo>
                      <a:pt x="5276" y="-187"/>
                      <a:pt x="216" y="4634"/>
                      <a:pt x="22" y="10034"/>
                    </a:cubicBezTo>
                    <a:cubicBezTo>
                      <a:pt x="-368" y="16206"/>
                      <a:pt x="4692" y="21413"/>
                      <a:pt x="10529" y="2141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0" name="Shape">
                <a:extLst>
                  <a:ext uri="{FF2B5EF4-FFF2-40B4-BE49-F238E27FC236}">
                    <a16:creationId xmlns:a16="http://schemas.microsoft.com/office/drawing/2014/main" id="{2B0C443C-A387-4245-B0C4-3347DE89FDBF}"/>
                  </a:ext>
                </a:extLst>
              </p:cNvPr>
              <p:cNvSpPr/>
              <p:nvPr userDrawn="1"/>
            </p:nvSpPr>
            <p:spPr>
              <a:xfrm>
                <a:off x="8930603" y="3328665"/>
                <a:ext cx="138114" cy="136792"/>
              </a:xfrm>
              <a:custGeom>
                <a:avLst/>
                <a:gdLst/>
                <a:ahLst/>
                <a:cxnLst>
                  <a:cxn ang="0">
                    <a:pos x="wd2" y="hd2"/>
                  </a:cxn>
                  <a:cxn ang="5400000">
                    <a:pos x="wd2" y="hd2"/>
                  </a:cxn>
                  <a:cxn ang="10800000">
                    <a:pos x="wd2" y="hd2"/>
                  </a:cxn>
                  <a:cxn ang="16200000">
                    <a:pos x="wd2" y="hd2"/>
                  </a:cxn>
                </a:cxnLst>
                <a:rect l="0" t="0" r="r" b="b"/>
                <a:pathLst>
                  <a:path w="19907" h="19716" extrusionOk="0">
                    <a:moveTo>
                      <a:pt x="5720" y="18733"/>
                    </a:moveTo>
                    <a:cubicBezTo>
                      <a:pt x="10846" y="21113"/>
                      <a:pt x="15056" y="18916"/>
                      <a:pt x="18717" y="14889"/>
                    </a:cubicBezTo>
                    <a:cubicBezTo>
                      <a:pt x="21280" y="7933"/>
                      <a:pt x="19816" y="4089"/>
                      <a:pt x="13226" y="62"/>
                    </a:cubicBezTo>
                    <a:cubicBezTo>
                      <a:pt x="5355" y="-487"/>
                      <a:pt x="412" y="2625"/>
                      <a:pt x="46" y="8666"/>
                    </a:cubicBezTo>
                    <a:cubicBezTo>
                      <a:pt x="-320" y="13242"/>
                      <a:pt x="1511" y="16720"/>
                      <a:pt x="5720" y="1873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grpSp>
      <p:sp>
        <p:nvSpPr>
          <p:cNvPr id="10" name="Title 1">
            <a:extLst>
              <a:ext uri="{FF2B5EF4-FFF2-40B4-BE49-F238E27FC236}">
                <a16:creationId xmlns:a16="http://schemas.microsoft.com/office/drawing/2014/main" id="{1E401285-0A6E-4F70-86DB-227CB70FE112}"/>
              </a:ext>
            </a:extLst>
          </p:cNvPr>
          <p:cNvSpPr>
            <a:spLocks noGrp="1"/>
          </p:cNvSpPr>
          <p:nvPr userDrawn="1">
            <p:ph type="title"/>
          </p:nvPr>
        </p:nvSpPr>
        <p:spPr>
          <a:xfrm>
            <a:off x="623888" y="2780075"/>
            <a:ext cx="5985634" cy="1325880"/>
          </a:xfrm>
          <a:prstGeom prst="rect">
            <a:avLst/>
          </a:prstGeom>
        </p:spPr>
        <p:txBody>
          <a:bodyPr anchor="ctr"/>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userDrawn="1">
            <p:ph type="body" idx="1"/>
          </p:nvPr>
        </p:nvSpPr>
        <p:spPr>
          <a:xfrm>
            <a:off x="3613426" y="4509765"/>
            <a:ext cx="3713454" cy="1579886"/>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userDrawn="1">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6" name="Picture Placeholder 15">
            <a:extLst>
              <a:ext uri="{FF2B5EF4-FFF2-40B4-BE49-F238E27FC236}">
                <a16:creationId xmlns:a16="http://schemas.microsoft.com/office/drawing/2014/main" id="{F0164269-1ADE-434F-A924-48F5CBB7B3CB}"/>
              </a:ext>
            </a:extLst>
          </p:cNvPr>
          <p:cNvSpPr>
            <a:spLocks noGrp="1"/>
          </p:cNvSpPr>
          <p:nvPr userDrawn="1">
            <p:ph type="pic" sz="quarter" idx="13"/>
          </p:nvPr>
        </p:nvSpPr>
        <p:spPr>
          <a:xfrm>
            <a:off x="7186612" y="433069"/>
            <a:ext cx="1333500" cy="1333500"/>
          </a:xfrm>
          <a:prstGeom prst="ellipse">
            <a:avLst/>
          </a:prstGeom>
          <a:solidFill>
            <a:schemeClr val="accent6"/>
          </a:solidFill>
        </p:spPr>
        <p:txBody>
          <a:bodyPr anchor="ctr">
            <a:normAutofit/>
          </a:bodyPr>
          <a:lstStyle>
            <a:lvl1pPr marL="0" indent="0" algn="ctr">
              <a:buNone/>
              <a:defRPr sz="1400" b="1">
                <a:solidFill>
                  <a:schemeClr val="accent5"/>
                </a:solidFill>
              </a:defRPr>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userDrawn="1">
            <p:ph type="body" sz="quarter" idx="14" hasCustomPrompt="1"/>
          </p:nvPr>
        </p:nvSpPr>
        <p:spPr>
          <a:xfrm>
            <a:off x="7002462" y="1830069"/>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userDrawn="1">
            <p:ph type="body" sz="quarter" idx="15" hasCustomPrompt="1"/>
          </p:nvPr>
        </p:nvSpPr>
        <p:spPr>
          <a:xfrm>
            <a:off x="7002462" y="2064542"/>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userDrawn="1">
            <p:ph type="body" sz="quarter" idx="16" hasCustomPrompt="1"/>
          </p:nvPr>
        </p:nvSpPr>
        <p:spPr>
          <a:xfrm>
            <a:off x="7002462" y="2299014"/>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0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53206"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40716"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82" name="Group 81">
            <a:extLst>
              <a:ext uri="{FF2B5EF4-FFF2-40B4-BE49-F238E27FC236}">
                <a16:creationId xmlns:a16="http://schemas.microsoft.com/office/drawing/2014/main" id="{677C8EE8-03F6-4883-A759-E11A3CC463BB}"/>
              </a:ext>
            </a:extLst>
          </p:cNvPr>
          <p:cNvGrpSpPr/>
          <p:nvPr userDrawn="1"/>
        </p:nvGrpSpPr>
        <p:grpSpPr>
          <a:xfrm>
            <a:off x="628650" y="1946104"/>
            <a:ext cx="7891272" cy="1481328"/>
            <a:chOff x="838198" y="7053492"/>
            <a:chExt cx="10515602" cy="1741127"/>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838198" y="7053492"/>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838198" y="7053492"/>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838198" y="7053492"/>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838198" y="7053492"/>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838198" y="7053492"/>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838199" y="7053492"/>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907230" y="7053492"/>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907230" y="7053492"/>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907230" y="7053492"/>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907230" y="7053492"/>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907230" y="7053492"/>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907230" y="7053492"/>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976262" y="7053492"/>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976262" y="7053492"/>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976262" y="7053492"/>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976262" y="7053492"/>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976262" y="7053492"/>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976263" y="7053492"/>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4045294" y="7053492"/>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4045294" y="7053492"/>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4045294" y="7053492"/>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4045294" y="7053492"/>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4045294" y="7053492"/>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4045295" y="7053492"/>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5114327" y="7053492"/>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5114327" y="7053492"/>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5114327" y="7053492"/>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5114327" y="7053492"/>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5114327" y="7053492"/>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5114327" y="7053492"/>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6183358" y="7053492"/>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6183358" y="7053492"/>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6183358" y="7053492"/>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6183358" y="7053492"/>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6183358" y="7053492"/>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6183359" y="7053492"/>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7252390" y="7053492"/>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7252390" y="7053492"/>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7252390" y="7053492"/>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7252390" y="7053492"/>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7252390" y="7053492"/>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7252392" y="7053492"/>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8321423" y="7053492"/>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8321423" y="7053492"/>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8321423" y="7053492"/>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8321423" y="7053492"/>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8321423" y="7053492"/>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8321423" y="7053492"/>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9390454" y="7053492"/>
              <a:ext cx="894312" cy="1741127"/>
            </a:xfrm>
            <a:prstGeom prst="rect">
              <a:avLst/>
            </a:prstGeom>
            <a:solidFill>
              <a:schemeClr val="accent5">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9390454" y="7053492"/>
              <a:ext cx="894312" cy="1551307"/>
            </a:xfrm>
            <a:prstGeom prst="rect">
              <a:avLst/>
            </a:prstGeom>
            <a:solidFill>
              <a:schemeClr val="accent5">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9390454" y="7053492"/>
              <a:ext cx="894312" cy="1361486"/>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9390454" y="7053492"/>
              <a:ext cx="894312" cy="117166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9390454" y="7053492"/>
              <a:ext cx="894312" cy="981846"/>
            </a:xfrm>
            <a:prstGeom prst="rect">
              <a:avLst/>
            </a:prstGeom>
            <a:solidFill>
              <a:schemeClr val="accent5">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9390455" y="7053492"/>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10459488" y="7053492"/>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10459488" y="7053492"/>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10459488" y="7053492"/>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10459488" y="7053492"/>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10459488" y="7053492"/>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10459488" y="7053492"/>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fld id="{A1B086EF-1F45-4ECD-8D5C-3F0C3828F6FB}" type="datetimeFigureOut">
              <a:rPr lang="en-US" smtClean="0"/>
              <a:t>4/22/2020</a:t>
            </a:fld>
            <a:endParaRPr lang="en-US"/>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2F9F7"/>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B086EF-1F45-4ECD-8D5C-3F0C3828F6FB}" type="datetimeFigureOut">
              <a:rPr lang="en-US" smtClean="0"/>
              <a:t>4/22/2020</a:t>
            </a:fld>
            <a:endParaRPr lang="en-US"/>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Autofit/>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
        <p:nvSpPr>
          <p:cNvPr id="4" name="Shape">
            <a:extLst>
              <a:ext uri="{FF2B5EF4-FFF2-40B4-BE49-F238E27FC236}">
                <a16:creationId xmlns:a16="http://schemas.microsoft.com/office/drawing/2014/main" id="{EFD12D93-1C41-0E45-B618-DFCEBD657CDE}"/>
              </a:ext>
            </a:extLst>
          </p:cNvPr>
          <p:cNvSpPr/>
          <p:nvPr/>
        </p:nvSpPr>
        <p:spPr>
          <a:xfrm>
            <a:off x="4167054" y="3530601"/>
            <a:ext cx="831636" cy="180868"/>
          </a:xfrm>
          <a:custGeom>
            <a:avLst/>
            <a:gdLst/>
            <a:ahLst/>
            <a:cxnLst>
              <a:cxn ang="0">
                <a:pos x="wd2" y="hd2"/>
              </a:cxn>
              <a:cxn ang="5400000">
                <a:pos x="wd2" y="hd2"/>
              </a:cxn>
              <a:cxn ang="10800000">
                <a:pos x="wd2" y="hd2"/>
              </a:cxn>
              <a:cxn ang="16200000">
                <a:pos x="wd2" y="hd2"/>
              </a:cxn>
            </a:cxnLst>
            <a:rect l="0" t="0" r="r" b="b"/>
            <a:pathLst>
              <a:path w="21302" h="18420" extrusionOk="0">
                <a:moveTo>
                  <a:pt x="4296" y="3248"/>
                </a:moveTo>
                <a:cubicBezTo>
                  <a:pt x="4751" y="3118"/>
                  <a:pt x="5467" y="4283"/>
                  <a:pt x="6215" y="4800"/>
                </a:cubicBezTo>
                <a:cubicBezTo>
                  <a:pt x="7191" y="5446"/>
                  <a:pt x="8037" y="4929"/>
                  <a:pt x="8915" y="3636"/>
                </a:cubicBezTo>
                <a:cubicBezTo>
                  <a:pt x="12428" y="-1538"/>
                  <a:pt x="15876" y="-1150"/>
                  <a:pt x="19292" y="4541"/>
                </a:cubicBezTo>
                <a:cubicBezTo>
                  <a:pt x="19975" y="5705"/>
                  <a:pt x="20496" y="7386"/>
                  <a:pt x="20918" y="9197"/>
                </a:cubicBezTo>
                <a:cubicBezTo>
                  <a:pt x="21211" y="10491"/>
                  <a:pt x="21504" y="11913"/>
                  <a:pt x="21114" y="13466"/>
                </a:cubicBezTo>
                <a:cubicBezTo>
                  <a:pt x="20723" y="14888"/>
                  <a:pt x="20138" y="15406"/>
                  <a:pt x="19520" y="15147"/>
                </a:cubicBezTo>
                <a:cubicBezTo>
                  <a:pt x="18869" y="14888"/>
                  <a:pt x="18251" y="14371"/>
                  <a:pt x="17633" y="13983"/>
                </a:cubicBezTo>
                <a:cubicBezTo>
                  <a:pt x="15746" y="12819"/>
                  <a:pt x="13892" y="13336"/>
                  <a:pt x="12168" y="15923"/>
                </a:cubicBezTo>
                <a:cubicBezTo>
                  <a:pt x="9338" y="20062"/>
                  <a:pt x="6768" y="18898"/>
                  <a:pt x="4328" y="13595"/>
                </a:cubicBezTo>
                <a:cubicBezTo>
                  <a:pt x="3612" y="12043"/>
                  <a:pt x="2799" y="11137"/>
                  <a:pt x="1856" y="11267"/>
                </a:cubicBezTo>
                <a:cubicBezTo>
                  <a:pt x="1498" y="11396"/>
                  <a:pt x="1140" y="11267"/>
                  <a:pt x="750" y="11267"/>
                </a:cubicBezTo>
                <a:cubicBezTo>
                  <a:pt x="490" y="11267"/>
                  <a:pt x="197" y="11396"/>
                  <a:pt x="67" y="10620"/>
                </a:cubicBezTo>
                <a:cubicBezTo>
                  <a:pt x="-96" y="9715"/>
                  <a:pt x="67" y="9068"/>
                  <a:pt x="262" y="8421"/>
                </a:cubicBezTo>
                <a:cubicBezTo>
                  <a:pt x="1205" y="5188"/>
                  <a:pt x="2409" y="3377"/>
                  <a:pt x="4296" y="324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normAutofit/>
          </a:bodyPr>
          <a:lstStyle/>
          <a:p>
            <a:r>
              <a:rPr lang="en-US" sz="2400" noProof="1"/>
              <a:t>Lorem ipsum dolor sit amet, tollit epicuri est ex, exerci accumsan singulis ei mel. Non blandit massa enim nec dui nunc mattis enim. Fermentum et sollicitudin ac orci phasellus egestas tellus.</a:t>
            </a:r>
          </a:p>
          <a:p>
            <a:r>
              <a:rPr lang="en-US" sz="2400"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normAutofit/>
          </a:bodyPr>
          <a:lstStyle/>
          <a:p>
            <a:r>
              <a:rPr lang="en-US" sz="2400" noProof="1"/>
              <a:t>Lorem ipsum dolor sit amet, tollit epicuri est ex, exerci accumsan singulis ei mel. Non blandit massa enim nec dui nunc mattis enim. Fermentum et sollicitudin ac orci phasellus egestas tellus.</a:t>
            </a:r>
          </a:p>
          <a:p>
            <a:r>
              <a:rPr lang="en-US" sz="2400"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Picture Placeholder 32">
            <a:extLst>
              <a:ext uri="{FF2B5EF4-FFF2-40B4-BE49-F238E27FC236}">
                <a16:creationId xmlns:a16="http://schemas.microsoft.com/office/drawing/2014/main" id="{743BD74D-F3D6-DC40-B438-5FA0060FBD68}"/>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t>4</a:t>
            </a:fld>
            <a:endParaRPr lang="en-US"/>
          </a:p>
        </p:txBody>
      </p:sp>
      <p:sp>
        <p:nvSpPr>
          <p:cNvPr id="9" name="Shape">
            <a:extLst>
              <a:ext uri="{FF2B5EF4-FFF2-40B4-BE49-F238E27FC236}">
                <a16:creationId xmlns:a16="http://schemas.microsoft.com/office/drawing/2014/main" id="{38432D19-4483-B540-995D-B67FB8A4AB57}"/>
              </a:ext>
            </a:extLst>
          </p:cNvPr>
          <p:cNvSpPr/>
          <p:nvPr/>
        </p:nvSpPr>
        <p:spPr>
          <a:xfrm>
            <a:off x="7929027" y="601736"/>
            <a:ext cx="1214973" cy="2219959"/>
          </a:xfrm>
          <a:custGeom>
            <a:avLst/>
            <a:gdLst/>
            <a:ahLst/>
            <a:cxnLst>
              <a:cxn ang="0">
                <a:pos x="wd2" y="hd2"/>
              </a:cxn>
              <a:cxn ang="5400000">
                <a:pos x="wd2" y="hd2"/>
              </a:cxn>
              <a:cxn ang="10800000">
                <a:pos x="wd2" y="hd2"/>
              </a:cxn>
              <a:cxn ang="16200000">
                <a:pos x="wd2" y="hd2"/>
              </a:cxn>
            </a:cxnLst>
            <a:rect l="0" t="0" r="r" b="b"/>
            <a:pathLst>
              <a:path w="21547" h="21600" extrusionOk="0">
                <a:moveTo>
                  <a:pt x="21547" y="0"/>
                </a:moveTo>
                <a:cubicBezTo>
                  <a:pt x="21389" y="0"/>
                  <a:pt x="21254" y="12"/>
                  <a:pt x="21097" y="12"/>
                </a:cubicBezTo>
                <a:cubicBezTo>
                  <a:pt x="19948" y="49"/>
                  <a:pt x="18822" y="136"/>
                  <a:pt x="17695" y="259"/>
                </a:cubicBezTo>
                <a:cubicBezTo>
                  <a:pt x="15691" y="482"/>
                  <a:pt x="13731" y="853"/>
                  <a:pt x="11862" y="1310"/>
                </a:cubicBezTo>
                <a:cubicBezTo>
                  <a:pt x="10465" y="1656"/>
                  <a:pt x="9137" y="2064"/>
                  <a:pt x="7830" y="2508"/>
                </a:cubicBezTo>
                <a:cubicBezTo>
                  <a:pt x="6411" y="3003"/>
                  <a:pt x="5082" y="3559"/>
                  <a:pt x="3844" y="4177"/>
                </a:cubicBezTo>
                <a:cubicBezTo>
                  <a:pt x="2920" y="4634"/>
                  <a:pt x="2132" y="5153"/>
                  <a:pt x="1479" y="5746"/>
                </a:cubicBezTo>
                <a:cubicBezTo>
                  <a:pt x="1096" y="6104"/>
                  <a:pt x="780" y="6463"/>
                  <a:pt x="533" y="6846"/>
                </a:cubicBezTo>
                <a:cubicBezTo>
                  <a:pt x="105" y="7525"/>
                  <a:pt x="-53" y="8230"/>
                  <a:pt x="15" y="8946"/>
                </a:cubicBezTo>
                <a:cubicBezTo>
                  <a:pt x="60" y="9589"/>
                  <a:pt x="195" y="10232"/>
                  <a:pt x="420" y="10862"/>
                </a:cubicBezTo>
                <a:cubicBezTo>
                  <a:pt x="1479" y="14099"/>
                  <a:pt x="4880" y="17003"/>
                  <a:pt x="9767" y="18906"/>
                </a:cubicBezTo>
                <a:cubicBezTo>
                  <a:pt x="11231" y="19475"/>
                  <a:pt x="12785" y="19981"/>
                  <a:pt x="14407" y="20426"/>
                </a:cubicBezTo>
                <a:cubicBezTo>
                  <a:pt x="16006" y="20871"/>
                  <a:pt x="17673" y="21242"/>
                  <a:pt x="19452" y="21415"/>
                </a:cubicBezTo>
                <a:cubicBezTo>
                  <a:pt x="19610" y="21427"/>
                  <a:pt x="19790" y="21452"/>
                  <a:pt x="19948" y="21476"/>
                </a:cubicBezTo>
                <a:cubicBezTo>
                  <a:pt x="20083" y="21501"/>
                  <a:pt x="20263" y="21476"/>
                  <a:pt x="20376" y="21538"/>
                </a:cubicBezTo>
                <a:cubicBezTo>
                  <a:pt x="20759" y="21526"/>
                  <a:pt x="21119" y="21575"/>
                  <a:pt x="21479" y="21600"/>
                </a:cubicBezTo>
                <a:cubicBezTo>
                  <a:pt x="21502" y="21600"/>
                  <a:pt x="21502" y="21600"/>
                  <a:pt x="21524" y="21600"/>
                </a:cubicBezTo>
                <a:lnTo>
                  <a:pt x="21524" y="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grpSp>
        <p:nvGrpSpPr>
          <p:cNvPr id="10" name="Group 9">
            <a:extLst>
              <a:ext uri="{FF2B5EF4-FFF2-40B4-BE49-F238E27FC236}">
                <a16:creationId xmlns:a16="http://schemas.microsoft.com/office/drawing/2014/main" id="{9E020833-178A-6C49-9F07-837B2CE80F6F}"/>
              </a:ext>
            </a:extLst>
          </p:cNvPr>
          <p:cNvGrpSpPr/>
          <p:nvPr/>
        </p:nvGrpSpPr>
        <p:grpSpPr>
          <a:xfrm>
            <a:off x="5168442" y="4729235"/>
            <a:ext cx="2355794" cy="1678212"/>
            <a:chOff x="5168442" y="4729235"/>
            <a:chExt cx="2355794" cy="1678212"/>
          </a:xfrm>
        </p:grpSpPr>
        <p:sp>
          <p:nvSpPr>
            <p:cNvPr id="11" name="Shape">
              <a:extLst>
                <a:ext uri="{FF2B5EF4-FFF2-40B4-BE49-F238E27FC236}">
                  <a16:creationId xmlns:a16="http://schemas.microsoft.com/office/drawing/2014/main" id="{40051743-65CB-524B-A536-A117F153F0CF}"/>
                </a:ext>
              </a:extLst>
            </p:cNvPr>
            <p:cNvSpPr/>
            <p:nvPr userDrawn="1"/>
          </p:nvSpPr>
          <p:spPr>
            <a:xfrm>
              <a:off x="5498641" y="5288036"/>
              <a:ext cx="1484883" cy="932159"/>
            </a:xfrm>
            <a:custGeom>
              <a:avLst/>
              <a:gdLst/>
              <a:ahLst/>
              <a:cxnLst>
                <a:cxn ang="0">
                  <a:pos x="wd2" y="hd2"/>
                </a:cxn>
                <a:cxn ang="5400000">
                  <a:pos x="wd2" y="hd2"/>
                </a:cxn>
                <a:cxn ang="10800000">
                  <a:pos x="wd2" y="hd2"/>
                </a:cxn>
                <a:cxn ang="16200000">
                  <a:pos x="wd2" y="hd2"/>
                </a:cxn>
              </a:cxnLst>
              <a:rect l="0" t="0" r="r" b="b"/>
              <a:pathLst>
                <a:path w="21457" h="21195" extrusionOk="0">
                  <a:moveTo>
                    <a:pt x="5477" y="7201"/>
                  </a:moveTo>
                  <a:cubicBezTo>
                    <a:pt x="5716" y="6219"/>
                    <a:pt x="5752" y="5151"/>
                    <a:pt x="5881" y="4111"/>
                  </a:cubicBezTo>
                  <a:cubicBezTo>
                    <a:pt x="5954" y="3534"/>
                    <a:pt x="5716" y="3736"/>
                    <a:pt x="5551" y="3851"/>
                  </a:cubicBezTo>
                  <a:cubicBezTo>
                    <a:pt x="4395" y="4573"/>
                    <a:pt x="3238" y="5266"/>
                    <a:pt x="2064" y="5988"/>
                  </a:cubicBezTo>
                  <a:cubicBezTo>
                    <a:pt x="1807" y="6133"/>
                    <a:pt x="1532" y="6277"/>
                    <a:pt x="1256" y="6364"/>
                  </a:cubicBezTo>
                  <a:cubicBezTo>
                    <a:pt x="706" y="6537"/>
                    <a:pt x="174" y="6046"/>
                    <a:pt x="27" y="5180"/>
                  </a:cubicBezTo>
                  <a:cubicBezTo>
                    <a:pt x="-65" y="4544"/>
                    <a:pt x="82" y="4111"/>
                    <a:pt x="486" y="3851"/>
                  </a:cubicBezTo>
                  <a:cubicBezTo>
                    <a:pt x="2192" y="2754"/>
                    <a:pt x="3899" y="1714"/>
                    <a:pt x="5642" y="761"/>
                  </a:cubicBezTo>
                  <a:cubicBezTo>
                    <a:pt x="6028" y="559"/>
                    <a:pt x="6413" y="328"/>
                    <a:pt x="6780" y="126"/>
                  </a:cubicBezTo>
                  <a:cubicBezTo>
                    <a:pt x="7588" y="-307"/>
                    <a:pt x="8138" y="415"/>
                    <a:pt x="8046" y="1743"/>
                  </a:cubicBezTo>
                  <a:cubicBezTo>
                    <a:pt x="7955" y="2898"/>
                    <a:pt x="7826" y="4082"/>
                    <a:pt x="7716" y="5237"/>
                  </a:cubicBezTo>
                  <a:cubicBezTo>
                    <a:pt x="7698" y="5439"/>
                    <a:pt x="7643" y="5613"/>
                    <a:pt x="7716" y="5815"/>
                  </a:cubicBezTo>
                  <a:cubicBezTo>
                    <a:pt x="7478" y="7114"/>
                    <a:pt x="7386" y="8414"/>
                    <a:pt x="7331" y="9742"/>
                  </a:cubicBezTo>
                  <a:cubicBezTo>
                    <a:pt x="7312" y="10175"/>
                    <a:pt x="7459" y="10002"/>
                    <a:pt x="7588" y="9915"/>
                  </a:cubicBezTo>
                  <a:cubicBezTo>
                    <a:pt x="8469" y="9251"/>
                    <a:pt x="9368" y="8587"/>
                    <a:pt x="10249" y="7923"/>
                  </a:cubicBezTo>
                  <a:cubicBezTo>
                    <a:pt x="11570" y="6912"/>
                    <a:pt x="12910" y="5988"/>
                    <a:pt x="14286" y="5266"/>
                  </a:cubicBezTo>
                  <a:cubicBezTo>
                    <a:pt x="15222" y="4775"/>
                    <a:pt x="15717" y="5439"/>
                    <a:pt x="15534" y="6970"/>
                  </a:cubicBezTo>
                  <a:cubicBezTo>
                    <a:pt x="15185" y="9829"/>
                    <a:pt x="14726" y="12659"/>
                    <a:pt x="14268" y="15489"/>
                  </a:cubicBezTo>
                  <a:cubicBezTo>
                    <a:pt x="14213" y="15806"/>
                    <a:pt x="14158" y="16153"/>
                    <a:pt x="14103" y="16471"/>
                  </a:cubicBezTo>
                  <a:cubicBezTo>
                    <a:pt x="14286" y="16586"/>
                    <a:pt x="14341" y="16355"/>
                    <a:pt x="14433" y="16268"/>
                  </a:cubicBezTo>
                  <a:cubicBezTo>
                    <a:pt x="15772" y="14796"/>
                    <a:pt x="17112" y="13294"/>
                    <a:pt x="18452" y="11821"/>
                  </a:cubicBezTo>
                  <a:cubicBezTo>
                    <a:pt x="18929" y="11302"/>
                    <a:pt x="19443" y="10811"/>
                    <a:pt x="19957" y="10349"/>
                  </a:cubicBezTo>
                  <a:cubicBezTo>
                    <a:pt x="20416" y="9915"/>
                    <a:pt x="20911" y="10031"/>
                    <a:pt x="21241" y="10580"/>
                  </a:cubicBezTo>
                  <a:cubicBezTo>
                    <a:pt x="21535" y="11071"/>
                    <a:pt x="21535" y="11561"/>
                    <a:pt x="21205" y="12370"/>
                  </a:cubicBezTo>
                  <a:cubicBezTo>
                    <a:pt x="20764" y="13438"/>
                    <a:pt x="20140" y="14247"/>
                    <a:pt x="19516" y="14969"/>
                  </a:cubicBezTo>
                  <a:cubicBezTo>
                    <a:pt x="17571" y="17250"/>
                    <a:pt x="15479" y="19156"/>
                    <a:pt x="13350" y="20975"/>
                  </a:cubicBezTo>
                  <a:cubicBezTo>
                    <a:pt x="13020" y="21264"/>
                    <a:pt x="12689" y="21293"/>
                    <a:pt x="12396" y="20918"/>
                  </a:cubicBezTo>
                  <a:cubicBezTo>
                    <a:pt x="12065" y="20484"/>
                    <a:pt x="11845" y="19994"/>
                    <a:pt x="11974" y="19243"/>
                  </a:cubicBezTo>
                  <a:cubicBezTo>
                    <a:pt x="12506" y="16182"/>
                    <a:pt x="13056" y="13150"/>
                    <a:pt x="13497" y="10060"/>
                  </a:cubicBezTo>
                  <a:cubicBezTo>
                    <a:pt x="13552" y="9684"/>
                    <a:pt x="13570" y="9280"/>
                    <a:pt x="13607" y="8847"/>
                  </a:cubicBezTo>
                  <a:cubicBezTo>
                    <a:pt x="12818" y="9367"/>
                    <a:pt x="12102" y="10060"/>
                    <a:pt x="11331" y="10695"/>
                  </a:cubicBezTo>
                  <a:cubicBezTo>
                    <a:pt x="9973" y="11821"/>
                    <a:pt x="8652" y="12976"/>
                    <a:pt x="7202" y="13814"/>
                  </a:cubicBezTo>
                  <a:cubicBezTo>
                    <a:pt x="6119" y="14449"/>
                    <a:pt x="5587" y="13958"/>
                    <a:pt x="5385" y="12168"/>
                  </a:cubicBezTo>
                  <a:cubicBezTo>
                    <a:pt x="5220" y="10753"/>
                    <a:pt x="5330" y="9338"/>
                    <a:pt x="5422" y="7923"/>
                  </a:cubicBezTo>
                  <a:cubicBezTo>
                    <a:pt x="5495" y="7692"/>
                    <a:pt x="5569" y="7432"/>
                    <a:pt x="5477" y="7201"/>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Shape">
              <a:extLst>
                <a:ext uri="{FF2B5EF4-FFF2-40B4-BE49-F238E27FC236}">
                  <a16:creationId xmlns:a16="http://schemas.microsoft.com/office/drawing/2014/main" id="{C659AF68-0153-A14D-B442-EC8B45771AC4}"/>
                </a:ext>
              </a:extLst>
            </p:cNvPr>
            <p:cNvSpPr/>
            <p:nvPr userDrawn="1"/>
          </p:nvSpPr>
          <p:spPr>
            <a:xfrm>
              <a:off x="5714542" y="5999236"/>
              <a:ext cx="514330" cy="408211"/>
            </a:xfrm>
            <a:custGeom>
              <a:avLst/>
              <a:gdLst/>
              <a:ahLst/>
              <a:cxnLst>
                <a:cxn ang="0">
                  <a:pos x="wd2" y="hd2"/>
                </a:cxn>
                <a:cxn ang="5400000">
                  <a:pos x="wd2" y="hd2"/>
                </a:cxn>
                <a:cxn ang="10800000">
                  <a:pos x="wd2" y="hd2"/>
                </a:cxn>
                <a:cxn ang="16200000">
                  <a:pos x="wd2" y="hd2"/>
                </a:cxn>
              </a:cxnLst>
              <a:rect l="0" t="0" r="r" b="b"/>
              <a:pathLst>
                <a:path w="20877" h="21362" extrusionOk="0">
                  <a:moveTo>
                    <a:pt x="15471" y="5392"/>
                  </a:moveTo>
                  <a:cubicBezTo>
                    <a:pt x="12223" y="5924"/>
                    <a:pt x="9233" y="6987"/>
                    <a:pt x="6191" y="7851"/>
                  </a:cubicBezTo>
                  <a:cubicBezTo>
                    <a:pt x="5109" y="8184"/>
                    <a:pt x="3975" y="8582"/>
                    <a:pt x="2840" y="8848"/>
                  </a:cubicBezTo>
                  <a:cubicBezTo>
                    <a:pt x="1397" y="9181"/>
                    <a:pt x="315" y="8250"/>
                    <a:pt x="57" y="6589"/>
                  </a:cubicBezTo>
                  <a:cubicBezTo>
                    <a:pt x="-201" y="4994"/>
                    <a:pt x="418" y="3997"/>
                    <a:pt x="1861" y="3531"/>
                  </a:cubicBezTo>
                  <a:cubicBezTo>
                    <a:pt x="7222" y="1870"/>
                    <a:pt x="12584" y="341"/>
                    <a:pt x="18151" y="9"/>
                  </a:cubicBezTo>
                  <a:cubicBezTo>
                    <a:pt x="20523" y="-124"/>
                    <a:pt x="21399" y="1272"/>
                    <a:pt x="20574" y="4196"/>
                  </a:cubicBezTo>
                  <a:cubicBezTo>
                    <a:pt x="19182" y="9181"/>
                    <a:pt x="18203" y="14232"/>
                    <a:pt x="17327" y="19349"/>
                  </a:cubicBezTo>
                  <a:cubicBezTo>
                    <a:pt x="17017" y="20944"/>
                    <a:pt x="16347" y="21476"/>
                    <a:pt x="15213" y="21343"/>
                  </a:cubicBezTo>
                  <a:cubicBezTo>
                    <a:pt x="13770" y="21210"/>
                    <a:pt x="13151" y="20479"/>
                    <a:pt x="13099" y="18818"/>
                  </a:cubicBezTo>
                  <a:cubicBezTo>
                    <a:pt x="12945" y="14697"/>
                    <a:pt x="13976" y="10909"/>
                    <a:pt x="15007" y="7120"/>
                  </a:cubicBezTo>
                  <a:cubicBezTo>
                    <a:pt x="15161" y="6589"/>
                    <a:pt x="15264" y="6123"/>
                    <a:pt x="15471" y="539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362DCC2A-797B-B644-8D64-6727EF2D4BC4}"/>
                </a:ext>
              </a:extLst>
            </p:cNvPr>
            <p:cNvSpPr/>
            <p:nvPr userDrawn="1"/>
          </p:nvSpPr>
          <p:spPr>
            <a:xfrm>
              <a:off x="7009941" y="4729236"/>
              <a:ext cx="514295" cy="410407"/>
            </a:xfrm>
            <a:custGeom>
              <a:avLst/>
              <a:gdLst/>
              <a:ahLst/>
              <a:cxnLst>
                <a:cxn ang="0">
                  <a:pos x="wd2" y="hd2"/>
                </a:cxn>
                <a:cxn ang="5400000">
                  <a:pos x="wd2" y="hd2"/>
                </a:cxn>
                <a:cxn ang="10800000">
                  <a:pos x="wd2" y="hd2"/>
                </a:cxn>
                <a:cxn ang="16200000">
                  <a:pos x="wd2" y="hd2"/>
                </a:cxn>
              </a:cxnLst>
              <a:rect l="0" t="0" r="r" b="b"/>
              <a:pathLst>
                <a:path w="21027" h="21281" extrusionOk="0">
                  <a:moveTo>
                    <a:pt x="15481" y="5474"/>
                  </a:moveTo>
                  <a:cubicBezTo>
                    <a:pt x="13404" y="5737"/>
                    <a:pt x="11483" y="6264"/>
                    <a:pt x="9562" y="6856"/>
                  </a:cubicBezTo>
                  <a:cubicBezTo>
                    <a:pt x="7329" y="7515"/>
                    <a:pt x="5096" y="8239"/>
                    <a:pt x="2863" y="8832"/>
                  </a:cubicBezTo>
                  <a:cubicBezTo>
                    <a:pt x="1461" y="9227"/>
                    <a:pt x="319" y="8305"/>
                    <a:pt x="60" y="6593"/>
                  </a:cubicBezTo>
                  <a:cubicBezTo>
                    <a:pt x="-148" y="5210"/>
                    <a:pt x="164" y="4156"/>
                    <a:pt x="1358" y="3761"/>
                  </a:cubicBezTo>
                  <a:cubicBezTo>
                    <a:pt x="7017" y="1917"/>
                    <a:pt x="12781" y="337"/>
                    <a:pt x="18648" y="8"/>
                  </a:cubicBezTo>
                  <a:cubicBezTo>
                    <a:pt x="20569" y="-124"/>
                    <a:pt x="21452" y="1456"/>
                    <a:pt x="20829" y="3827"/>
                  </a:cubicBezTo>
                  <a:cubicBezTo>
                    <a:pt x="19427" y="8832"/>
                    <a:pt x="18441" y="13969"/>
                    <a:pt x="17454" y="19171"/>
                  </a:cubicBezTo>
                  <a:cubicBezTo>
                    <a:pt x="17090" y="21015"/>
                    <a:pt x="16571" y="21476"/>
                    <a:pt x="15117" y="21213"/>
                  </a:cubicBezTo>
                  <a:cubicBezTo>
                    <a:pt x="13767" y="21015"/>
                    <a:pt x="13144" y="20159"/>
                    <a:pt x="13144" y="18447"/>
                  </a:cubicBezTo>
                  <a:cubicBezTo>
                    <a:pt x="13144" y="15088"/>
                    <a:pt x="13871" y="11927"/>
                    <a:pt x="14650" y="8766"/>
                  </a:cubicBezTo>
                  <a:cubicBezTo>
                    <a:pt x="14910" y="7647"/>
                    <a:pt x="15169" y="6593"/>
                    <a:pt x="15481" y="5474"/>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162D625D-A837-CE41-88F5-A66F08C1911B}"/>
                </a:ext>
              </a:extLst>
            </p:cNvPr>
            <p:cNvSpPr/>
            <p:nvPr userDrawn="1"/>
          </p:nvSpPr>
          <p:spPr>
            <a:xfrm>
              <a:off x="6654341" y="4970535"/>
              <a:ext cx="334160" cy="415760"/>
            </a:xfrm>
            <a:custGeom>
              <a:avLst/>
              <a:gdLst/>
              <a:ahLst/>
              <a:cxnLst>
                <a:cxn ang="0">
                  <a:pos x="wd2" y="hd2"/>
                </a:cxn>
                <a:cxn ang="5400000">
                  <a:pos x="wd2" y="hd2"/>
                </a:cxn>
                <a:cxn ang="10800000">
                  <a:pos x="wd2" y="hd2"/>
                </a:cxn>
                <a:cxn ang="16200000">
                  <a:pos x="wd2" y="hd2"/>
                </a:cxn>
              </a:cxnLst>
              <a:rect l="0" t="0" r="r" b="b"/>
              <a:pathLst>
                <a:path w="20818" h="21171" extrusionOk="0">
                  <a:moveTo>
                    <a:pt x="3197" y="21005"/>
                  </a:moveTo>
                  <a:cubicBezTo>
                    <a:pt x="2881" y="21328"/>
                    <a:pt x="2247" y="21134"/>
                    <a:pt x="1694" y="20811"/>
                  </a:cubicBezTo>
                  <a:cubicBezTo>
                    <a:pt x="903" y="20293"/>
                    <a:pt x="-205" y="19841"/>
                    <a:pt x="32" y="18741"/>
                  </a:cubicBezTo>
                  <a:cubicBezTo>
                    <a:pt x="269" y="17383"/>
                    <a:pt x="982" y="16219"/>
                    <a:pt x="1852" y="15120"/>
                  </a:cubicBezTo>
                  <a:cubicBezTo>
                    <a:pt x="5966" y="10205"/>
                    <a:pt x="10397" y="5419"/>
                    <a:pt x="15065" y="827"/>
                  </a:cubicBezTo>
                  <a:cubicBezTo>
                    <a:pt x="16094" y="-207"/>
                    <a:pt x="17993" y="-272"/>
                    <a:pt x="19417" y="633"/>
                  </a:cubicBezTo>
                  <a:cubicBezTo>
                    <a:pt x="20604" y="1345"/>
                    <a:pt x="21395" y="2315"/>
                    <a:pt x="20287" y="3479"/>
                  </a:cubicBezTo>
                  <a:cubicBezTo>
                    <a:pt x="15224" y="8782"/>
                    <a:pt x="10872" y="14538"/>
                    <a:pt x="5254" y="19517"/>
                  </a:cubicBezTo>
                  <a:cubicBezTo>
                    <a:pt x="4700" y="19970"/>
                    <a:pt x="4067" y="20358"/>
                    <a:pt x="3197" y="21005"/>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C6E06849-9CE1-BE4A-9477-35F945BB4DF0}"/>
                </a:ext>
              </a:extLst>
            </p:cNvPr>
            <p:cNvSpPr/>
            <p:nvPr userDrawn="1"/>
          </p:nvSpPr>
          <p:spPr>
            <a:xfrm>
              <a:off x="7086142" y="5249936"/>
              <a:ext cx="306241" cy="435009"/>
            </a:xfrm>
            <a:custGeom>
              <a:avLst/>
              <a:gdLst/>
              <a:ahLst/>
              <a:cxnLst>
                <a:cxn ang="0">
                  <a:pos x="wd2" y="hd2"/>
                </a:cxn>
                <a:cxn ang="5400000">
                  <a:pos x="wd2" y="hd2"/>
                </a:cxn>
                <a:cxn ang="10800000">
                  <a:pos x="wd2" y="hd2"/>
                </a:cxn>
                <a:cxn ang="16200000">
                  <a:pos x="wd2" y="hd2"/>
                </a:cxn>
              </a:cxnLst>
              <a:rect l="0" t="0" r="r" b="b"/>
              <a:pathLst>
                <a:path w="20834" h="20841" extrusionOk="0">
                  <a:moveTo>
                    <a:pt x="4243" y="20208"/>
                  </a:moveTo>
                  <a:cubicBezTo>
                    <a:pt x="2083" y="21303"/>
                    <a:pt x="614" y="20938"/>
                    <a:pt x="182" y="19417"/>
                  </a:cubicBezTo>
                  <a:cubicBezTo>
                    <a:pt x="-250" y="18139"/>
                    <a:pt x="96" y="16861"/>
                    <a:pt x="1133" y="15888"/>
                  </a:cubicBezTo>
                  <a:cubicBezTo>
                    <a:pt x="5453" y="11811"/>
                    <a:pt x="8477" y="7187"/>
                    <a:pt x="12624" y="3110"/>
                  </a:cubicBezTo>
                  <a:cubicBezTo>
                    <a:pt x="13488" y="2258"/>
                    <a:pt x="14438" y="1528"/>
                    <a:pt x="15475" y="737"/>
                  </a:cubicBezTo>
                  <a:cubicBezTo>
                    <a:pt x="16684" y="-115"/>
                    <a:pt x="17980" y="-297"/>
                    <a:pt x="19363" y="555"/>
                  </a:cubicBezTo>
                  <a:cubicBezTo>
                    <a:pt x="20832" y="1407"/>
                    <a:pt x="21350" y="2928"/>
                    <a:pt x="20227" y="3719"/>
                  </a:cubicBezTo>
                  <a:cubicBezTo>
                    <a:pt x="15216" y="7187"/>
                    <a:pt x="12796" y="11689"/>
                    <a:pt x="9168" y="15766"/>
                  </a:cubicBezTo>
                  <a:cubicBezTo>
                    <a:pt x="7786" y="17470"/>
                    <a:pt x="6058" y="19113"/>
                    <a:pt x="4243" y="20208"/>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AB5CA40B-D6CB-974A-997D-BC0E1D1A3BB5}"/>
                </a:ext>
              </a:extLst>
            </p:cNvPr>
            <p:cNvSpPr/>
            <p:nvPr userDrawn="1"/>
          </p:nvSpPr>
          <p:spPr>
            <a:xfrm>
              <a:off x="6857541" y="5110235"/>
              <a:ext cx="311816" cy="402998"/>
            </a:xfrm>
            <a:custGeom>
              <a:avLst/>
              <a:gdLst/>
              <a:ahLst/>
              <a:cxnLst>
                <a:cxn ang="0">
                  <a:pos x="wd2" y="hd2"/>
                </a:cxn>
                <a:cxn ang="5400000">
                  <a:pos x="wd2" y="hd2"/>
                </a:cxn>
                <a:cxn ang="10800000">
                  <a:pos x="wd2" y="hd2"/>
                </a:cxn>
                <a:cxn ang="16200000">
                  <a:pos x="wd2" y="hd2"/>
                </a:cxn>
              </a:cxnLst>
              <a:rect l="0" t="0" r="r" b="b"/>
              <a:pathLst>
                <a:path w="20716" h="20961" extrusionOk="0">
                  <a:moveTo>
                    <a:pt x="4124" y="20212"/>
                  </a:moveTo>
                  <a:cubicBezTo>
                    <a:pt x="3112" y="21071"/>
                    <a:pt x="1930" y="21203"/>
                    <a:pt x="834" y="20542"/>
                  </a:cubicBezTo>
                  <a:cubicBezTo>
                    <a:pt x="-432" y="19816"/>
                    <a:pt x="-10" y="18957"/>
                    <a:pt x="496" y="17966"/>
                  </a:cubicBezTo>
                  <a:cubicBezTo>
                    <a:pt x="2775" y="13805"/>
                    <a:pt x="6571" y="10370"/>
                    <a:pt x="10031" y="6803"/>
                  </a:cubicBezTo>
                  <a:cubicBezTo>
                    <a:pt x="11718" y="5086"/>
                    <a:pt x="13321" y="3302"/>
                    <a:pt x="14924" y="1519"/>
                  </a:cubicBezTo>
                  <a:cubicBezTo>
                    <a:pt x="16359" y="-67"/>
                    <a:pt x="17708" y="-397"/>
                    <a:pt x="19228" y="462"/>
                  </a:cubicBezTo>
                  <a:cubicBezTo>
                    <a:pt x="20915" y="1320"/>
                    <a:pt x="21168" y="2774"/>
                    <a:pt x="19987" y="4293"/>
                  </a:cubicBezTo>
                  <a:cubicBezTo>
                    <a:pt x="16443" y="8851"/>
                    <a:pt x="11887" y="12814"/>
                    <a:pt x="7837" y="17108"/>
                  </a:cubicBezTo>
                  <a:cubicBezTo>
                    <a:pt x="6740" y="18231"/>
                    <a:pt x="5812" y="19552"/>
                    <a:pt x="4124" y="2021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BC83E307-207F-FB4A-B602-7059B0520874}"/>
                </a:ext>
              </a:extLst>
            </p:cNvPr>
            <p:cNvSpPr/>
            <p:nvPr userDrawn="1"/>
          </p:nvSpPr>
          <p:spPr>
            <a:xfrm>
              <a:off x="5485942" y="6024636"/>
              <a:ext cx="160861" cy="293227"/>
            </a:xfrm>
            <a:custGeom>
              <a:avLst/>
              <a:gdLst/>
              <a:ahLst/>
              <a:cxnLst>
                <a:cxn ang="0">
                  <a:pos x="wd2" y="hd2"/>
                </a:cxn>
                <a:cxn ang="5400000">
                  <a:pos x="wd2" y="hd2"/>
                </a:cxn>
                <a:cxn ang="10800000">
                  <a:pos x="wd2" y="hd2"/>
                </a:cxn>
                <a:cxn ang="16200000">
                  <a:pos x="wd2" y="hd2"/>
                </a:cxn>
              </a:cxnLst>
              <a:rect l="0" t="0" r="r" b="b"/>
              <a:pathLst>
                <a:path w="21045" h="20780" extrusionOk="0">
                  <a:moveTo>
                    <a:pt x="20105" y="1753"/>
                  </a:moveTo>
                  <a:cubicBezTo>
                    <a:pt x="20770" y="2383"/>
                    <a:pt x="21434" y="2923"/>
                    <a:pt x="20770" y="3643"/>
                  </a:cubicBezTo>
                  <a:cubicBezTo>
                    <a:pt x="16283" y="8773"/>
                    <a:pt x="13293" y="14173"/>
                    <a:pt x="7976" y="19033"/>
                  </a:cubicBezTo>
                  <a:cubicBezTo>
                    <a:pt x="7145" y="19753"/>
                    <a:pt x="6647" y="21013"/>
                    <a:pt x="4487" y="20743"/>
                  </a:cubicBezTo>
                  <a:cubicBezTo>
                    <a:pt x="2327" y="20383"/>
                    <a:pt x="499" y="19573"/>
                    <a:pt x="167" y="18223"/>
                  </a:cubicBezTo>
                  <a:cubicBezTo>
                    <a:pt x="-166" y="17143"/>
                    <a:pt x="0" y="16063"/>
                    <a:pt x="665" y="15073"/>
                  </a:cubicBezTo>
                  <a:cubicBezTo>
                    <a:pt x="3988" y="10303"/>
                    <a:pt x="7477" y="5533"/>
                    <a:pt x="12129" y="1123"/>
                  </a:cubicBezTo>
                  <a:cubicBezTo>
                    <a:pt x="13957" y="-587"/>
                    <a:pt x="17779" y="-317"/>
                    <a:pt x="20105" y="175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DD7441D7-0C5C-2347-9C67-F640F8339687}"/>
                </a:ext>
              </a:extLst>
            </p:cNvPr>
            <p:cNvSpPr/>
            <p:nvPr userDrawn="1"/>
          </p:nvSpPr>
          <p:spPr>
            <a:xfrm>
              <a:off x="5422442" y="5630935"/>
              <a:ext cx="290061" cy="165589"/>
            </a:xfrm>
            <a:custGeom>
              <a:avLst/>
              <a:gdLst/>
              <a:ahLst/>
              <a:cxnLst>
                <a:cxn ang="0">
                  <a:pos x="wd2" y="hd2"/>
                </a:cxn>
                <a:cxn ang="5400000">
                  <a:pos x="wd2" y="hd2"/>
                </a:cxn>
                <a:cxn ang="10800000">
                  <a:pos x="wd2" y="hd2"/>
                </a:cxn>
                <a:cxn ang="16200000">
                  <a:pos x="wd2" y="hd2"/>
                </a:cxn>
              </a:cxnLst>
              <a:rect l="0" t="0" r="r" b="b"/>
              <a:pathLst>
                <a:path w="20904" h="20408" extrusionOk="0">
                  <a:moveTo>
                    <a:pt x="1664" y="665"/>
                  </a:moveTo>
                  <a:cubicBezTo>
                    <a:pt x="2487" y="-274"/>
                    <a:pt x="3860" y="-118"/>
                    <a:pt x="5141" y="509"/>
                  </a:cubicBezTo>
                  <a:cubicBezTo>
                    <a:pt x="10359" y="3483"/>
                    <a:pt x="15301" y="7709"/>
                    <a:pt x="20060" y="12404"/>
                  </a:cubicBezTo>
                  <a:cubicBezTo>
                    <a:pt x="21067" y="13343"/>
                    <a:pt x="21067" y="14909"/>
                    <a:pt x="20609" y="16474"/>
                  </a:cubicBezTo>
                  <a:cubicBezTo>
                    <a:pt x="19877" y="18822"/>
                    <a:pt x="18870" y="21326"/>
                    <a:pt x="17223" y="20074"/>
                  </a:cubicBezTo>
                  <a:cubicBezTo>
                    <a:pt x="11823" y="16161"/>
                    <a:pt x="6331" y="12404"/>
                    <a:pt x="1297" y="7082"/>
                  </a:cubicBezTo>
                  <a:cubicBezTo>
                    <a:pt x="-533" y="5361"/>
                    <a:pt x="-442" y="3169"/>
                    <a:pt x="1664" y="665"/>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4B8B94C6-03C8-D142-AD8F-AF6CE2B7A825}"/>
                </a:ext>
              </a:extLst>
            </p:cNvPr>
            <p:cNvSpPr/>
            <p:nvPr userDrawn="1"/>
          </p:nvSpPr>
          <p:spPr>
            <a:xfrm>
              <a:off x="5168442" y="5288036"/>
              <a:ext cx="234391" cy="243312"/>
            </a:xfrm>
            <a:custGeom>
              <a:avLst/>
              <a:gdLst/>
              <a:ahLst/>
              <a:cxnLst>
                <a:cxn ang="0">
                  <a:pos x="wd2" y="hd2"/>
                </a:cxn>
                <a:cxn ang="5400000">
                  <a:pos x="wd2" y="hd2"/>
                </a:cxn>
                <a:cxn ang="10800000">
                  <a:pos x="wd2" y="hd2"/>
                </a:cxn>
                <a:cxn ang="16200000">
                  <a:pos x="wd2" y="hd2"/>
                </a:cxn>
              </a:cxnLst>
              <a:rect l="0" t="0" r="r" b="b"/>
              <a:pathLst>
                <a:path w="20762" h="20187" extrusionOk="0">
                  <a:moveTo>
                    <a:pt x="6024" y="8810"/>
                  </a:moveTo>
                  <a:cubicBezTo>
                    <a:pt x="9062" y="6386"/>
                    <a:pt x="12099" y="3963"/>
                    <a:pt x="15024" y="1434"/>
                  </a:cubicBezTo>
                  <a:cubicBezTo>
                    <a:pt x="16486" y="170"/>
                    <a:pt x="17836" y="-884"/>
                    <a:pt x="19524" y="1118"/>
                  </a:cubicBezTo>
                  <a:cubicBezTo>
                    <a:pt x="21211" y="3120"/>
                    <a:pt x="21211" y="4911"/>
                    <a:pt x="19298" y="6492"/>
                  </a:cubicBezTo>
                  <a:cubicBezTo>
                    <a:pt x="16486" y="9020"/>
                    <a:pt x="13674" y="11549"/>
                    <a:pt x="10861" y="14078"/>
                  </a:cubicBezTo>
                  <a:cubicBezTo>
                    <a:pt x="8724" y="15764"/>
                    <a:pt x="6699" y="17450"/>
                    <a:pt x="4561" y="19030"/>
                  </a:cubicBezTo>
                  <a:cubicBezTo>
                    <a:pt x="3774" y="19662"/>
                    <a:pt x="2537" y="20716"/>
                    <a:pt x="1524" y="19873"/>
                  </a:cubicBezTo>
                  <a:cubicBezTo>
                    <a:pt x="511" y="18925"/>
                    <a:pt x="-389" y="17660"/>
                    <a:pt x="173" y="16080"/>
                  </a:cubicBezTo>
                  <a:cubicBezTo>
                    <a:pt x="849" y="14078"/>
                    <a:pt x="2198" y="12497"/>
                    <a:pt x="3886" y="11128"/>
                  </a:cubicBezTo>
                  <a:cubicBezTo>
                    <a:pt x="4786" y="10390"/>
                    <a:pt x="5349" y="9547"/>
                    <a:pt x="6024" y="881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0A2DB92E-3947-2749-826E-2E58161C46CD}"/>
                </a:ext>
              </a:extLst>
            </p:cNvPr>
            <p:cNvSpPr/>
            <p:nvPr userDrawn="1"/>
          </p:nvSpPr>
          <p:spPr>
            <a:xfrm>
              <a:off x="5219241" y="5770636"/>
              <a:ext cx="237298" cy="241360"/>
            </a:xfrm>
            <a:custGeom>
              <a:avLst/>
              <a:gdLst/>
              <a:ahLst/>
              <a:cxnLst>
                <a:cxn ang="0">
                  <a:pos x="wd2" y="hd2"/>
                </a:cxn>
                <a:cxn ang="5400000">
                  <a:pos x="wd2" y="hd2"/>
                </a:cxn>
                <a:cxn ang="10800000">
                  <a:pos x="wd2" y="hd2"/>
                </a:cxn>
                <a:cxn ang="16200000">
                  <a:pos x="wd2" y="hd2"/>
                </a:cxn>
              </a:cxnLst>
              <a:rect l="0" t="0" r="r" b="b"/>
              <a:pathLst>
                <a:path w="20384" h="20222" extrusionOk="0">
                  <a:moveTo>
                    <a:pt x="4828" y="18830"/>
                  </a:moveTo>
                  <a:cubicBezTo>
                    <a:pt x="3737" y="19149"/>
                    <a:pt x="2755" y="21064"/>
                    <a:pt x="1337" y="19787"/>
                  </a:cubicBezTo>
                  <a:cubicBezTo>
                    <a:pt x="-191" y="18510"/>
                    <a:pt x="-409" y="16595"/>
                    <a:pt x="682" y="14893"/>
                  </a:cubicBezTo>
                  <a:cubicBezTo>
                    <a:pt x="3082" y="10849"/>
                    <a:pt x="7009" y="8189"/>
                    <a:pt x="10391" y="4891"/>
                  </a:cubicBezTo>
                  <a:cubicBezTo>
                    <a:pt x="11809" y="3507"/>
                    <a:pt x="13555" y="2443"/>
                    <a:pt x="15082" y="1060"/>
                  </a:cubicBezTo>
                  <a:cubicBezTo>
                    <a:pt x="16391" y="-110"/>
                    <a:pt x="17591" y="-536"/>
                    <a:pt x="18900" y="954"/>
                  </a:cubicBezTo>
                  <a:cubicBezTo>
                    <a:pt x="20100" y="2443"/>
                    <a:pt x="21191" y="4252"/>
                    <a:pt x="19555" y="5848"/>
                  </a:cubicBezTo>
                  <a:cubicBezTo>
                    <a:pt x="14537" y="9998"/>
                    <a:pt x="10064" y="14786"/>
                    <a:pt x="4828" y="1883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D279FE15-E749-FD47-AB86-542E50986DAD}"/>
                </a:ext>
              </a:extLst>
            </p:cNvPr>
            <p:cNvSpPr/>
            <p:nvPr userDrawn="1"/>
          </p:nvSpPr>
          <p:spPr>
            <a:xfrm>
              <a:off x="6146342" y="5389635"/>
              <a:ext cx="125962" cy="126595"/>
            </a:xfrm>
            <a:custGeom>
              <a:avLst/>
              <a:gdLst/>
              <a:ahLst/>
              <a:cxnLst>
                <a:cxn ang="0">
                  <a:pos x="wd2" y="hd2"/>
                </a:cxn>
                <a:cxn ang="5400000">
                  <a:pos x="wd2" y="hd2"/>
                </a:cxn>
                <a:cxn ang="10800000">
                  <a:pos x="wd2" y="hd2"/>
                </a:cxn>
                <a:cxn ang="16200000">
                  <a:pos x="wd2" y="hd2"/>
                </a:cxn>
              </a:cxnLst>
              <a:rect l="0" t="0" r="r" b="b"/>
              <a:pathLst>
                <a:path w="18793" h="19936" extrusionOk="0">
                  <a:moveTo>
                    <a:pt x="602" y="13806"/>
                  </a:moveTo>
                  <a:cubicBezTo>
                    <a:pt x="-1672" y="4406"/>
                    <a:pt x="2497" y="-194"/>
                    <a:pt x="13108" y="6"/>
                  </a:cubicBezTo>
                  <a:cubicBezTo>
                    <a:pt x="13865" y="806"/>
                    <a:pt x="14813" y="1606"/>
                    <a:pt x="15570" y="2406"/>
                  </a:cubicBezTo>
                  <a:cubicBezTo>
                    <a:pt x="19928" y="7006"/>
                    <a:pt x="19928" y="13006"/>
                    <a:pt x="15191" y="17406"/>
                  </a:cubicBezTo>
                  <a:cubicBezTo>
                    <a:pt x="10834" y="21406"/>
                    <a:pt x="5528" y="20606"/>
                    <a:pt x="1738" y="15406"/>
                  </a:cubicBezTo>
                  <a:cubicBezTo>
                    <a:pt x="1171" y="14806"/>
                    <a:pt x="981" y="14206"/>
                    <a:pt x="602" y="13806"/>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BBBDFEAB-C110-164C-9FFD-5CCDB3CEF2E8}"/>
                </a:ext>
              </a:extLst>
            </p:cNvPr>
            <p:cNvSpPr/>
            <p:nvPr userDrawn="1"/>
          </p:nvSpPr>
          <p:spPr>
            <a:xfrm>
              <a:off x="6679742" y="5554736"/>
              <a:ext cx="118403" cy="121287"/>
            </a:xfrm>
            <a:custGeom>
              <a:avLst/>
              <a:gdLst/>
              <a:ahLst/>
              <a:cxnLst>
                <a:cxn ang="0">
                  <a:pos x="wd2" y="hd2"/>
                </a:cxn>
                <a:cxn ang="5400000">
                  <a:pos x="wd2" y="hd2"/>
                </a:cxn>
                <a:cxn ang="10800000">
                  <a:pos x="wd2" y="hd2"/>
                </a:cxn>
                <a:cxn ang="16200000">
                  <a:pos x="wd2" y="hd2"/>
                </a:cxn>
              </a:cxnLst>
              <a:rect l="0" t="0" r="r" b="b"/>
              <a:pathLst>
                <a:path w="18999" h="19100" extrusionOk="0">
                  <a:moveTo>
                    <a:pt x="4198" y="1568"/>
                  </a:moveTo>
                  <a:cubicBezTo>
                    <a:pt x="8478" y="-1232"/>
                    <a:pt x="14592" y="-232"/>
                    <a:pt x="17444" y="4168"/>
                  </a:cubicBezTo>
                  <a:cubicBezTo>
                    <a:pt x="20297" y="8368"/>
                    <a:pt x="19074" y="14568"/>
                    <a:pt x="14998" y="17368"/>
                  </a:cubicBezTo>
                  <a:cubicBezTo>
                    <a:pt x="10515" y="20368"/>
                    <a:pt x="4809" y="19368"/>
                    <a:pt x="1753" y="15168"/>
                  </a:cubicBezTo>
                  <a:cubicBezTo>
                    <a:pt x="-1303" y="10368"/>
                    <a:pt x="-284" y="4568"/>
                    <a:pt x="4198" y="1568"/>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D801132E-BB25-324B-99AB-0279F5AD1855}"/>
                </a:ext>
              </a:extLst>
            </p:cNvPr>
            <p:cNvSpPr/>
            <p:nvPr userDrawn="1"/>
          </p:nvSpPr>
          <p:spPr>
            <a:xfrm>
              <a:off x="6451141" y="4830835"/>
              <a:ext cx="119858" cy="112780"/>
            </a:xfrm>
            <a:custGeom>
              <a:avLst/>
              <a:gdLst/>
              <a:ahLst/>
              <a:cxnLst>
                <a:cxn ang="0">
                  <a:pos x="wd2" y="hd2"/>
                </a:cxn>
                <a:cxn ang="5400000">
                  <a:pos x="wd2" y="hd2"/>
                </a:cxn>
                <a:cxn ang="10800000">
                  <a:pos x="wd2" y="hd2"/>
                </a:cxn>
                <a:cxn ang="16200000">
                  <a:pos x="wd2" y="hd2"/>
                </a:cxn>
              </a:cxnLst>
              <a:rect l="0" t="0" r="r" b="b"/>
              <a:pathLst>
                <a:path w="19052" h="18805" extrusionOk="0">
                  <a:moveTo>
                    <a:pt x="17680" y="4913"/>
                  </a:moveTo>
                  <a:cubicBezTo>
                    <a:pt x="20304" y="9148"/>
                    <a:pt x="19094" y="14019"/>
                    <a:pt x="14652" y="16984"/>
                  </a:cubicBezTo>
                  <a:cubicBezTo>
                    <a:pt x="10009" y="20160"/>
                    <a:pt x="4558" y="19101"/>
                    <a:pt x="1530" y="14442"/>
                  </a:cubicBezTo>
                  <a:cubicBezTo>
                    <a:pt x="-1296" y="9995"/>
                    <a:pt x="-85" y="4913"/>
                    <a:pt x="4154" y="1948"/>
                  </a:cubicBezTo>
                  <a:cubicBezTo>
                    <a:pt x="9201" y="-1440"/>
                    <a:pt x="14450" y="-381"/>
                    <a:pt x="17680" y="491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9758399F-6745-B242-9E0C-7F7F9DDD54DC}"/>
                </a:ext>
              </a:extLst>
            </p:cNvPr>
            <p:cNvSpPr/>
            <p:nvPr userDrawn="1"/>
          </p:nvSpPr>
          <p:spPr>
            <a:xfrm>
              <a:off x="6425742" y="5211836"/>
              <a:ext cx="102862" cy="102929"/>
            </a:xfrm>
            <a:custGeom>
              <a:avLst/>
              <a:gdLst/>
              <a:ahLst/>
              <a:cxnLst>
                <a:cxn ang="0">
                  <a:pos x="wd2" y="hd2"/>
                </a:cxn>
                <a:cxn ang="5400000">
                  <a:pos x="wd2" y="hd2"/>
                </a:cxn>
                <a:cxn ang="10800000">
                  <a:pos x="wd2" y="hd2"/>
                </a:cxn>
                <a:cxn ang="16200000">
                  <a:pos x="wd2" y="hd2"/>
                </a:cxn>
              </a:cxnLst>
              <a:rect l="0" t="0" r="r" b="b"/>
              <a:pathLst>
                <a:path w="19015" h="19028" extrusionOk="0">
                  <a:moveTo>
                    <a:pt x="17315" y="4283"/>
                  </a:moveTo>
                  <a:cubicBezTo>
                    <a:pt x="20367" y="8744"/>
                    <a:pt x="19193" y="14379"/>
                    <a:pt x="14733" y="17431"/>
                  </a:cubicBezTo>
                  <a:cubicBezTo>
                    <a:pt x="10272" y="20248"/>
                    <a:pt x="4403" y="19309"/>
                    <a:pt x="1585" y="14848"/>
                  </a:cubicBezTo>
                  <a:cubicBezTo>
                    <a:pt x="-1233" y="10387"/>
                    <a:pt x="-293" y="4752"/>
                    <a:pt x="4403" y="1700"/>
                  </a:cubicBezTo>
                  <a:cubicBezTo>
                    <a:pt x="8863" y="-1352"/>
                    <a:pt x="14264" y="-178"/>
                    <a:pt x="17315" y="428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9D960C68-8101-6947-809D-3982711FA633}"/>
                </a:ext>
              </a:extLst>
            </p:cNvPr>
            <p:cNvSpPr/>
            <p:nvPr userDrawn="1"/>
          </p:nvSpPr>
          <p:spPr>
            <a:xfrm>
              <a:off x="5879642" y="6227835"/>
              <a:ext cx="102423" cy="104386"/>
            </a:xfrm>
            <a:custGeom>
              <a:avLst/>
              <a:gdLst/>
              <a:ahLst/>
              <a:cxnLst>
                <a:cxn ang="0">
                  <a:pos x="wd2" y="hd2"/>
                </a:cxn>
                <a:cxn ang="5400000">
                  <a:pos x="wd2" y="hd2"/>
                </a:cxn>
                <a:cxn ang="10800000">
                  <a:pos x="wd2" y="hd2"/>
                </a:cxn>
                <a:cxn ang="16200000">
                  <a:pos x="wd2" y="hd2"/>
                </a:cxn>
              </a:cxnLst>
              <a:rect l="0" t="0" r="r" b="b"/>
              <a:pathLst>
                <a:path w="18935" h="18887" extrusionOk="0">
                  <a:moveTo>
                    <a:pt x="1961" y="14532"/>
                  </a:moveTo>
                  <a:cubicBezTo>
                    <a:pt x="-1326" y="9937"/>
                    <a:pt x="-387" y="4651"/>
                    <a:pt x="4074" y="1664"/>
                  </a:cubicBezTo>
                  <a:cubicBezTo>
                    <a:pt x="8534" y="-1323"/>
                    <a:pt x="14169" y="-174"/>
                    <a:pt x="17222" y="4192"/>
                  </a:cubicBezTo>
                  <a:cubicBezTo>
                    <a:pt x="20274" y="8558"/>
                    <a:pt x="19100" y="14303"/>
                    <a:pt x="14874" y="17060"/>
                  </a:cubicBezTo>
                  <a:cubicBezTo>
                    <a:pt x="10178" y="20277"/>
                    <a:pt x="5013" y="19128"/>
                    <a:pt x="1961" y="1453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8F018AC7-E117-DC43-BE14-305A4C3D1D10}"/>
                </a:ext>
              </a:extLst>
            </p:cNvPr>
            <p:cNvSpPr/>
            <p:nvPr userDrawn="1"/>
          </p:nvSpPr>
          <p:spPr>
            <a:xfrm>
              <a:off x="6743242" y="4729235"/>
              <a:ext cx="92990" cy="88474"/>
            </a:xfrm>
            <a:custGeom>
              <a:avLst/>
              <a:gdLst/>
              <a:ahLst/>
              <a:cxnLst>
                <a:cxn ang="0">
                  <a:pos x="wd2" y="hd2"/>
                </a:cxn>
                <a:cxn ang="5400000">
                  <a:pos x="wd2" y="hd2"/>
                </a:cxn>
                <a:cxn ang="10800000">
                  <a:pos x="wd2" y="hd2"/>
                </a:cxn>
                <a:cxn ang="16200000">
                  <a:pos x="wd2" y="hd2"/>
                </a:cxn>
              </a:cxnLst>
              <a:rect l="0" t="0" r="r" b="b"/>
              <a:pathLst>
                <a:path w="19054" h="18809" extrusionOk="0">
                  <a:moveTo>
                    <a:pt x="17466" y="4807"/>
                  </a:moveTo>
                  <a:cubicBezTo>
                    <a:pt x="20329" y="9397"/>
                    <a:pt x="19288" y="13717"/>
                    <a:pt x="14603" y="16957"/>
                  </a:cubicBezTo>
                  <a:cubicBezTo>
                    <a:pt x="9920" y="20197"/>
                    <a:pt x="4194" y="19117"/>
                    <a:pt x="1331" y="14257"/>
                  </a:cubicBezTo>
                  <a:cubicBezTo>
                    <a:pt x="-1271" y="9937"/>
                    <a:pt x="30" y="4807"/>
                    <a:pt x="4455" y="1837"/>
                  </a:cubicBezTo>
                  <a:cubicBezTo>
                    <a:pt x="9399" y="-1403"/>
                    <a:pt x="14344" y="-323"/>
                    <a:pt x="17466" y="480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06B1BAB6-4B44-A04E-92D1-2F414961C8B5}"/>
                </a:ext>
              </a:extLst>
            </p:cNvPr>
            <p:cNvSpPr/>
            <p:nvPr userDrawn="1"/>
          </p:nvSpPr>
          <p:spPr>
            <a:xfrm>
              <a:off x="5384342" y="5021336"/>
              <a:ext cx="413269" cy="234439"/>
            </a:xfrm>
            <a:custGeom>
              <a:avLst/>
              <a:gdLst/>
              <a:ahLst/>
              <a:cxnLst>
                <a:cxn ang="0">
                  <a:pos x="wd2" y="hd2"/>
                </a:cxn>
                <a:cxn ang="5400000">
                  <a:pos x="wd2" y="hd2"/>
                </a:cxn>
                <a:cxn ang="10800000">
                  <a:pos x="wd2" y="hd2"/>
                </a:cxn>
                <a:cxn ang="16200000">
                  <a:pos x="wd2" y="hd2"/>
                </a:cxn>
              </a:cxnLst>
              <a:rect l="0" t="0" r="r" b="b"/>
              <a:pathLst>
                <a:path w="21107" h="21097" extrusionOk="0">
                  <a:moveTo>
                    <a:pt x="19339" y="20250"/>
                  </a:moveTo>
                  <a:cubicBezTo>
                    <a:pt x="18560" y="20936"/>
                    <a:pt x="17847" y="21507"/>
                    <a:pt x="17004" y="20707"/>
                  </a:cubicBezTo>
                  <a:cubicBezTo>
                    <a:pt x="12593" y="17050"/>
                    <a:pt x="8117" y="13393"/>
                    <a:pt x="3706" y="9736"/>
                  </a:cubicBezTo>
                  <a:cubicBezTo>
                    <a:pt x="2993" y="9164"/>
                    <a:pt x="2279" y="8364"/>
                    <a:pt x="1566" y="7450"/>
                  </a:cubicBezTo>
                  <a:cubicBezTo>
                    <a:pt x="917" y="6536"/>
                    <a:pt x="-315" y="5964"/>
                    <a:pt x="74" y="4136"/>
                  </a:cubicBezTo>
                  <a:cubicBezTo>
                    <a:pt x="463" y="2078"/>
                    <a:pt x="1307" y="250"/>
                    <a:pt x="2799" y="21"/>
                  </a:cubicBezTo>
                  <a:cubicBezTo>
                    <a:pt x="4161" y="-93"/>
                    <a:pt x="5458" y="250"/>
                    <a:pt x="6691" y="1164"/>
                  </a:cubicBezTo>
                  <a:cubicBezTo>
                    <a:pt x="11231" y="4707"/>
                    <a:pt x="15901" y="8136"/>
                    <a:pt x="20182" y="12593"/>
                  </a:cubicBezTo>
                  <a:cubicBezTo>
                    <a:pt x="21090" y="13621"/>
                    <a:pt x="21285" y="14764"/>
                    <a:pt x="20961" y="16479"/>
                  </a:cubicBezTo>
                  <a:cubicBezTo>
                    <a:pt x="20571" y="18193"/>
                    <a:pt x="19923" y="19221"/>
                    <a:pt x="19339" y="2025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5517052D-6F03-5642-B070-644608942B18}"/>
                </a:ext>
              </a:extLst>
            </p:cNvPr>
            <p:cNvSpPr/>
            <p:nvPr userDrawn="1"/>
          </p:nvSpPr>
          <p:spPr>
            <a:xfrm>
              <a:off x="5905042" y="4945136"/>
              <a:ext cx="119419" cy="118407"/>
            </a:xfrm>
            <a:custGeom>
              <a:avLst/>
              <a:gdLst/>
              <a:ahLst/>
              <a:cxnLst>
                <a:cxn ang="0">
                  <a:pos x="wd2" y="hd2"/>
                </a:cxn>
                <a:cxn ang="5400000">
                  <a:pos x="wd2" y="hd2"/>
                </a:cxn>
                <a:cxn ang="10800000">
                  <a:pos x="wd2" y="hd2"/>
                </a:cxn>
                <a:cxn ang="16200000">
                  <a:pos x="wd2" y="hd2"/>
                </a:cxn>
              </a:cxnLst>
              <a:rect l="0" t="0" r="r" b="b"/>
              <a:pathLst>
                <a:path w="18982" h="18998" extrusionOk="0">
                  <a:moveTo>
                    <a:pt x="4350" y="1753"/>
                  </a:moveTo>
                  <a:cubicBezTo>
                    <a:pt x="8791" y="-1304"/>
                    <a:pt x="14443" y="-285"/>
                    <a:pt x="17471" y="4198"/>
                  </a:cubicBezTo>
                  <a:cubicBezTo>
                    <a:pt x="20297" y="8681"/>
                    <a:pt x="19086" y="14387"/>
                    <a:pt x="14443" y="17443"/>
                  </a:cubicBezTo>
                  <a:cubicBezTo>
                    <a:pt x="10204" y="20296"/>
                    <a:pt x="4552" y="19073"/>
                    <a:pt x="1726" y="14998"/>
                  </a:cubicBezTo>
                  <a:cubicBezTo>
                    <a:pt x="-1303" y="10515"/>
                    <a:pt x="-294" y="4809"/>
                    <a:pt x="4350" y="1753"/>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98133F6A-6506-6E40-AF36-949A947FB264}"/>
                </a:ext>
              </a:extLst>
            </p:cNvPr>
            <p:cNvSpPr/>
            <p:nvPr userDrawn="1"/>
          </p:nvSpPr>
          <p:spPr>
            <a:xfrm>
              <a:off x="6184442" y="4919736"/>
              <a:ext cx="118067" cy="113288"/>
            </a:xfrm>
            <a:custGeom>
              <a:avLst/>
              <a:gdLst/>
              <a:ahLst/>
              <a:cxnLst>
                <a:cxn ang="0">
                  <a:pos x="wd2" y="hd2"/>
                </a:cxn>
                <a:cxn ang="5400000">
                  <a:pos x="wd2" y="hd2"/>
                </a:cxn>
                <a:cxn ang="10800000">
                  <a:pos x="wd2" y="hd2"/>
                </a:cxn>
                <a:cxn ang="16200000">
                  <a:pos x="wd2" y="hd2"/>
                </a:cxn>
              </a:cxnLst>
              <a:rect l="0" t="0" r="r" b="b"/>
              <a:pathLst>
                <a:path w="18944" h="18890" extrusionOk="0">
                  <a:moveTo>
                    <a:pt x="14159" y="17069"/>
                  </a:moveTo>
                  <a:cubicBezTo>
                    <a:pt x="9675" y="20245"/>
                    <a:pt x="4785" y="19186"/>
                    <a:pt x="1525" y="14527"/>
                  </a:cubicBezTo>
                  <a:cubicBezTo>
                    <a:pt x="-1328" y="10292"/>
                    <a:pt x="-105" y="5421"/>
                    <a:pt x="4581" y="2033"/>
                  </a:cubicBezTo>
                  <a:cubicBezTo>
                    <a:pt x="9472" y="-1355"/>
                    <a:pt x="14362" y="-508"/>
                    <a:pt x="17622" y="4574"/>
                  </a:cubicBezTo>
                  <a:cubicBezTo>
                    <a:pt x="20272" y="8810"/>
                    <a:pt x="18845" y="13680"/>
                    <a:pt x="14159" y="17069"/>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t>5</a:t>
            </a:fld>
            <a:endParaRPr lang="en-US"/>
          </a:p>
        </p:txBody>
      </p:sp>
      <p:sp>
        <p:nvSpPr>
          <p:cNvPr id="44" name="Picture Placeholder 43">
            <a:extLst>
              <a:ext uri="{FF2B5EF4-FFF2-40B4-BE49-F238E27FC236}">
                <a16:creationId xmlns:a16="http://schemas.microsoft.com/office/drawing/2014/main" id="{2E1B5CFA-D485-D944-8E64-6C4AF45543A6}"/>
              </a:ext>
            </a:extLst>
          </p:cNvPr>
          <p:cNvSpPr>
            <a:spLocks noGrp="1"/>
          </p:cNvSpPr>
          <p:nvPr>
            <p:ph type="pic" sz="quarter" idx="13"/>
          </p:nvPr>
        </p:nvSpPr>
        <p:spPr/>
      </p:sp>
      <p:sp>
        <p:nvSpPr>
          <p:cNvPr id="7" name="Shape">
            <a:extLst>
              <a:ext uri="{FF2B5EF4-FFF2-40B4-BE49-F238E27FC236}">
                <a16:creationId xmlns:a16="http://schemas.microsoft.com/office/drawing/2014/main" id="{FBA55833-9883-1E43-9D3A-A1D3C7F30857}"/>
              </a:ext>
            </a:extLst>
          </p:cNvPr>
          <p:cNvSpPr/>
          <p:nvPr/>
        </p:nvSpPr>
        <p:spPr>
          <a:xfrm>
            <a:off x="8089900" y="2882900"/>
            <a:ext cx="467328" cy="525714"/>
          </a:xfrm>
          <a:custGeom>
            <a:avLst/>
            <a:gdLst/>
            <a:ahLst/>
            <a:cxnLst>
              <a:cxn ang="0">
                <a:pos x="wd2" y="hd2"/>
              </a:cxn>
              <a:cxn ang="5400000">
                <a:pos x="wd2" y="hd2"/>
              </a:cxn>
              <a:cxn ang="10800000">
                <a:pos x="wd2" y="hd2"/>
              </a:cxn>
              <a:cxn ang="16200000">
                <a:pos x="wd2" y="hd2"/>
              </a:cxn>
            </a:cxnLst>
            <a:rect l="0" t="0" r="r" b="b"/>
            <a:pathLst>
              <a:path w="21252" h="20989" extrusionOk="0">
                <a:moveTo>
                  <a:pt x="3284" y="6411"/>
                </a:moveTo>
                <a:cubicBezTo>
                  <a:pt x="4035" y="4535"/>
                  <a:pt x="4786" y="2659"/>
                  <a:pt x="5536" y="783"/>
                </a:cubicBezTo>
                <a:cubicBezTo>
                  <a:pt x="5652" y="530"/>
                  <a:pt x="5767" y="276"/>
                  <a:pt x="5883" y="23"/>
                </a:cubicBezTo>
                <a:cubicBezTo>
                  <a:pt x="8655" y="-231"/>
                  <a:pt x="9579" y="1696"/>
                  <a:pt x="10676" y="3318"/>
                </a:cubicBezTo>
                <a:cubicBezTo>
                  <a:pt x="12062" y="5296"/>
                  <a:pt x="13333" y="7273"/>
                  <a:pt x="14719" y="9200"/>
                </a:cubicBezTo>
                <a:cubicBezTo>
                  <a:pt x="16221" y="11279"/>
                  <a:pt x="17722" y="13408"/>
                  <a:pt x="19282" y="15487"/>
                </a:cubicBezTo>
                <a:cubicBezTo>
                  <a:pt x="19628" y="15944"/>
                  <a:pt x="19917" y="16400"/>
                  <a:pt x="20668" y="16349"/>
                </a:cubicBezTo>
                <a:cubicBezTo>
                  <a:pt x="20899" y="16349"/>
                  <a:pt x="21187" y="16451"/>
                  <a:pt x="21245" y="16704"/>
                </a:cubicBezTo>
                <a:cubicBezTo>
                  <a:pt x="21303" y="17008"/>
                  <a:pt x="20956" y="16958"/>
                  <a:pt x="20725" y="17059"/>
                </a:cubicBezTo>
                <a:cubicBezTo>
                  <a:pt x="20494" y="17160"/>
                  <a:pt x="20264" y="17211"/>
                  <a:pt x="20032" y="17262"/>
                </a:cubicBezTo>
                <a:cubicBezTo>
                  <a:pt x="14950" y="18377"/>
                  <a:pt x="9925" y="19594"/>
                  <a:pt x="4727" y="20456"/>
                </a:cubicBezTo>
                <a:cubicBezTo>
                  <a:pt x="4150" y="20558"/>
                  <a:pt x="3630" y="20761"/>
                  <a:pt x="3110" y="20862"/>
                </a:cubicBezTo>
                <a:cubicBezTo>
                  <a:pt x="1205" y="21369"/>
                  <a:pt x="-297" y="20304"/>
                  <a:pt x="50" y="18580"/>
                </a:cubicBezTo>
                <a:cubicBezTo>
                  <a:pt x="454" y="16603"/>
                  <a:pt x="1089" y="14676"/>
                  <a:pt x="1609" y="12749"/>
                </a:cubicBezTo>
                <a:cubicBezTo>
                  <a:pt x="2129" y="10873"/>
                  <a:pt x="2591" y="8946"/>
                  <a:pt x="3111" y="7070"/>
                </a:cubicBezTo>
                <a:cubicBezTo>
                  <a:pt x="3111" y="7070"/>
                  <a:pt x="3111" y="7070"/>
                  <a:pt x="3111" y="7070"/>
                </a:cubicBezTo>
                <a:cubicBezTo>
                  <a:pt x="3457" y="6868"/>
                  <a:pt x="3284" y="6614"/>
                  <a:pt x="3284" y="6411"/>
                </a:cubicBezTo>
                <a:close/>
                <a:moveTo>
                  <a:pt x="2764" y="19392"/>
                </a:moveTo>
                <a:cubicBezTo>
                  <a:pt x="3111" y="19392"/>
                  <a:pt x="3342" y="19392"/>
                  <a:pt x="3573" y="19392"/>
                </a:cubicBezTo>
                <a:cubicBezTo>
                  <a:pt x="7558" y="18631"/>
                  <a:pt x="11600" y="18276"/>
                  <a:pt x="15412" y="17059"/>
                </a:cubicBezTo>
                <a:cubicBezTo>
                  <a:pt x="16105" y="16856"/>
                  <a:pt x="17203" y="17008"/>
                  <a:pt x="17376" y="16451"/>
                </a:cubicBezTo>
                <a:cubicBezTo>
                  <a:pt x="17607" y="15842"/>
                  <a:pt x="16567" y="15437"/>
                  <a:pt x="16221" y="14828"/>
                </a:cubicBezTo>
                <a:cubicBezTo>
                  <a:pt x="13449" y="10620"/>
                  <a:pt x="9868" y="6817"/>
                  <a:pt x="7327" y="2152"/>
                </a:cubicBezTo>
                <a:cubicBezTo>
                  <a:pt x="5710" y="8034"/>
                  <a:pt x="4266" y="13713"/>
                  <a:pt x="2764" y="1939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nvGrpSpPr>
          <p:cNvPr id="8" name="Group 7">
            <a:extLst>
              <a:ext uri="{FF2B5EF4-FFF2-40B4-BE49-F238E27FC236}">
                <a16:creationId xmlns:a16="http://schemas.microsoft.com/office/drawing/2014/main" id="{5FC99A6A-A96D-D34F-B61C-66DC1D010C82}"/>
              </a:ext>
            </a:extLst>
          </p:cNvPr>
          <p:cNvGrpSpPr/>
          <p:nvPr/>
        </p:nvGrpSpPr>
        <p:grpSpPr>
          <a:xfrm>
            <a:off x="1066800" y="1092200"/>
            <a:ext cx="2720595" cy="2169681"/>
            <a:chOff x="1066800" y="1092200"/>
            <a:chExt cx="2720595" cy="2169681"/>
          </a:xfrm>
        </p:grpSpPr>
        <p:sp>
          <p:nvSpPr>
            <p:cNvPr id="9" name="Shape">
              <a:extLst>
                <a:ext uri="{FF2B5EF4-FFF2-40B4-BE49-F238E27FC236}">
                  <a16:creationId xmlns:a16="http://schemas.microsoft.com/office/drawing/2014/main" id="{3ED7E042-A964-0B4C-91B4-DD5B54BE5CDA}"/>
                </a:ext>
              </a:extLst>
            </p:cNvPr>
            <p:cNvSpPr/>
            <p:nvPr userDrawn="1"/>
          </p:nvSpPr>
          <p:spPr>
            <a:xfrm>
              <a:off x="2006600" y="1612900"/>
              <a:ext cx="323468" cy="323950"/>
            </a:xfrm>
            <a:custGeom>
              <a:avLst/>
              <a:gdLst/>
              <a:ahLst/>
              <a:cxnLst>
                <a:cxn ang="0">
                  <a:pos x="wd2" y="hd2"/>
                </a:cxn>
                <a:cxn ang="5400000">
                  <a:pos x="wd2" y="hd2"/>
                </a:cxn>
                <a:cxn ang="10800000">
                  <a:pos x="wd2" y="hd2"/>
                </a:cxn>
                <a:cxn ang="16200000">
                  <a:pos x="wd2" y="hd2"/>
                </a:cxn>
              </a:cxnLst>
              <a:rect l="0" t="0" r="r" b="b"/>
              <a:pathLst>
                <a:path w="21079" h="20713" extrusionOk="0">
                  <a:moveTo>
                    <a:pt x="2713" y="7189"/>
                  </a:moveTo>
                  <a:cubicBezTo>
                    <a:pt x="5858" y="11980"/>
                    <a:pt x="10161" y="15797"/>
                    <a:pt x="14299" y="19776"/>
                  </a:cubicBezTo>
                  <a:cubicBezTo>
                    <a:pt x="15955" y="21400"/>
                    <a:pt x="17444" y="20507"/>
                    <a:pt x="18768" y="20101"/>
                  </a:cubicBezTo>
                  <a:cubicBezTo>
                    <a:pt x="20175" y="19695"/>
                    <a:pt x="21168" y="18314"/>
                    <a:pt x="21003" y="16365"/>
                  </a:cubicBezTo>
                  <a:cubicBezTo>
                    <a:pt x="21334" y="15472"/>
                    <a:pt x="20506" y="14823"/>
                    <a:pt x="19927" y="14173"/>
                  </a:cubicBezTo>
                  <a:cubicBezTo>
                    <a:pt x="18106" y="12062"/>
                    <a:pt x="16286" y="10032"/>
                    <a:pt x="14134" y="8164"/>
                  </a:cubicBezTo>
                  <a:cubicBezTo>
                    <a:pt x="10741" y="5159"/>
                    <a:pt x="7265" y="2317"/>
                    <a:pt x="3044" y="368"/>
                  </a:cubicBezTo>
                  <a:cubicBezTo>
                    <a:pt x="2217" y="-38"/>
                    <a:pt x="1720" y="-200"/>
                    <a:pt x="975" y="368"/>
                  </a:cubicBezTo>
                  <a:cubicBezTo>
                    <a:pt x="65" y="1018"/>
                    <a:pt x="-266" y="1911"/>
                    <a:pt x="231" y="2804"/>
                  </a:cubicBezTo>
                  <a:cubicBezTo>
                    <a:pt x="893" y="4266"/>
                    <a:pt x="1720" y="5728"/>
                    <a:pt x="2713" y="718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Shape">
              <a:extLst>
                <a:ext uri="{FF2B5EF4-FFF2-40B4-BE49-F238E27FC236}">
                  <a16:creationId xmlns:a16="http://schemas.microsoft.com/office/drawing/2014/main" id="{5F88B65C-2272-6F49-AB05-E131910E68ED}"/>
                </a:ext>
              </a:extLst>
            </p:cNvPr>
            <p:cNvSpPr/>
            <p:nvPr userDrawn="1"/>
          </p:nvSpPr>
          <p:spPr>
            <a:xfrm>
              <a:off x="1816100" y="2489200"/>
              <a:ext cx="286724" cy="316459"/>
            </a:xfrm>
            <a:custGeom>
              <a:avLst/>
              <a:gdLst/>
              <a:ahLst/>
              <a:cxnLst>
                <a:cxn ang="0">
                  <a:pos x="wd2" y="hd2"/>
                </a:cxn>
                <a:cxn ang="5400000">
                  <a:pos x="wd2" y="hd2"/>
                </a:cxn>
                <a:cxn ang="10800000">
                  <a:pos x="wd2" y="hd2"/>
                </a:cxn>
                <a:cxn ang="16200000">
                  <a:pos x="wd2" y="hd2"/>
                </a:cxn>
              </a:cxnLst>
              <a:rect l="0" t="0" r="r" b="b"/>
              <a:pathLst>
                <a:path w="20489" h="20781" extrusionOk="0">
                  <a:moveTo>
                    <a:pt x="17907" y="20661"/>
                  </a:moveTo>
                  <a:cubicBezTo>
                    <a:pt x="20901" y="18826"/>
                    <a:pt x="21446" y="16158"/>
                    <a:pt x="18723" y="13906"/>
                  </a:cubicBezTo>
                  <a:cubicBezTo>
                    <a:pt x="15456" y="11154"/>
                    <a:pt x="13641" y="7067"/>
                    <a:pt x="9194" y="5483"/>
                  </a:cubicBezTo>
                  <a:cubicBezTo>
                    <a:pt x="9012" y="5399"/>
                    <a:pt x="8831" y="5149"/>
                    <a:pt x="8740" y="4899"/>
                  </a:cubicBezTo>
                  <a:cubicBezTo>
                    <a:pt x="8105" y="3064"/>
                    <a:pt x="6471" y="1980"/>
                    <a:pt x="4928" y="896"/>
                  </a:cubicBezTo>
                  <a:cubicBezTo>
                    <a:pt x="3839" y="145"/>
                    <a:pt x="2841" y="-355"/>
                    <a:pt x="1661" y="312"/>
                  </a:cubicBezTo>
                  <a:cubicBezTo>
                    <a:pt x="572" y="896"/>
                    <a:pt x="-154" y="1813"/>
                    <a:pt x="28" y="3148"/>
                  </a:cubicBezTo>
                  <a:cubicBezTo>
                    <a:pt x="119" y="3815"/>
                    <a:pt x="28" y="4732"/>
                    <a:pt x="391" y="4982"/>
                  </a:cubicBezTo>
                  <a:cubicBezTo>
                    <a:pt x="2297" y="6400"/>
                    <a:pt x="3113" y="8569"/>
                    <a:pt x="4565" y="10320"/>
                  </a:cubicBezTo>
                  <a:cubicBezTo>
                    <a:pt x="6834" y="12905"/>
                    <a:pt x="9012" y="15574"/>
                    <a:pt x="11100" y="18243"/>
                  </a:cubicBezTo>
                  <a:cubicBezTo>
                    <a:pt x="12370" y="19577"/>
                    <a:pt x="16908" y="21245"/>
                    <a:pt x="17907" y="20661"/>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C3AD676F-E5F4-D24B-9A9F-0628F4B76DD6}"/>
                </a:ext>
              </a:extLst>
            </p:cNvPr>
            <p:cNvSpPr/>
            <p:nvPr userDrawn="1"/>
          </p:nvSpPr>
          <p:spPr>
            <a:xfrm>
              <a:off x="2616201" y="1574801"/>
              <a:ext cx="247995" cy="253792"/>
            </a:xfrm>
            <a:custGeom>
              <a:avLst/>
              <a:gdLst/>
              <a:ahLst/>
              <a:cxnLst>
                <a:cxn ang="0">
                  <a:pos x="wd2" y="hd2"/>
                </a:cxn>
                <a:cxn ang="5400000">
                  <a:pos x="wd2" y="hd2"/>
                </a:cxn>
                <a:cxn ang="10800000">
                  <a:pos x="wd2" y="hd2"/>
                </a:cxn>
                <a:cxn ang="16200000">
                  <a:pos x="wd2" y="hd2"/>
                </a:cxn>
              </a:cxnLst>
              <a:rect l="0" t="0" r="r" b="b"/>
              <a:pathLst>
                <a:path w="20376" h="20752" extrusionOk="0">
                  <a:moveTo>
                    <a:pt x="20319" y="16959"/>
                  </a:moveTo>
                  <a:cubicBezTo>
                    <a:pt x="20319" y="14156"/>
                    <a:pt x="19276" y="12286"/>
                    <a:pt x="17815" y="10625"/>
                  </a:cubicBezTo>
                  <a:cubicBezTo>
                    <a:pt x="14058" y="6367"/>
                    <a:pt x="8633" y="4082"/>
                    <a:pt x="4250" y="448"/>
                  </a:cubicBezTo>
                  <a:cubicBezTo>
                    <a:pt x="3206" y="-383"/>
                    <a:pt x="1746" y="-71"/>
                    <a:pt x="598" y="1486"/>
                  </a:cubicBezTo>
                  <a:cubicBezTo>
                    <a:pt x="-1072" y="3771"/>
                    <a:pt x="1224" y="4498"/>
                    <a:pt x="1850" y="5952"/>
                  </a:cubicBezTo>
                  <a:cubicBezTo>
                    <a:pt x="4146" y="11663"/>
                    <a:pt x="8215" y="15817"/>
                    <a:pt x="12806" y="19659"/>
                  </a:cubicBezTo>
                  <a:cubicBezTo>
                    <a:pt x="14581" y="21217"/>
                    <a:pt x="16667" y="20802"/>
                    <a:pt x="18546" y="20282"/>
                  </a:cubicBezTo>
                  <a:cubicBezTo>
                    <a:pt x="20215" y="19867"/>
                    <a:pt x="20528" y="18102"/>
                    <a:pt x="20319" y="1695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Shape">
              <a:extLst>
                <a:ext uri="{FF2B5EF4-FFF2-40B4-BE49-F238E27FC236}">
                  <a16:creationId xmlns:a16="http://schemas.microsoft.com/office/drawing/2014/main" id="{8879C7DF-F663-DF4F-A6A4-5E37961F65B6}"/>
                </a:ext>
              </a:extLst>
            </p:cNvPr>
            <p:cNvSpPr/>
            <p:nvPr userDrawn="1"/>
          </p:nvSpPr>
          <p:spPr>
            <a:xfrm>
              <a:off x="2565401" y="2616200"/>
              <a:ext cx="217476" cy="233965"/>
            </a:xfrm>
            <a:custGeom>
              <a:avLst/>
              <a:gdLst/>
              <a:ahLst/>
              <a:cxnLst>
                <a:cxn ang="0">
                  <a:pos x="wd2" y="hd2"/>
                </a:cxn>
                <a:cxn ang="5400000">
                  <a:pos x="wd2" y="hd2"/>
                </a:cxn>
                <a:cxn ang="10800000">
                  <a:pos x="wd2" y="hd2"/>
                </a:cxn>
                <a:cxn ang="16200000">
                  <a:pos x="wd2" y="hd2"/>
                </a:cxn>
              </a:cxnLst>
              <a:rect l="0" t="0" r="r" b="b"/>
              <a:pathLst>
                <a:path w="21016" h="20834" extrusionOk="0">
                  <a:moveTo>
                    <a:pt x="11095" y="6886"/>
                  </a:moveTo>
                  <a:cubicBezTo>
                    <a:pt x="9377" y="5076"/>
                    <a:pt x="8273" y="2815"/>
                    <a:pt x="6186" y="1231"/>
                  </a:cubicBezTo>
                  <a:cubicBezTo>
                    <a:pt x="4713" y="101"/>
                    <a:pt x="3118" y="-578"/>
                    <a:pt x="1400" y="666"/>
                  </a:cubicBezTo>
                  <a:cubicBezTo>
                    <a:pt x="-318" y="1910"/>
                    <a:pt x="-318" y="3267"/>
                    <a:pt x="664" y="4963"/>
                  </a:cubicBezTo>
                  <a:cubicBezTo>
                    <a:pt x="2504" y="7791"/>
                    <a:pt x="3855" y="11070"/>
                    <a:pt x="6063" y="13558"/>
                  </a:cubicBezTo>
                  <a:cubicBezTo>
                    <a:pt x="8886" y="16611"/>
                    <a:pt x="11218" y="20457"/>
                    <a:pt x="17355" y="20796"/>
                  </a:cubicBezTo>
                  <a:cubicBezTo>
                    <a:pt x="18459" y="21022"/>
                    <a:pt x="20055" y="20230"/>
                    <a:pt x="20668" y="18534"/>
                  </a:cubicBezTo>
                  <a:cubicBezTo>
                    <a:pt x="21282" y="16951"/>
                    <a:pt x="21159" y="15254"/>
                    <a:pt x="19687" y="13671"/>
                  </a:cubicBezTo>
                  <a:cubicBezTo>
                    <a:pt x="17232" y="11183"/>
                    <a:pt x="13672" y="9600"/>
                    <a:pt x="11095" y="688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D5D4244F-D72E-8F45-8C83-D22AF93A28F4}"/>
                </a:ext>
              </a:extLst>
            </p:cNvPr>
            <p:cNvSpPr/>
            <p:nvPr userDrawn="1"/>
          </p:nvSpPr>
          <p:spPr>
            <a:xfrm>
              <a:off x="2171701" y="2590800"/>
              <a:ext cx="183691" cy="211322"/>
            </a:xfrm>
            <a:custGeom>
              <a:avLst/>
              <a:gdLst/>
              <a:ahLst/>
              <a:cxnLst>
                <a:cxn ang="0">
                  <a:pos x="wd2" y="hd2"/>
                </a:cxn>
                <a:cxn ang="5400000">
                  <a:pos x="wd2" y="hd2"/>
                </a:cxn>
                <a:cxn ang="10800000">
                  <a:pos x="wd2" y="hd2"/>
                </a:cxn>
                <a:cxn ang="16200000">
                  <a:pos x="wd2" y="hd2"/>
                </a:cxn>
              </a:cxnLst>
              <a:rect l="0" t="0" r="r" b="b"/>
              <a:pathLst>
                <a:path w="20419" h="20656" extrusionOk="0">
                  <a:moveTo>
                    <a:pt x="19250" y="13353"/>
                  </a:moveTo>
                  <a:cubicBezTo>
                    <a:pt x="15156" y="8635"/>
                    <a:pt x="10497" y="4539"/>
                    <a:pt x="5274" y="939"/>
                  </a:cubicBezTo>
                  <a:cubicBezTo>
                    <a:pt x="4144" y="194"/>
                    <a:pt x="2309" y="-675"/>
                    <a:pt x="1321" y="815"/>
                  </a:cubicBezTo>
                  <a:cubicBezTo>
                    <a:pt x="474" y="1932"/>
                    <a:pt x="-938" y="3546"/>
                    <a:pt x="898" y="5160"/>
                  </a:cubicBezTo>
                  <a:cubicBezTo>
                    <a:pt x="2451" y="6649"/>
                    <a:pt x="3157" y="8635"/>
                    <a:pt x="4286" y="10249"/>
                  </a:cubicBezTo>
                  <a:cubicBezTo>
                    <a:pt x="6545" y="13477"/>
                    <a:pt x="8662" y="16953"/>
                    <a:pt x="12192" y="19560"/>
                  </a:cubicBezTo>
                  <a:cubicBezTo>
                    <a:pt x="14027" y="20925"/>
                    <a:pt x="16004" y="20925"/>
                    <a:pt x="17839" y="20056"/>
                  </a:cubicBezTo>
                  <a:cubicBezTo>
                    <a:pt x="19392" y="19435"/>
                    <a:pt x="20662" y="18194"/>
                    <a:pt x="20379" y="16580"/>
                  </a:cubicBezTo>
                  <a:cubicBezTo>
                    <a:pt x="20379" y="15215"/>
                    <a:pt x="20097" y="14346"/>
                    <a:pt x="19250" y="13353"/>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45687138-E65D-0D41-A0B7-217C0FBE8D01}"/>
                </a:ext>
              </a:extLst>
            </p:cNvPr>
            <p:cNvSpPr/>
            <p:nvPr userDrawn="1"/>
          </p:nvSpPr>
          <p:spPr>
            <a:xfrm>
              <a:off x="3111501" y="1727201"/>
              <a:ext cx="227365" cy="170270"/>
            </a:xfrm>
            <a:custGeom>
              <a:avLst/>
              <a:gdLst/>
              <a:ahLst/>
              <a:cxnLst>
                <a:cxn ang="0">
                  <a:pos x="wd2" y="hd2"/>
                </a:cxn>
                <a:cxn ang="5400000">
                  <a:pos x="wd2" y="hd2"/>
                </a:cxn>
                <a:cxn ang="10800000">
                  <a:pos x="wd2" y="hd2"/>
                </a:cxn>
                <a:cxn ang="16200000">
                  <a:pos x="wd2" y="hd2"/>
                </a:cxn>
              </a:cxnLst>
              <a:rect l="0" t="0" r="r" b="b"/>
              <a:pathLst>
                <a:path w="20460" h="19567" extrusionOk="0">
                  <a:moveTo>
                    <a:pt x="18178" y="10647"/>
                  </a:moveTo>
                  <a:cubicBezTo>
                    <a:pt x="16464" y="8895"/>
                    <a:pt x="14407" y="7874"/>
                    <a:pt x="12692" y="6268"/>
                  </a:cubicBezTo>
                  <a:cubicBezTo>
                    <a:pt x="10407" y="4371"/>
                    <a:pt x="7664" y="3933"/>
                    <a:pt x="5493" y="1890"/>
                  </a:cubicBezTo>
                  <a:cubicBezTo>
                    <a:pt x="4692" y="1160"/>
                    <a:pt x="4464" y="-883"/>
                    <a:pt x="3092" y="431"/>
                  </a:cubicBezTo>
                  <a:cubicBezTo>
                    <a:pt x="1835" y="1598"/>
                    <a:pt x="-565" y="1744"/>
                    <a:pt x="121" y="4517"/>
                  </a:cubicBezTo>
                  <a:cubicBezTo>
                    <a:pt x="121" y="6268"/>
                    <a:pt x="235" y="7290"/>
                    <a:pt x="1378" y="8166"/>
                  </a:cubicBezTo>
                  <a:cubicBezTo>
                    <a:pt x="3778" y="9771"/>
                    <a:pt x="5835" y="11960"/>
                    <a:pt x="8121" y="13712"/>
                  </a:cubicBezTo>
                  <a:cubicBezTo>
                    <a:pt x="10292" y="15317"/>
                    <a:pt x="12121" y="17360"/>
                    <a:pt x="14407" y="18820"/>
                  </a:cubicBezTo>
                  <a:cubicBezTo>
                    <a:pt x="17264" y="20717"/>
                    <a:pt x="19092" y="18674"/>
                    <a:pt x="20235" y="16339"/>
                  </a:cubicBezTo>
                  <a:cubicBezTo>
                    <a:pt x="21035" y="14441"/>
                    <a:pt x="19550" y="11960"/>
                    <a:pt x="18178" y="1064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C2003259-8467-F34D-ABE4-095693F3F374}"/>
                </a:ext>
              </a:extLst>
            </p:cNvPr>
            <p:cNvSpPr/>
            <p:nvPr userDrawn="1"/>
          </p:nvSpPr>
          <p:spPr>
            <a:xfrm>
              <a:off x="2527301" y="2222501"/>
              <a:ext cx="190447" cy="216895"/>
            </a:xfrm>
            <a:custGeom>
              <a:avLst/>
              <a:gdLst/>
              <a:ahLst/>
              <a:cxnLst>
                <a:cxn ang="0">
                  <a:pos x="wd2" y="hd2"/>
                </a:cxn>
                <a:cxn ang="5400000">
                  <a:pos x="wd2" y="hd2"/>
                </a:cxn>
                <a:cxn ang="10800000">
                  <a:pos x="wd2" y="hd2"/>
                </a:cxn>
                <a:cxn ang="16200000">
                  <a:pos x="wd2" y="hd2"/>
                </a:cxn>
              </a:cxnLst>
              <a:rect l="0" t="0" r="r" b="b"/>
              <a:pathLst>
                <a:path w="20244" h="20841" extrusionOk="0">
                  <a:moveTo>
                    <a:pt x="5194" y="1236"/>
                  </a:moveTo>
                  <a:cubicBezTo>
                    <a:pt x="4384" y="503"/>
                    <a:pt x="3439" y="-473"/>
                    <a:pt x="2224" y="259"/>
                  </a:cubicBezTo>
                  <a:cubicBezTo>
                    <a:pt x="1279" y="869"/>
                    <a:pt x="-341" y="1480"/>
                    <a:pt x="64" y="2944"/>
                  </a:cubicBezTo>
                  <a:cubicBezTo>
                    <a:pt x="1143" y="6727"/>
                    <a:pt x="1549" y="10876"/>
                    <a:pt x="4924" y="13805"/>
                  </a:cubicBezTo>
                  <a:cubicBezTo>
                    <a:pt x="5194" y="16734"/>
                    <a:pt x="9379" y="20517"/>
                    <a:pt x="12619" y="20761"/>
                  </a:cubicBezTo>
                  <a:cubicBezTo>
                    <a:pt x="14104" y="20761"/>
                    <a:pt x="15589" y="20761"/>
                    <a:pt x="17209" y="20761"/>
                  </a:cubicBezTo>
                  <a:cubicBezTo>
                    <a:pt x="18694" y="20883"/>
                    <a:pt x="20314" y="21127"/>
                    <a:pt x="20179" y="19174"/>
                  </a:cubicBezTo>
                  <a:cubicBezTo>
                    <a:pt x="20044" y="16734"/>
                    <a:pt x="21259" y="13683"/>
                    <a:pt x="17075" y="12706"/>
                  </a:cubicBezTo>
                  <a:cubicBezTo>
                    <a:pt x="14239" y="11364"/>
                    <a:pt x="12350" y="9289"/>
                    <a:pt x="10729" y="6727"/>
                  </a:cubicBezTo>
                  <a:cubicBezTo>
                    <a:pt x="9379" y="4653"/>
                    <a:pt x="7084" y="3066"/>
                    <a:pt x="5194" y="123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2174BA84-E3CA-474A-A75A-F22132B07D22}"/>
                </a:ext>
              </a:extLst>
            </p:cNvPr>
            <p:cNvSpPr/>
            <p:nvPr userDrawn="1"/>
          </p:nvSpPr>
          <p:spPr>
            <a:xfrm>
              <a:off x="3340101" y="2108200"/>
              <a:ext cx="179140" cy="189136"/>
            </a:xfrm>
            <a:custGeom>
              <a:avLst/>
              <a:gdLst/>
              <a:ahLst/>
              <a:cxnLst>
                <a:cxn ang="0">
                  <a:pos x="wd2" y="hd2"/>
                </a:cxn>
                <a:cxn ang="5400000">
                  <a:pos x="wd2" y="hd2"/>
                </a:cxn>
                <a:cxn ang="10800000">
                  <a:pos x="wd2" y="hd2"/>
                </a:cxn>
                <a:cxn ang="16200000">
                  <a:pos x="wd2" y="hd2"/>
                </a:cxn>
              </a:cxnLst>
              <a:rect l="0" t="0" r="r" b="b"/>
              <a:pathLst>
                <a:path w="20448" h="20489" extrusionOk="0">
                  <a:moveTo>
                    <a:pt x="20081" y="13019"/>
                  </a:moveTo>
                  <a:cubicBezTo>
                    <a:pt x="20081" y="9029"/>
                    <a:pt x="17616" y="7103"/>
                    <a:pt x="13702" y="6552"/>
                  </a:cubicBezTo>
                  <a:cubicBezTo>
                    <a:pt x="11238" y="4626"/>
                    <a:pt x="8919" y="2425"/>
                    <a:pt x="6164" y="774"/>
                  </a:cubicBezTo>
                  <a:cubicBezTo>
                    <a:pt x="4569" y="-189"/>
                    <a:pt x="1815" y="-464"/>
                    <a:pt x="945" y="1187"/>
                  </a:cubicBezTo>
                  <a:cubicBezTo>
                    <a:pt x="-70" y="2976"/>
                    <a:pt x="-650" y="5865"/>
                    <a:pt x="1235" y="7516"/>
                  </a:cubicBezTo>
                  <a:cubicBezTo>
                    <a:pt x="5004" y="10955"/>
                    <a:pt x="7759" y="15082"/>
                    <a:pt x="11093" y="18660"/>
                  </a:cubicBezTo>
                  <a:cubicBezTo>
                    <a:pt x="12832" y="20448"/>
                    <a:pt x="14572" y="21136"/>
                    <a:pt x="17326" y="19760"/>
                  </a:cubicBezTo>
                  <a:cubicBezTo>
                    <a:pt x="20370" y="18384"/>
                    <a:pt x="20950" y="16045"/>
                    <a:pt x="20081" y="1301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AFBD6EFC-3C9A-7B42-9C20-C87E61A3521D}"/>
                </a:ext>
              </a:extLst>
            </p:cNvPr>
            <p:cNvSpPr/>
            <p:nvPr userDrawn="1"/>
          </p:nvSpPr>
          <p:spPr>
            <a:xfrm>
              <a:off x="2044700" y="2222501"/>
              <a:ext cx="172211" cy="146007"/>
            </a:xfrm>
            <a:custGeom>
              <a:avLst/>
              <a:gdLst/>
              <a:ahLst/>
              <a:cxnLst>
                <a:cxn ang="0">
                  <a:pos x="wd2" y="hd2"/>
                </a:cxn>
                <a:cxn ang="5400000">
                  <a:pos x="wd2" y="hd2"/>
                </a:cxn>
                <a:cxn ang="10800000">
                  <a:pos x="wd2" y="hd2"/>
                </a:cxn>
                <a:cxn ang="16200000">
                  <a:pos x="wd2" y="hd2"/>
                </a:cxn>
              </a:cxnLst>
              <a:rect l="0" t="0" r="r" b="b"/>
              <a:pathLst>
                <a:path w="20772" h="20189" extrusionOk="0">
                  <a:moveTo>
                    <a:pt x="5936" y="50"/>
                  </a:moveTo>
                  <a:cubicBezTo>
                    <a:pt x="4404" y="577"/>
                    <a:pt x="1953" y="-1004"/>
                    <a:pt x="728" y="1279"/>
                  </a:cubicBezTo>
                  <a:cubicBezTo>
                    <a:pt x="-192" y="3035"/>
                    <a:pt x="-345" y="6020"/>
                    <a:pt x="881" y="7601"/>
                  </a:cubicBezTo>
                  <a:cubicBezTo>
                    <a:pt x="4557" y="11991"/>
                    <a:pt x="7928" y="17084"/>
                    <a:pt x="13136" y="19542"/>
                  </a:cubicBezTo>
                  <a:cubicBezTo>
                    <a:pt x="14821" y="20420"/>
                    <a:pt x="16506" y="20596"/>
                    <a:pt x="18038" y="18840"/>
                  </a:cubicBezTo>
                  <a:cubicBezTo>
                    <a:pt x="19570" y="17084"/>
                    <a:pt x="21255" y="16030"/>
                    <a:pt x="20642" y="12694"/>
                  </a:cubicBezTo>
                  <a:cubicBezTo>
                    <a:pt x="19262" y="4791"/>
                    <a:pt x="14054" y="50"/>
                    <a:pt x="5936" y="5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CA44A1EF-E725-0446-B18F-347433BF2584}"/>
                </a:ext>
              </a:extLst>
            </p:cNvPr>
            <p:cNvSpPr/>
            <p:nvPr userDrawn="1"/>
          </p:nvSpPr>
          <p:spPr>
            <a:xfrm>
              <a:off x="2819401" y="2171701"/>
              <a:ext cx="220916" cy="147947"/>
            </a:xfrm>
            <a:custGeom>
              <a:avLst/>
              <a:gdLst/>
              <a:ahLst/>
              <a:cxnLst>
                <a:cxn ang="0">
                  <a:pos x="wd2" y="hd2"/>
                </a:cxn>
                <a:cxn ang="5400000">
                  <a:pos x="wd2" y="hd2"/>
                </a:cxn>
                <a:cxn ang="10800000">
                  <a:pos x="wd2" y="hd2"/>
                </a:cxn>
                <a:cxn ang="16200000">
                  <a:pos x="wd2" y="hd2"/>
                </a:cxn>
              </a:cxnLst>
              <a:rect l="0" t="0" r="r" b="b"/>
              <a:pathLst>
                <a:path w="20200" h="19506" extrusionOk="0">
                  <a:moveTo>
                    <a:pt x="10405" y="427"/>
                  </a:moveTo>
                  <a:cubicBezTo>
                    <a:pt x="7386" y="-243"/>
                    <a:pt x="4251" y="-410"/>
                    <a:pt x="1347" y="2102"/>
                  </a:cubicBezTo>
                  <a:cubicBezTo>
                    <a:pt x="-627" y="3776"/>
                    <a:pt x="186" y="5953"/>
                    <a:pt x="70" y="7962"/>
                  </a:cubicBezTo>
                  <a:cubicBezTo>
                    <a:pt x="-46" y="9302"/>
                    <a:pt x="-163" y="11646"/>
                    <a:pt x="1115" y="11478"/>
                  </a:cubicBezTo>
                  <a:cubicBezTo>
                    <a:pt x="3670" y="11144"/>
                    <a:pt x="5644" y="13823"/>
                    <a:pt x="8083" y="13823"/>
                  </a:cubicBezTo>
                  <a:cubicBezTo>
                    <a:pt x="10870" y="19683"/>
                    <a:pt x="14586" y="21190"/>
                    <a:pt x="17373" y="17506"/>
                  </a:cubicBezTo>
                  <a:cubicBezTo>
                    <a:pt x="19928" y="17004"/>
                    <a:pt x="20973" y="14325"/>
                    <a:pt x="19579" y="10474"/>
                  </a:cubicBezTo>
                  <a:cubicBezTo>
                    <a:pt x="17722" y="4781"/>
                    <a:pt x="14470" y="1264"/>
                    <a:pt x="10405" y="42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B2B84A99-0F2D-384B-8FE4-63E58AC9A5E5}"/>
                </a:ext>
              </a:extLst>
            </p:cNvPr>
            <p:cNvSpPr/>
            <p:nvPr userDrawn="1"/>
          </p:nvSpPr>
          <p:spPr>
            <a:xfrm>
              <a:off x="2997200" y="1333500"/>
              <a:ext cx="154377" cy="143052"/>
            </a:xfrm>
            <a:custGeom>
              <a:avLst/>
              <a:gdLst/>
              <a:ahLst/>
              <a:cxnLst>
                <a:cxn ang="0">
                  <a:pos x="wd2" y="hd2"/>
                </a:cxn>
                <a:cxn ang="5400000">
                  <a:pos x="wd2" y="hd2"/>
                </a:cxn>
                <a:cxn ang="10800000">
                  <a:pos x="wd2" y="hd2"/>
                </a:cxn>
                <a:cxn ang="16200000">
                  <a:pos x="wd2" y="hd2"/>
                </a:cxn>
              </a:cxnLst>
              <a:rect l="0" t="0" r="r" b="b"/>
              <a:pathLst>
                <a:path w="18361" h="20107" extrusionOk="0">
                  <a:moveTo>
                    <a:pt x="1849" y="9201"/>
                  </a:moveTo>
                  <a:cubicBezTo>
                    <a:pt x="4568" y="10451"/>
                    <a:pt x="5323" y="13128"/>
                    <a:pt x="6229" y="15628"/>
                  </a:cubicBezTo>
                  <a:cubicBezTo>
                    <a:pt x="7438" y="19019"/>
                    <a:pt x="9402" y="20269"/>
                    <a:pt x="11969" y="20091"/>
                  </a:cubicBezTo>
                  <a:cubicBezTo>
                    <a:pt x="17860" y="20091"/>
                    <a:pt x="19824" y="15628"/>
                    <a:pt x="17256" y="9915"/>
                  </a:cubicBezTo>
                  <a:cubicBezTo>
                    <a:pt x="14688" y="4382"/>
                    <a:pt x="10307" y="2061"/>
                    <a:pt x="5323" y="990"/>
                  </a:cubicBezTo>
                  <a:cubicBezTo>
                    <a:pt x="3812" y="633"/>
                    <a:pt x="2000" y="-1331"/>
                    <a:pt x="1547" y="1525"/>
                  </a:cubicBezTo>
                  <a:cubicBezTo>
                    <a:pt x="943" y="3846"/>
                    <a:pt x="-1776" y="7416"/>
                    <a:pt x="1849" y="9201"/>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9E4CD5EB-F664-974B-8D1F-DC9C03961BF5}"/>
                </a:ext>
              </a:extLst>
            </p:cNvPr>
            <p:cNvSpPr/>
            <p:nvPr userDrawn="1"/>
          </p:nvSpPr>
          <p:spPr>
            <a:xfrm>
              <a:off x="3479800" y="2705100"/>
              <a:ext cx="147264" cy="133142"/>
            </a:xfrm>
            <a:custGeom>
              <a:avLst/>
              <a:gdLst/>
              <a:ahLst/>
              <a:cxnLst>
                <a:cxn ang="0">
                  <a:pos x="wd2" y="hd2"/>
                </a:cxn>
                <a:cxn ang="5400000">
                  <a:pos x="wd2" y="hd2"/>
                </a:cxn>
                <a:cxn ang="10800000">
                  <a:pos x="wd2" y="hd2"/>
                </a:cxn>
                <a:cxn ang="16200000">
                  <a:pos x="wd2" y="hd2"/>
                </a:cxn>
              </a:cxnLst>
              <a:rect l="0" t="0" r="r" b="b"/>
              <a:pathLst>
                <a:path w="20872" h="20586" extrusionOk="0">
                  <a:moveTo>
                    <a:pt x="8736" y="19038"/>
                  </a:moveTo>
                  <a:cubicBezTo>
                    <a:pt x="11436" y="21198"/>
                    <a:pt x="14856" y="20805"/>
                    <a:pt x="17736" y="19627"/>
                  </a:cubicBezTo>
                  <a:cubicBezTo>
                    <a:pt x="20256" y="18449"/>
                    <a:pt x="21156" y="15700"/>
                    <a:pt x="20796" y="12558"/>
                  </a:cubicBezTo>
                  <a:cubicBezTo>
                    <a:pt x="20616" y="10987"/>
                    <a:pt x="21336" y="8435"/>
                    <a:pt x="20077" y="7845"/>
                  </a:cubicBezTo>
                  <a:cubicBezTo>
                    <a:pt x="15577" y="5685"/>
                    <a:pt x="12337" y="1365"/>
                    <a:pt x="7477" y="187"/>
                  </a:cubicBezTo>
                  <a:cubicBezTo>
                    <a:pt x="4957" y="-402"/>
                    <a:pt x="2616" y="384"/>
                    <a:pt x="996" y="2740"/>
                  </a:cubicBezTo>
                  <a:cubicBezTo>
                    <a:pt x="-264" y="4507"/>
                    <a:pt x="-264" y="6864"/>
                    <a:pt x="636" y="8631"/>
                  </a:cubicBezTo>
                  <a:cubicBezTo>
                    <a:pt x="2436" y="12558"/>
                    <a:pt x="5136" y="16289"/>
                    <a:pt x="8736" y="1903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169E9E70-099D-E44B-AF62-0500AC6A745E}"/>
                </a:ext>
              </a:extLst>
            </p:cNvPr>
            <p:cNvSpPr/>
            <p:nvPr userDrawn="1"/>
          </p:nvSpPr>
          <p:spPr>
            <a:xfrm>
              <a:off x="3581401" y="1714501"/>
              <a:ext cx="205994" cy="137635"/>
            </a:xfrm>
            <a:custGeom>
              <a:avLst/>
              <a:gdLst/>
              <a:ahLst/>
              <a:cxnLst>
                <a:cxn ang="0">
                  <a:pos x="wd2" y="hd2"/>
                </a:cxn>
                <a:cxn ang="5400000">
                  <a:pos x="wd2" y="hd2"/>
                </a:cxn>
                <a:cxn ang="10800000">
                  <a:pos x="wd2" y="hd2"/>
                </a:cxn>
                <a:cxn ang="16200000">
                  <a:pos x="wd2" y="hd2"/>
                </a:cxn>
              </a:cxnLst>
              <a:rect l="0" t="0" r="r" b="b"/>
              <a:pathLst>
                <a:path w="20979" h="20008" extrusionOk="0">
                  <a:moveTo>
                    <a:pt x="19105" y="10112"/>
                  </a:moveTo>
                  <a:cubicBezTo>
                    <a:pt x="13931" y="6235"/>
                    <a:pt x="8887" y="1804"/>
                    <a:pt x="2937" y="512"/>
                  </a:cubicBezTo>
                  <a:cubicBezTo>
                    <a:pt x="1903" y="327"/>
                    <a:pt x="610" y="-965"/>
                    <a:pt x="92" y="1435"/>
                  </a:cubicBezTo>
                  <a:cubicBezTo>
                    <a:pt x="-296" y="3097"/>
                    <a:pt x="609" y="4389"/>
                    <a:pt x="1515" y="5497"/>
                  </a:cubicBezTo>
                  <a:cubicBezTo>
                    <a:pt x="4489" y="8820"/>
                    <a:pt x="7335" y="12512"/>
                    <a:pt x="10439" y="15650"/>
                  </a:cubicBezTo>
                  <a:cubicBezTo>
                    <a:pt x="12379" y="17497"/>
                    <a:pt x="14060" y="20635"/>
                    <a:pt x="17035" y="19897"/>
                  </a:cubicBezTo>
                  <a:cubicBezTo>
                    <a:pt x="18846" y="20266"/>
                    <a:pt x="20139" y="19158"/>
                    <a:pt x="20786" y="16574"/>
                  </a:cubicBezTo>
                  <a:cubicBezTo>
                    <a:pt x="21304" y="13804"/>
                    <a:pt x="20787" y="11404"/>
                    <a:pt x="19105" y="1011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AEE00434-DDA9-8D43-8E2B-46DD6C0C33DC}"/>
                </a:ext>
              </a:extLst>
            </p:cNvPr>
            <p:cNvSpPr/>
            <p:nvPr userDrawn="1"/>
          </p:nvSpPr>
          <p:spPr>
            <a:xfrm>
              <a:off x="3517900" y="3124200"/>
              <a:ext cx="140284" cy="137681"/>
            </a:xfrm>
            <a:custGeom>
              <a:avLst/>
              <a:gdLst/>
              <a:ahLst/>
              <a:cxnLst>
                <a:cxn ang="0">
                  <a:pos x="wd2" y="hd2"/>
                </a:cxn>
                <a:cxn ang="5400000">
                  <a:pos x="wd2" y="hd2"/>
                </a:cxn>
                <a:cxn ang="10800000">
                  <a:pos x="wd2" y="hd2"/>
                </a:cxn>
                <a:cxn ang="16200000">
                  <a:pos x="wd2" y="hd2"/>
                </a:cxn>
              </a:cxnLst>
              <a:rect l="0" t="0" r="r" b="b"/>
              <a:pathLst>
                <a:path w="20746" h="20187" extrusionOk="0">
                  <a:moveTo>
                    <a:pt x="14539" y="6503"/>
                  </a:moveTo>
                  <a:cubicBezTo>
                    <a:pt x="12285" y="6131"/>
                    <a:pt x="10220" y="5200"/>
                    <a:pt x="9468" y="3151"/>
                  </a:cubicBezTo>
                  <a:cubicBezTo>
                    <a:pt x="8153" y="-945"/>
                    <a:pt x="4584" y="-200"/>
                    <a:pt x="2518" y="731"/>
                  </a:cubicBezTo>
                  <a:cubicBezTo>
                    <a:pt x="77" y="1848"/>
                    <a:pt x="-675" y="4641"/>
                    <a:pt x="640" y="7807"/>
                  </a:cubicBezTo>
                  <a:cubicBezTo>
                    <a:pt x="2142" y="11717"/>
                    <a:pt x="4960" y="14510"/>
                    <a:pt x="7402" y="17676"/>
                  </a:cubicBezTo>
                  <a:cubicBezTo>
                    <a:pt x="9280" y="20283"/>
                    <a:pt x="13224" y="20655"/>
                    <a:pt x="16042" y="19724"/>
                  </a:cubicBezTo>
                  <a:cubicBezTo>
                    <a:pt x="18108" y="18979"/>
                    <a:pt x="20925" y="17490"/>
                    <a:pt x="20737" y="14138"/>
                  </a:cubicBezTo>
                  <a:cubicBezTo>
                    <a:pt x="20362" y="10041"/>
                    <a:pt x="18860" y="7062"/>
                    <a:pt x="14539" y="6503"/>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E7671F50-2178-FB41-A6E5-E7047EE0C5E3}"/>
                </a:ext>
              </a:extLst>
            </p:cNvPr>
            <p:cNvSpPr/>
            <p:nvPr userDrawn="1"/>
          </p:nvSpPr>
          <p:spPr>
            <a:xfrm>
              <a:off x="1066800" y="1803401"/>
              <a:ext cx="191344" cy="123322"/>
            </a:xfrm>
            <a:custGeom>
              <a:avLst/>
              <a:gdLst/>
              <a:ahLst/>
              <a:cxnLst>
                <a:cxn ang="0">
                  <a:pos x="wd2" y="hd2"/>
                </a:cxn>
                <a:cxn ang="5400000">
                  <a:pos x="wd2" y="hd2"/>
                </a:cxn>
                <a:cxn ang="10800000">
                  <a:pos x="wd2" y="hd2"/>
                </a:cxn>
                <a:cxn ang="16200000">
                  <a:pos x="wd2" y="hd2"/>
                </a:cxn>
              </a:cxnLst>
              <a:rect l="0" t="0" r="r" b="b"/>
              <a:pathLst>
                <a:path w="20468" h="19787" extrusionOk="0">
                  <a:moveTo>
                    <a:pt x="7729" y="3415"/>
                  </a:moveTo>
                  <a:lnTo>
                    <a:pt x="7729" y="3415"/>
                  </a:lnTo>
                  <a:cubicBezTo>
                    <a:pt x="5147" y="-457"/>
                    <a:pt x="1615" y="-1272"/>
                    <a:pt x="393" y="2192"/>
                  </a:cubicBezTo>
                  <a:cubicBezTo>
                    <a:pt x="-694" y="5249"/>
                    <a:pt x="665" y="8917"/>
                    <a:pt x="2158" y="9732"/>
                  </a:cubicBezTo>
                  <a:cubicBezTo>
                    <a:pt x="6641" y="12585"/>
                    <a:pt x="10310" y="17679"/>
                    <a:pt x="15065" y="19513"/>
                  </a:cubicBezTo>
                  <a:cubicBezTo>
                    <a:pt x="17102" y="20328"/>
                    <a:pt x="18733" y="19309"/>
                    <a:pt x="19819" y="16660"/>
                  </a:cubicBezTo>
                  <a:cubicBezTo>
                    <a:pt x="20499" y="15030"/>
                    <a:pt x="20906" y="11973"/>
                    <a:pt x="19683" y="11158"/>
                  </a:cubicBezTo>
                  <a:cubicBezTo>
                    <a:pt x="15744" y="8305"/>
                    <a:pt x="12347" y="3415"/>
                    <a:pt x="7729" y="341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3A2E7D73-47B3-A843-A0D5-EE9721F5E6C0}"/>
                </a:ext>
              </a:extLst>
            </p:cNvPr>
            <p:cNvSpPr/>
            <p:nvPr userDrawn="1"/>
          </p:nvSpPr>
          <p:spPr>
            <a:xfrm>
              <a:off x="2590801" y="1092200"/>
              <a:ext cx="155728" cy="131700"/>
            </a:xfrm>
            <a:custGeom>
              <a:avLst/>
              <a:gdLst/>
              <a:ahLst/>
              <a:cxnLst>
                <a:cxn ang="0">
                  <a:pos x="wd2" y="hd2"/>
                </a:cxn>
                <a:cxn ang="5400000">
                  <a:pos x="wd2" y="hd2"/>
                </a:cxn>
                <a:cxn ang="10800000">
                  <a:pos x="wd2" y="hd2"/>
                </a:cxn>
                <a:cxn ang="16200000">
                  <a:pos x="wd2" y="hd2"/>
                </a:cxn>
              </a:cxnLst>
              <a:rect l="0" t="0" r="r" b="b"/>
              <a:pathLst>
                <a:path w="20692" h="19999" extrusionOk="0">
                  <a:moveTo>
                    <a:pt x="9110" y="15378"/>
                  </a:moveTo>
                  <a:cubicBezTo>
                    <a:pt x="10459" y="17499"/>
                    <a:pt x="11979" y="20778"/>
                    <a:pt x="15185" y="19814"/>
                  </a:cubicBezTo>
                  <a:cubicBezTo>
                    <a:pt x="17885" y="20585"/>
                    <a:pt x="19404" y="18849"/>
                    <a:pt x="20247" y="16535"/>
                  </a:cubicBezTo>
                  <a:cubicBezTo>
                    <a:pt x="21091" y="14414"/>
                    <a:pt x="20753" y="12485"/>
                    <a:pt x="19066" y="10557"/>
                  </a:cubicBezTo>
                  <a:cubicBezTo>
                    <a:pt x="14678" y="5735"/>
                    <a:pt x="8772" y="3999"/>
                    <a:pt x="4047" y="335"/>
                  </a:cubicBezTo>
                  <a:cubicBezTo>
                    <a:pt x="2529" y="-822"/>
                    <a:pt x="1516" y="1299"/>
                    <a:pt x="673" y="2456"/>
                  </a:cubicBezTo>
                  <a:cubicBezTo>
                    <a:pt x="-509" y="3999"/>
                    <a:pt x="-2" y="5157"/>
                    <a:pt x="1178" y="6699"/>
                  </a:cubicBezTo>
                  <a:cubicBezTo>
                    <a:pt x="3710" y="9592"/>
                    <a:pt x="6916" y="11906"/>
                    <a:pt x="9110" y="1537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89B72F47-EF75-164A-96E1-3535C9A6A589}"/>
                </a:ext>
              </a:extLst>
            </p:cNvPr>
            <p:cNvSpPr/>
            <p:nvPr userDrawn="1"/>
          </p:nvSpPr>
          <p:spPr>
            <a:xfrm>
              <a:off x="2413001" y="3048000"/>
              <a:ext cx="111988" cy="177595"/>
            </a:xfrm>
            <a:custGeom>
              <a:avLst/>
              <a:gdLst/>
              <a:ahLst/>
              <a:cxnLst>
                <a:cxn ang="0">
                  <a:pos x="wd2" y="hd2"/>
                </a:cxn>
                <a:cxn ang="5400000">
                  <a:pos x="wd2" y="hd2"/>
                </a:cxn>
                <a:cxn ang="10800000">
                  <a:pos x="wd2" y="hd2"/>
                </a:cxn>
                <a:cxn ang="16200000">
                  <a:pos x="wd2" y="hd2"/>
                </a:cxn>
              </a:cxnLst>
              <a:rect l="0" t="0" r="r" b="b"/>
              <a:pathLst>
                <a:path w="19840" h="21122" extrusionOk="0">
                  <a:moveTo>
                    <a:pt x="2290" y="428"/>
                  </a:moveTo>
                  <a:cubicBezTo>
                    <a:pt x="-1760" y="1335"/>
                    <a:pt x="939" y="3902"/>
                    <a:pt x="265" y="5715"/>
                  </a:cubicBezTo>
                  <a:cubicBezTo>
                    <a:pt x="4990" y="8434"/>
                    <a:pt x="7465" y="11908"/>
                    <a:pt x="8140" y="16137"/>
                  </a:cubicBezTo>
                  <a:cubicBezTo>
                    <a:pt x="10164" y="16591"/>
                    <a:pt x="10390" y="17799"/>
                    <a:pt x="10615" y="18856"/>
                  </a:cubicBezTo>
                  <a:cubicBezTo>
                    <a:pt x="10615" y="20518"/>
                    <a:pt x="11965" y="21122"/>
                    <a:pt x="14215" y="21122"/>
                  </a:cubicBezTo>
                  <a:cubicBezTo>
                    <a:pt x="16465" y="17497"/>
                    <a:pt x="18490" y="13872"/>
                    <a:pt x="19840" y="10095"/>
                  </a:cubicBezTo>
                  <a:cubicBezTo>
                    <a:pt x="18940" y="7074"/>
                    <a:pt x="15565" y="4960"/>
                    <a:pt x="12865" y="2543"/>
                  </a:cubicBezTo>
                  <a:cubicBezTo>
                    <a:pt x="10164" y="-25"/>
                    <a:pt x="6339" y="-478"/>
                    <a:pt x="2290" y="42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0639C372-B6BB-4143-9FB9-648462A5D6CF}"/>
                </a:ext>
              </a:extLst>
            </p:cNvPr>
            <p:cNvSpPr/>
            <p:nvPr userDrawn="1"/>
          </p:nvSpPr>
          <p:spPr>
            <a:xfrm>
              <a:off x="1701800" y="2019300"/>
              <a:ext cx="135847" cy="103851"/>
            </a:xfrm>
            <a:custGeom>
              <a:avLst/>
              <a:gdLst/>
              <a:ahLst/>
              <a:cxnLst>
                <a:cxn ang="0">
                  <a:pos x="wd2" y="hd2"/>
                </a:cxn>
                <a:cxn ang="5400000">
                  <a:pos x="wd2" y="hd2"/>
                </a:cxn>
                <a:cxn ang="10800000">
                  <a:pos x="wd2" y="hd2"/>
                </a:cxn>
                <a:cxn ang="16200000">
                  <a:pos x="wd2" y="hd2"/>
                </a:cxn>
              </a:cxnLst>
              <a:rect l="0" t="0" r="r" b="b"/>
              <a:pathLst>
                <a:path w="20267" h="19625" extrusionOk="0">
                  <a:moveTo>
                    <a:pt x="19840" y="9360"/>
                  </a:moveTo>
                  <a:cubicBezTo>
                    <a:pt x="19083" y="3600"/>
                    <a:pt x="13588" y="0"/>
                    <a:pt x="6387" y="0"/>
                  </a:cubicBezTo>
                  <a:cubicBezTo>
                    <a:pt x="4493" y="720"/>
                    <a:pt x="1082" y="-1200"/>
                    <a:pt x="324" y="3360"/>
                  </a:cubicBezTo>
                  <a:cubicBezTo>
                    <a:pt x="-244" y="6960"/>
                    <a:pt x="-434" y="11280"/>
                    <a:pt x="2976" y="12960"/>
                  </a:cubicBezTo>
                  <a:cubicBezTo>
                    <a:pt x="5629" y="14160"/>
                    <a:pt x="7523" y="16320"/>
                    <a:pt x="9797" y="18000"/>
                  </a:cubicBezTo>
                  <a:cubicBezTo>
                    <a:pt x="12072" y="19920"/>
                    <a:pt x="14914" y="20400"/>
                    <a:pt x="17945" y="18000"/>
                  </a:cubicBezTo>
                  <a:cubicBezTo>
                    <a:pt x="21166" y="15840"/>
                    <a:pt x="20219" y="12480"/>
                    <a:pt x="19840" y="936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89556AAA-632B-4C43-B854-3065BC9ACC07}"/>
                </a:ext>
              </a:extLst>
            </p:cNvPr>
            <p:cNvSpPr/>
            <p:nvPr userDrawn="1"/>
          </p:nvSpPr>
          <p:spPr>
            <a:xfrm>
              <a:off x="3086101" y="2806700"/>
              <a:ext cx="125460" cy="119583"/>
            </a:xfrm>
            <a:custGeom>
              <a:avLst/>
              <a:gdLst/>
              <a:ahLst/>
              <a:cxnLst>
                <a:cxn ang="0">
                  <a:pos x="wd2" y="hd2"/>
                </a:cxn>
                <a:cxn ang="5400000">
                  <a:pos x="wd2" y="hd2"/>
                </a:cxn>
                <a:cxn ang="10800000">
                  <a:pos x="wd2" y="hd2"/>
                </a:cxn>
                <a:cxn ang="16200000">
                  <a:pos x="wd2" y="hd2"/>
                </a:cxn>
              </a:cxnLst>
              <a:rect l="0" t="0" r="r" b="b"/>
              <a:pathLst>
                <a:path w="19942" h="20137" extrusionOk="0">
                  <a:moveTo>
                    <a:pt x="892" y="4616"/>
                  </a:moveTo>
                  <a:cubicBezTo>
                    <a:pt x="-1127" y="8038"/>
                    <a:pt x="690" y="9535"/>
                    <a:pt x="2305" y="11460"/>
                  </a:cubicBezTo>
                  <a:cubicBezTo>
                    <a:pt x="4122" y="13812"/>
                    <a:pt x="6342" y="15737"/>
                    <a:pt x="8361" y="18090"/>
                  </a:cubicBezTo>
                  <a:cubicBezTo>
                    <a:pt x="10380" y="20656"/>
                    <a:pt x="13206" y="20656"/>
                    <a:pt x="15022" y="18945"/>
                  </a:cubicBezTo>
                  <a:cubicBezTo>
                    <a:pt x="17243" y="17020"/>
                    <a:pt x="20473" y="15310"/>
                    <a:pt x="19867" y="11246"/>
                  </a:cubicBezTo>
                  <a:cubicBezTo>
                    <a:pt x="19262" y="6969"/>
                    <a:pt x="11590" y="339"/>
                    <a:pt x="6543" y="339"/>
                  </a:cubicBezTo>
                  <a:cubicBezTo>
                    <a:pt x="3516" y="-944"/>
                    <a:pt x="2506" y="1622"/>
                    <a:pt x="892" y="461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DCBD2757-F443-B644-AA26-CDD5E70765CA}"/>
                </a:ext>
              </a:extLst>
            </p:cNvPr>
            <p:cNvSpPr/>
            <p:nvPr userDrawn="1"/>
          </p:nvSpPr>
          <p:spPr>
            <a:xfrm>
              <a:off x="3048000" y="3048001"/>
              <a:ext cx="164655" cy="127801"/>
            </a:xfrm>
            <a:custGeom>
              <a:avLst/>
              <a:gdLst/>
              <a:ahLst/>
              <a:cxnLst>
                <a:cxn ang="0">
                  <a:pos x="wd2" y="hd2"/>
                </a:cxn>
                <a:cxn ang="5400000">
                  <a:pos x="wd2" y="hd2"/>
                </a:cxn>
                <a:cxn ang="10800000">
                  <a:pos x="wd2" y="hd2"/>
                </a:cxn>
                <a:cxn ang="16200000">
                  <a:pos x="wd2" y="hd2"/>
                </a:cxn>
              </a:cxnLst>
              <a:rect l="0" t="0" r="r" b="b"/>
              <a:pathLst>
                <a:path w="20293" h="19760" extrusionOk="0">
                  <a:moveTo>
                    <a:pt x="2829" y="117"/>
                  </a:moveTo>
                  <a:cubicBezTo>
                    <a:pt x="12" y="-668"/>
                    <a:pt x="-771" y="2670"/>
                    <a:pt x="794" y="4634"/>
                  </a:cubicBezTo>
                  <a:cubicBezTo>
                    <a:pt x="3299" y="7579"/>
                    <a:pt x="4238" y="12096"/>
                    <a:pt x="7681" y="13863"/>
                  </a:cubicBezTo>
                  <a:cubicBezTo>
                    <a:pt x="8150" y="16416"/>
                    <a:pt x="9403" y="17790"/>
                    <a:pt x="11281" y="18379"/>
                  </a:cubicBezTo>
                  <a:cubicBezTo>
                    <a:pt x="14411" y="20932"/>
                    <a:pt x="16759" y="19754"/>
                    <a:pt x="18950" y="16416"/>
                  </a:cubicBezTo>
                  <a:cubicBezTo>
                    <a:pt x="20516" y="14059"/>
                    <a:pt x="20829" y="11507"/>
                    <a:pt x="19264" y="9936"/>
                  </a:cubicBezTo>
                  <a:cubicBezTo>
                    <a:pt x="14411" y="5027"/>
                    <a:pt x="8776" y="1885"/>
                    <a:pt x="2829" y="11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21D47FB1-DCF7-EF48-878D-B19B72E8120F}"/>
                </a:ext>
              </a:extLst>
            </p:cNvPr>
            <p:cNvSpPr/>
            <p:nvPr userDrawn="1"/>
          </p:nvSpPr>
          <p:spPr>
            <a:xfrm>
              <a:off x="3136901" y="2362201"/>
              <a:ext cx="168201" cy="136458"/>
            </a:xfrm>
            <a:custGeom>
              <a:avLst/>
              <a:gdLst/>
              <a:ahLst/>
              <a:cxnLst>
                <a:cxn ang="0">
                  <a:pos x="wd2" y="hd2"/>
                </a:cxn>
                <a:cxn ang="5400000">
                  <a:pos x="wd2" y="hd2"/>
                </a:cxn>
                <a:cxn ang="10800000">
                  <a:pos x="wd2" y="hd2"/>
                </a:cxn>
                <a:cxn ang="16200000">
                  <a:pos x="wd2" y="hd2"/>
                </a:cxn>
              </a:cxnLst>
              <a:rect l="0" t="0" r="r" b="b"/>
              <a:pathLst>
                <a:path w="20005" h="20358" extrusionOk="0">
                  <a:moveTo>
                    <a:pt x="19500" y="12139"/>
                  </a:moveTo>
                  <a:cubicBezTo>
                    <a:pt x="15875" y="9297"/>
                    <a:pt x="13155" y="4560"/>
                    <a:pt x="8775" y="2855"/>
                  </a:cubicBezTo>
                  <a:cubicBezTo>
                    <a:pt x="8322" y="-556"/>
                    <a:pt x="5905" y="202"/>
                    <a:pt x="4244" y="13"/>
                  </a:cubicBezTo>
                  <a:cubicBezTo>
                    <a:pt x="2431" y="-177"/>
                    <a:pt x="1223" y="1907"/>
                    <a:pt x="316" y="3613"/>
                  </a:cubicBezTo>
                  <a:cubicBezTo>
                    <a:pt x="-590" y="5507"/>
                    <a:pt x="619" y="7023"/>
                    <a:pt x="1827" y="7970"/>
                  </a:cubicBezTo>
                  <a:cubicBezTo>
                    <a:pt x="3337" y="9107"/>
                    <a:pt x="3640" y="11760"/>
                    <a:pt x="5452" y="12328"/>
                  </a:cubicBezTo>
                  <a:cubicBezTo>
                    <a:pt x="6358" y="13655"/>
                    <a:pt x="7415" y="14981"/>
                    <a:pt x="8322" y="16307"/>
                  </a:cubicBezTo>
                  <a:cubicBezTo>
                    <a:pt x="10738" y="19339"/>
                    <a:pt x="13457" y="21044"/>
                    <a:pt x="16931" y="20097"/>
                  </a:cubicBezTo>
                  <a:cubicBezTo>
                    <a:pt x="18140" y="19718"/>
                    <a:pt x="19500" y="19149"/>
                    <a:pt x="19197" y="17633"/>
                  </a:cubicBezTo>
                  <a:cubicBezTo>
                    <a:pt x="18593" y="15739"/>
                    <a:pt x="21010" y="13465"/>
                    <a:pt x="19500" y="1213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0B07857E-BB24-3C49-9485-3F39DF14FD3C}"/>
                </a:ext>
              </a:extLst>
            </p:cNvPr>
            <p:cNvSpPr/>
            <p:nvPr userDrawn="1"/>
          </p:nvSpPr>
          <p:spPr>
            <a:xfrm>
              <a:off x="1625600" y="1676400"/>
              <a:ext cx="132712" cy="101605"/>
            </a:xfrm>
            <a:custGeom>
              <a:avLst/>
              <a:gdLst/>
              <a:ahLst/>
              <a:cxnLst>
                <a:cxn ang="0">
                  <a:pos x="wd2" y="hd2"/>
                </a:cxn>
                <a:cxn ang="5400000">
                  <a:pos x="wd2" y="hd2"/>
                </a:cxn>
                <a:cxn ang="10800000">
                  <a:pos x="wd2" y="hd2"/>
                </a:cxn>
                <a:cxn ang="16200000">
                  <a:pos x="wd2" y="hd2"/>
                </a:cxn>
              </a:cxnLst>
              <a:rect l="0" t="0" r="r" b="b"/>
              <a:pathLst>
                <a:path w="19975" h="19416" extrusionOk="0">
                  <a:moveTo>
                    <a:pt x="10397" y="16586"/>
                  </a:moveTo>
                  <a:cubicBezTo>
                    <a:pt x="12117" y="20469"/>
                    <a:pt x="14603" y="19741"/>
                    <a:pt x="16323" y="18042"/>
                  </a:cubicBezTo>
                  <a:cubicBezTo>
                    <a:pt x="18234" y="16343"/>
                    <a:pt x="20719" y="15372"/>
                    <a:pt x="19763" y="10033"/>
                  </a:cubicBezTo>
                  <a:cubicBezTo>
                    <a:pt x="17660" y="-160"/>
                    <a:pt x="9632" y="4694"/>
                    <a:pt x="6765" y="568"/>
                  </a:cubicBezTo>
                  <a:cubicBezTo>
                    <a:pt x="2942" y="-1131"/>
                    <a:pt x="1604" y="1296"/>
                    <a:pt x="457" y="3723"/>
                  </a:cubicBezTo>
                  <a:cubicBezTo>
                    <a:pt x="-881" y="6393"/>
                    <a:pt x="1031" y="7849"/>
                    <a:pt x="2178" y="9548"/>
                  </a:cubicBezTo>
                  <a:cubicBezTo>
                    <a:pt x="4280" y="12945"/>
                    <a:pt x="8676" y="12460"/>
                    <a:pt x="10397" y="1658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69613F7D-7E50-D54F-95AA-ED20400D67EE}"/>
                </a:ext>
              </a:extLst>
            </p:cNvPr>
            <p:cNvSpPr/>
            <p:nvPr userDrawn="1"/>
          </p:nvSpPr>
          <p:spPr>
            <a:xfrm>
              <a:off x="2463801" y="1854201"/>
              <a:ext cx="148732" cy="79052"/>
            </a:xfrm>
            <a:custGeom>
              <a:avLst/>
              <a:gdLst/>
              <a:ahLst/>
              <a:cxnLst>
                <a:cxn ang="0">
                  <a:pos x="wd2" y="hd2"/>
                </a:cxn>
                <a:cxn ang="5400000">
                  <a:pos x="wd2" y="hd2"/>
                </a:cxn>
                <a:cxn ang="10800000">
                  <a:pos x="wd2" y="hd2"/>
                </a:cxn>
                <a:cxn ang="16200000">
                  <a:pos x="wd2" y="hd2"/>
                </a:cxn>
              </a:cxnLst>
              <a:rect l="0" t="0" r="r" b="b"/>
              <a:pathLst>
                <a:path w="20734" h="18418" extrusionOk="0">
                  <a:moveTo>
                    <a:pt x="3026" y="13447"/>
                  </a:moveTo>
                  <a:cubicBezTo>
                    <a:pt x="6922" y="13742"/>
                    <a:pt x="9931" y="19660"/>
                    <a:pt x="14180" y="18181"/>
                  </a:cubicBezTo>
                  <a:cubicBezTo>
                    <a:pt x="16305" y="17293"/>
                    <a:pt x="19314" y="20252"/>
                    <a:pt x="20199" y="14926"/>
                  </a:cubicBezTo>
                  <a:cubicBezTo>
                    <a:pt x="20730" y="11967"/>
                    <a:pt x="21439" y="6937"/>
                    <a:pt x="19137" y="5754"/>
                  </a:cubicBezTo>
                  <a:cubicBezTo>
                    <a:pt x="14180" y="2795"/>
                    <a:pt x="9399" y="-1348"/>
                    <a:pt x="3911" y="427"/>
                  </a:cubicBezTo>
                  <a:cubicBezTo>
                    <a:pt x="2140" y="1019"/>
                    <a:pt x="15" y="1019"/>
                    <a:pt x="15" y="5457"/>
                  </a:cubicBezTo>
                  <a:cubicBezTo>
                    <a:pt x="-161" y="9600"/>
                    <a:pt x="1256" y="13447"/>
                    <a:pt x="3026" y="1344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EED8D5B6-AD4F-074F-91E1-BAED098784D4}"/>
                </a:ext>
              </a:extLst>
            </p:cNvPr>
            <p:cNvSpPr/>
            <p:nvPr userDrawn="1"/>
          </p:nvSpPr>
          <p:spPr>
            <a:xfrm>
              <a:off x="1993901" y="3022601"/>
              <a:ext cx="169085" cy="146437"/>
            </a:xfrm>
            <a:custGeom>
              <a:avLst/>
              <a:gdLst/>
              <a:ahLst/>
              <a:cxnLst>
                <a:cxn ang="0">
                  <a:pos x="wd2" y="hd2"/>
                </a:cxn>
                <a:cxn ang="5400000">
                  <a:pos x="wd2" y="hd2"/>
                </a:cxn>
                <a:cxn ang="10800000">
                  <a:pos x="wd2" y="hd2"/>
                </a:cxn>
                <a:cxn ang="16200000">
                  <a:pos x="wd2" y="hd2"/>
                </a:cxn>
              </a:cxnLst>
              <a:rect l="0" t="0" r="r" b="b"/>
              <a:pathLst>
                <a:path w="20110" h="20583" extrusionOk="0">
                  <a:moveTo>
                    <a:pt x="18055" y="12773"/>
                  </a:moveTo>
                  <a:cubicBezTo>
                    <a:pt x="13976" y="9203"/>
                    <a:pt x="9898" y="5454"/>
                    <a:pt x="5216" y="2955"/>
                  </a:cubicBezTo>
                  <a:cubicBezTo>
                    <a:pt x="4913" y="278"/>
                    <a:pt x="3403" y="-258"/>
                    <a:pt x="1591" y="99"/>
                  </a:cubicBezTo>
                  <a:cubicBezTo>
                    <a:pt x="-524" y="635"/>
                    <a:pt x="80" y="2598"/>
                    <a:pt x="80" y="4205"/>
                  </a:cubicBezTo>
                  <a:cubicBezTo>
                    <a:pt x="80" y="8311"/>
                    <a:pt x="2950" y="11524"/>
                    <a:pt x="7029" y="12059"/>
                  </a:cubicBezTo>
                  <a:cubicBezTo>
                    <a:pt x="9747" y="13666"/>
                    <a:pt x="11560" y="16879"/>
                    <a:pt x="13826" y="19021"/>
                  </a:cubicBezTo>
                  <a:cubicBezTo>
                    <a:pt x="15940" y="20985"/>
                    <a:pt x="17602" y="21342"/>
                    <a:pt x="19415" y="18664"/>
                  </a:cubicBezTo>
                  <a:cubicBezTo>
                    <a:pt x="21076" y="16165"/>
                    <a:pt x="19414" y="14023"/>
                    <a:pt x="18055" y="12773"/>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FB047625-B051-8A4F-82D8-455642234B25}"/>
                </a:ext>
              </a:extLst>
            </p:cNvPr>
            <p:cNvSpPr/>
            <p:nvPr userDrawn="1"/>
          </p:nvSpPr>
          <p:spPr>
            <a:xfrm>
              <a:off x="3162300" y="2616200"/>
              <a:ext cx="109625" cy="100701"/>
            </a:xfrm>
            <a:custGeom>
              <a:avLst/>
              <a:gdLst/>
              <a:ahLst/>
              <a:cxnLst>
                <a:cxn ang="0">
                  <a:pos x="wd2" y="hd2"/>
                </a:cxn>
                <a:cxn ang="5400000">
                  <a:pos x="wd2" y="hd2"/>
                </a:cxn>
                <a:cxn ang="10800000">
                  <a:pos x="wd2" y="hd2"/>
                </a:cxn>
                <a:cxn ang="16200000">
                  <a:pos x="wd2" y="hd2"/>
                </a:cxn>
              </a:cxnLst>
              <a:rect l="0" t="0" r="r" b="b"/>
              <a:pathLst>
                <a:path w="20488" h="20635" extrusionOk="0">
                  <a:moveTo>
                    <a:pt x="4818" y="48"/>
                  </a:moveTo>
                  <a:cubicBezTo>
                    <a:pt x="2445" y="308"/>
                    <a:pt x="546" y="2390"/>
                    <a:pt x="71" y="4732"/>
                  </a:cubicBezTo>
                  <a:cubicBezTo>
                    <a:pt x="-878" y="9677"/>
                    <a:pt x="7904" y="20347"/>
                    <a:pt x="12888" y="20607"/>
                  </a:cubicBezTo>
                  <a:cubicBezTo>
                    <a:pt x="16924" y="20867"/>
                    <a:pt x="20484" y="19306"/>
                    <a:pt x="20484" y="14361"/>
                  </a:cubicBezTo>
                  <a:cubicBezTo>
                    <a:pt x="20722" y="8115"/>
                    <a:pt x="10516" y="-733"/>
                    <a:pt x="4818" y="4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C754E100-4B4C-1F4C-9026-72F34A2AD7E5}"/>
                </a:ext>
              </a:extLst>
            </p:cNvPr>
            <p:cNvSpPr/>
            <p:nvPr userDrawn="1"/>
          </p:nvSpPr>
          <p:spPr>
            <a:xfrm>
              <a:off x="3403601" y="1409700"/>
              <a:ext cx="104952" cy="86333"/>
            </a:xfrm>
            <a:custGeom>
              <a:avLst/>
              <a:gdLst/>
              <a:ahLst/>
              <a:cxnLst>
                <a:cxn ang="0">
                  <a:pos x="wd2" y="hd2"/>
                </a:cxn>
                <a:cxn ang="5400000">
                  <a:pos x="wd2" y="hd2"/>
                </a:cxn>
                <a:cxn ang="10800000">
                  <a:pos x="wd2" y="hd2"/>
                </a:cxn>
                <a:cxn ang="16200000">
                  <a:pos x="wd2" y="hd2"/>
                </a:cxn>
              </a:cxnLst>
              <a:rect l="0" t="0" r="r" b="b"/>
              <a:pathLst>
                <a:path w="20055" h="20114" extrusionOk="0">
                  <a:moveTo>
                    <a:pt x="4308" y="13907"/>
                  </a:moveTo>
                  <a:cubicBezTo>
                    <a:pt x="6492" y="16865"/>
                    <a:pt x="9647" y="16570"/>
                    <a:pt x="12074" y="19233"/>
                  </a:cubicBezTo>
                  <a:cubicBezTo>
                    <a:pt x="14258" y="21600"/>
                    <a:pt x="16200" y="18641"/>
                    <a:pt x="17898" y="16865"/>
                  </a:cubicBezTo>
                  <a:cubicBezTo>
                    <a:pt x="19839" y="14794"/>
                    <a:pt x="20811" y="12427"/>
                    <a:pt x="19355" y="9468"/>
                  </a:cubicBezTo>
                  <a:cubicBezTo>
                    <a:pt x="16928" y="4142"/>
                    <a:pt x="11831" y="3551"/>
                    <a:pt x="7948" y="0"/>
                  </a:cubicBezTo>
                  <a:cubicBezTo>
                    <a:pt x="5764" y="3255"/>
                    <a:pt x="1395" y="2367"/>
                    <a:pt x="182" y="6214"/>
                  </a:cubicBezTo>
                  <a:cubicBezTo>
                    <a:pt x="-789" y="10060"/>
                    <a:pt x="2365" y="11539"/>
                    <a:pt x="4308" y="1390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5BFF3FDE-3815-B143-ABEC-69BADC19F510}"/>
                </a:ext>
              </a:extLst>
            </p:cNvPr>
            <p:cNvSpPr/>
            <p:nvPr userDrawn="1"/>
          </p:nvSpPr>
          <p:spPr>
            <a:xfrm>
              <a:off x="1714500" y="1244601"/>
              <a:ext cx="101719" cy="74478"/>
            </a:xfrm>
            <a:custGeom>
              <a:avLst/>
              <a:gdLst/>
              <a:ahLst/>
              <a:cxnLst>
                <a:cxn ang="0">
                  <a:pos x="wd2" y="hd2"/>
                </a:cxn>
                <a:cxn ang="5400000">
                  <a:pos x="wd2" y="hd2"/>
                </a:cxn>
                <a:cxn ang="10800000">
                  <a:pos x="wd2" y="hd2"/>
                </a:cxn>
                <a:cxn ang="16200000">
                  <a:pos x="wd2" y="hd2"/>
                </a:cxn>
              </a:cxnLst>
              <a:rect l="0" t="0" r="r" b="b"/>
              <a:pathLst>
                <a:path w="20594" h="19793" extrusionOk="0">
                  <a:moveTo>
                    <a:pt x="8014" y="16019"/>
                  </a:moveTo>
                  <a:cubicBezTo>
                    <a:pt x="9042" y="16019"/>
                    <a:pt x="10071" y="17370"/>
                    <a:pt x="11356" y="18044"/>
                  </a:cubicBezTo>
                  <a:cubicBezTo>
                    <a:pt x="14185" y="19732"/>
                    <a:pt x="17785" y="21082"/>
                    <a:pt x="19328" y="17707"/>
                  </a:cubicBezTo>
                  <a:cubicBezTo>
                    <a:pt x="21128" y="13657"/>
                    <a:pt x="21128" y="8594"/>
                    <a:pt x="18557" y="4207"/>
                  </a:cubicBezTo>
                  <a:cubicBezTo>
                    <a:pt x="16243" y="494"/>
                    <a:pt x="13157" y="157"/>
                    <a:pt x="9814" y="157"/>
                  </a:cubicBezTo>
                  <a:cubicBezTo>
                    <a:pt x="5443" y="-518"/>
                    <a:pt x="558" y="832"/>
                    <a:pt x="44" y="7244"/>
                  </a:cubicBezTo>
                  <a:cubicBezTo>
                    <a:pt x="-472" y="13320"/>
                    <a:pt x="3642" y="15682"/>
                    <a:pt x="8014" y="1601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AC6449C6-34B5-0348-8504-100D33A1901B}"/>
                </a:ext>
              </a:extLst>
            </p:cNvPr>
            <p:cNvSpPr/>
            <p:nvPr userDrawn="1"/>
          </p:nvSpPr>
          <p:spPr>
            <a:xfrm>
              <a:off x="1612900" y="2298700"/>
              <a:ext cx="66132" cy="80337"/>
            </a:xfrm>
            <a:custGeom>
              <a:avLst/>
              <a:gdLst/>
              <a:ahLst/>
              <a:cxnLst>
                <a:cxn ang="0">
                  <a:pos x="wd2" y="hd2"/>
                </a:cxn>
                <a:cxn ang="5400000">
                  <a:pos x="wd2" y="hd2"/>
                </a:cxn>
                <a:cxn ang="10800000">
                  <a:pos x="wd2" y="hd2"/>
                </a:cxn>
                <a:cxn ang="16200000">
                  <a:pos x="wd2" y="hd2"/>
                </a:cxn>
              </a:cxnLst>
              <a:rect l="0" t="0" r="r" b="b"/>
              <a:pathLst>
                <a:path w="21220" h="21021" extrusionOk="0">
                  <a:moveTo>
                    <a:pt x="13450" y="20936"/>
                  </a:moveTo>
                  <a:cubicBezTo>
                    <a:pt x="18341" y="21600"/>
                    <a:pt x="21192" y="18277"/>
                    <a:pt x="21192" y="14289"/>
                  </a:cubicBezTo>
                  <a:cubicBezTo>
                    <a:pt x="21600" y="8308"/>
                    <a:pt x="17525" y="3988"/>
                    <a:pt x="13042" y="0"/>
                  </a:cubicBezTo>
                  <a:cubicBezTo>
                    <a:pt x="6113" y="1662"/>
                    <a:pt x="0" y="5317"/>
                    <a:pt x="0" y="8972"/>
                  </a:cubicBezTo>
                  <a:cubicBezTo>
                    <a:pt x="408" y="14289"/>
                    <a:pt x="5707" y="19939"/>
                    <a:pt x="13450" y="2093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4DA737F2-D02F-7E47-AD82-361C125EF14F}"/>
                </a:ext>
              </a:extLst>
            </p:cNvPr>
            <p:cNvSpPr/>
            <p:nvPr userDrawn="1"/>
          </p:nvSpPr>
          <p:spPr>
            <a:xfrm>
              <a:off x="2857501" y="3162301"/>
              <a:ext cx="51068" cy="85989"/>
            </a:xfrm>
            <a:custGeom>
              <a:avLst/>
              <a:gdLst/>
              <a:ahLst/>
              <a:cxnLst>
                <a:cxn ang="0">
                  <a:pos x="wd2" y="hd2"/>
                </a:cxn>
                <a:cxn ang="5400000">
                  <a:pos x="wd2" y="hd2"/>
                </a:cxn>
                <a:cxn ang="10800000">
                  <a:pos x="wd2" y="hd2"/>
                </a:cxn>
                <a:cxn ang="16200000">
                  <a:pos x="wd2" y="hd2"/>
                </a:cxn>
              </a:cxnLst>
              <a:rect l="0" t="0" r="r" b="b"/>
              <a:pathLst>
                <a:path w="18883" h="19763" extrusionOk="0">
                  <a:moveTo>
                    <a:pt x="6574" y="0"/>
                  </a:moveTo>
                  <a:cubicBezTo>
                    <a:pt x="7044" y="6714"/>
                    <a:pt x="4696" y="13135"/>
                    <a:pt x="0" y="19265"/>
                  </a:cubicBezTo>
                  <a:cubicBezTo>
                    <a:pt x="11740" y="21600"/>
                    <a:pt x="15496" y="15178"/>
                    <a:pt x="17844" y="11384"/>
                  </a:cubicBezTo>
                  <a:cubicBezTo>
                    <a:pt x="21600" y="5546"/>
                    <a:pt x="14556" y="2043"/>
                    <a:pt x="6574" y="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8" name="Shape">
              <a:extLst>
                <a:ext uri="{FF2B5EF4-FFF2-40B4-BE49-F238E27FC236}">
                  <a16:creationId xmlns:a16="http://schemas.microsoft.com/office/drawing/2014/main" id="{A2B6FF2F-EDE3-504D-955A-07A17669A86B}"/>
                </a:ext>
              </a:extLst>
            </p:cNvPr>
            <p:cNvSpPr/>
            <p:nvPr userDrawn="1"/>
          </p:nvSpPr>
          <p:spPr>
            <a:xfrm>
              <a:off x="3022601" y="1930400"/>
              <a:ext cx="203364" cy="161823"/>
            </a:xfrm>
            <a:custGeom>
              <a:avLst/>
              <a:gdLst/>
              <a:ahLst/>
              <a:cxnLst>
                <a:cxn ang="0">
                  <a:pos x="wd2" y="hd2"/>
                </a:cxn>
                <a:cxn ang="5400000">
                  <a:pos x="wd2" y="hd2"/>
                </a:cxn>
                <a:cxn ang="10800000">
                  <a:pos x="wd2" y="hd2"/>
                </a:cxn>
                <a:cxn ang="16200000">
                  <a:pos x="wd2" y="hd2"/>
                </a:cxn>
              </a:cxnLst>
              <a:rect l="0" t="0" r="r" b="b"/>
              <a:pathLst>
                <a:path w="20227" h="19659" extrusionOk="0">
                  <a:moveTo>
                    <a:pt x="17480" y="7776"/>
                  </a:moveTo>
                  <a:cubicBezTo>
                    <a:pt x="16090" y="7159"/>
                    <a:pt x="14954" y="6234"/>
                    <a:pt x="13690" y="5462"/>
                  </a:cubicBezTo>
                  <a:cubicBezTo>
                    <a:pt x="10532" y="3611"/>
                    <a:pt x="8132" y="-555"/>
                    <a:pt x="4090" y="62"/>
                  </a:cubicBezTo>
                  <a:cubicBezTo>
                    <a:pt x="2827" y="216"/>
                    <a:pt x="1058" y="-555"/>
                    <a:pt x="553" y="1297"/>
                  </a:cubicBezTo>
                  <a:cubicBezTo>
                    <a:pt x="-78" y="3302"/>
                    <a:pt x="-457" y="5617"/>
                    <a:pt x="1058" y="7468"/>
                  </a:cubicBezTo>
                  <a:cubicBezTo>
                    <a:pt x="4090" y="11171"/>
                    <a:pt x="7248" y="14565"/>
                    <a:pt x="10659" y="17651"/>
                  </a:cubicBezTo>
                  <a:cubicBezTo>
                    <a:pt x="11669" y="21045"/>
                    <a:pt x="14070" y="19039"/>
                    <a:pt x="15838" y="19348"/>
                  </a:cubicBezTo>
                  <a:cubicBezTo>
                    <a:pt x="17228" y="19656"/>
                    <a:pt x="17733" y="18422"/>
                    <a:pt x="17354" y="16725"/>
                  </a:cubicBezTo>
                  <a:cubicBezTo>
                    <a:pt x="17354" y="16725"/>
                    <a:pt x="17480" y="16417"/>
                    <a:pt x="17480" y="16417"/>
                  </a:cubicBezTo>
                  <a:cubicBezTo>
                    <a:pt x="21143" y="13022"/>
                    <a:pt x="21143" y="11016"/>
                    <a:pt x="17480" y="777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9" name="Shape">
              <a:extLst>
                <a:ext uri="{FF2B5EF4-FFF2-40B4-BE49-F238E27FC236}">
                  <a16:creationId xmlns:a16="http://schemas.microsoft.com/office/drawing/2014/main" id="{FE2164C7-1B25-2043-BDC5-A431743392AF}"/>
                </a:ext>
              </a:extLst>
            </p:cNvPr>
            <p:cNvSpPr/>
            <p:nvPr userDrawn="1"/>
          </p:nvSpPr>
          <p:spPr>
            <a:xfrm>
              <a:off x="2857501" y="2565401"/>
              <a:ext cx="117586" cy="120563"/>
            </a:xfrm>
            <a:custGeom>
              <a:avLst/>
              <a:gdLst/>
              <a:ahLst/>
              <a:cxnLst>
                <a:cxn ang="0">
                  <a:pos x="wd2" y="hd2"/>
                </a:cxn>
                <a:cxn ang="5400000">
                  <a:pos x="wd2" y="hd2"/>
                </a:cxn>
                <a:cxn ang="10800000">
                  <a:pos x="wd2" y="hd2"/>
                </a:cxn>
                <a:cxn ang="16200000">
                  <a:pos x="wd2" y="hd2"/>
                </a:cxn>
              </a:cxnLst>
              <a:rect l="0" t="0" r="r" b="b"/>
              <a:pathLst>
                <a:path w="19607" h="20505" extrusionOk="0">
                  <a:moveTo>
                    <a:pt x="14829" y="10882"/>
                  </a:moveTo>
                  <a:cubicBezTo>
                    <a:pt x="13982" y="6994"/>
                    <a:pt x="12499" y="3754"/>
                    <a:pt x="9323" y="1378"/>
                  </a:cubicBezTo>
                  <a:cubicBezTo>
                    <a:pt x="6781" y="-566"/>
                    <a:pt x="3604" y="-350"/>
                    <a:pt x="1276" y="1378"/>
                  </a:cubicBezTo>
                  <a:cubicBezTo>
                    <a:pt x="-630" y="2674"/>
                    <a:pt x="-207" y="5482"/>
                    <a:pt x="1276" y="6994"/>
                  </a:cubicBezTo>
                  <a:cubicBezTo>
                    <a:pt x="4452" y="10450"/>
                    <a:pt x="5935" y="15202"/>
                    <a:pt x="9535" y="18226"/>
                  </a:cubicBezTo>
                  <a:cubicBezTo>
                    <a:pt x="11652" y="20170"/>
                    <a:pt x="13346" y="21034"/>
                    <a:pt x="16100" y="20170"/>
                  </a:cubicBezTo>
                  <a:cubicBezTo>
                    <a:pt x="20970" y="15202"/>
                    <a:pt x="20970" y="14554"/>
                    <a:pt x="14829" y="1088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0" name="Shape">
              <a:extLst>
                <a:ext uri="{FF2B5EF4-FFF2-40B4-BE49-F238E27FC236}">
                  <a16:creationId xmlns:a16="http://schemas.microsoft.com/office/drawing/2014/main" id="{7759B639-B500-1A4D-BE58-1AF065580109}"/>
                </a:ext>
              </a:extLst>
            </p:cNvPr>
            <p:cNvSpPr/>
            <p:nvPr userDrawn="1"/>
          </p:nvSpPr>
          <p:spPr>
            <a:xfrm>
              <a:off x="1600200" y="2743201"/>
              <a:ext cx="119902" cy="74470"/>
            </a:xfrm>
            <a:custGeom>
              <a:avLst/>
              <a:gdLst/>
              <a:ahLst/>
              <a:cxnLst>
                <a:cxn ang="0">
                  <a:pos x="wd2" y="hd2"/>
                </a:cxn>
                <a:cxn ang="5400000">
                  <a:pos x="wd2" y="hd2"/>
                </a:cxn>
                <a:cxn ang="10800000">
                  <a:pos x="wd2" y="hd2"/>
                </a:cxn>
                <a:cxn ang="16200000">
                  <a:pos x="wd2" y="hd2"/>
                </a:cxn>
              </a:cxnLst>
              <a:rect l="0" t="0" r="r" b="b"/>
              <a:pathLst>
                <a:path w="19799" h="19790" extrusionOk="0">
                  <a:moveTo>
                    <a:pt x="12690" y="4462"/>
                  </a:moveTo>
                  <a:cubicBezTo>
                    <a:pt x="10593" y="1762"/>
                    <a:pt x="7868" y="1087"/>
                    <a:pt x="5351" y="413"/>
                  </a:cubicBezTo>
                  <a:cubicBezTo>
                    <a:pt x="3463" y="-262"/>
                    <a:pt x="1156" y="-600"/>
                    <a:pt x="318" y="3450"/>
                  </a:cubicBezTo>
                  <a:cubicBezTo>
                    <a:pt x="-521" y="7500"/>
                    <a:pt x="318" y="10538"/>
                    <a:pt x="2625" y="12225"/>
                  </a:cubicBezTo>
                  <a:cubicBezTo>
                    <a:pt x="6399" y="14925"/>
                    <a:pt x="10175" y="17962"/>
                    <a:pt x="13949" y="19313"/>
                  </a:cubicBezTo>
                  <a:cubicBezTo>
                    <a:pt x="18353" y="21000"/>
                    <a:pt x="21079" y="18300"/>
                    <a:pt x="19192" y="9862"/>
                  </a:cubicBezTo>
                  <a:cubicBezTo>
                    <a:pt x="19611" y="412"/>
                    <a:pt x="16885" y="750"/>
                    <a:pt x="12690" y="446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1" name="Shape">
              <a:extLst>
                <a:ext uri="{FF2B5EF4-FFF2-40B4-BE49-F238E27FC236}">
                  <a16:creationId xmlns:a16="http://schemas.microsoft.com/office/drawing/2014/main" id="{CA31AA59-1F9F-2A45-97EA-C63BFEE2A9B3}"/>
                </a:ext>
              </a:extLst>
            </p:cNvPr>
            <p:cNvSpPr/>
            <p:nvPr userDrawn="1"/>
          </p:nvSpPr>
          <p:spPr>
            <a:xfrm>
              <a:off x="2133600" y="1104901"/>
              <a:ext cx="237168" cy="163178"/>
            </a:xfrm>
            <a:custGeom>
              <a:avLst/>
              <a:gdLst/>
              <a:ahLst/>
              <a:cxnLst>
                <a:cxn ang="0">
                  <a:pos x="wd2" y="hd2"/>
                </a:cxn>
                <a:cxn ang="5400000">
                  <a:pos x="wd2" y="hd2"/>
                </a:cxn>
                <a:cxn ang="10800000">
                  <a:pos x="wd2" y="hd2"/>
                </a:cxn>
                <a:cxn ang="16200000">
                  <a:pos x="wd2" y="hd2"/>
                </a:cxn>
              </a:cxnLst>
              <a:rect l="0" t="0" r="r" b="b"/>
              <a:pathLst>
                <a:path w="19677" h="20111" extrusionOk="0">
                  <a:moveTo>
                    <a:pt x="17309" y="11469"/>
                  </a:moveTo>
                  <a:cubicBezTo>
                    <a:pt x="17309" y="11469"/>
                    <a:pt x="17203" y="11312"/>
                    <a:pt x="17203" y="11312"/>
                  </a:cubicBezTo>
                  <a:cubicBezTo>
                    <a:pt x="16676" y="8808"/>
                    <a:pt x="15623" y="7243"/>
                    <a:pt x="13726" y="7712"/>
                  </a:cubicBezTo>
                  <a:cubicBezTo>
                    <a:pt x="11198" y="5521"/>
                    <a:pt x="8669" y="3173"/>
                    <a:pt x="6035" y="1138"/>
                  </a:cubicBezTo>
                  <a:cubicBezTo>
                    <a:pt x="4349" y="-271"/>
                    <a:pt x="2453" y="-427"/>
                    <a:pt x="767" y="982"/>
                  </a:cubicBezTo>
                  <a:cubicBezTo>
                    <a:pt x="-498" y="1921"/>
                    <a:pt x="134" y="4269"/>
                    <a:pt x="345" y="5990"/>
                  </a:cubicBezTo>
                  <a:cubicBezTo>
                    <a:pt x="556" y="7712"/>
                    <a:pt x="1504" y="8338"/>
                    <a:pt x="2347" y="9121"/>
                  </a:cubicBezTo>
                  <a:cubicBezTo>
                    <a:pt x="5297" y="11938"/>
                    <a:pt x="8458" y="14599"/>
                    <a:pt x="11409" y="17573"/>
                  </a:cubicBezTo>
                  <a:cubicBezTo>
                    <a:pt x="15202" y="21173"/>
                    <a:pt x="16571" y="21016"/>
                    <a:pt x="18573" y="16634"/>
                  </a:cubicBezTo>
                  <a:cubicBezTo>
                    <a:pt x="21102" y="13034"/>
                    <a:pt x="18678" y="12564"/>
                    <a:pt x="17309" y="1146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42" name="Shape">
            <a:extLst>
              <a:ext uri="{FF2B5EF4-FFF2-40B4-BE49-F238E27FC236}">
                <a16:creationId xmlns:a16="http://schemas.microsoft.com/office/drawing/2014/main" id="{FB65AC88-852D-4C45-AC79-7A71FD0FB1E0}"/>
              </a:ext>
            </a:extLst>
          </p:cNvPr>
          <p:cNvSpPr/>
          <p:nvPr/>
        </p:nvSpPr>
        <p:spPr>
          <a:xfrm>
            <a:off x="7429500" y="1422400"/>
            <a:ext cx="1266693" cy="1303630"/>
          </a:xfrm>
          <a:custGeom>
            <a:avLst/>
            <a:gdLst/>
            <a:ahLst/>
            <a:cxnLst>
              <a:cxn ang="0">
                <a:pos x="wd2" y="hd2"/>
              </a:cxn>
              <a:cxn ang="5400000">
                <a:pos x="wd2" y="hd2"/>
              </a:cxn>
              <a:cxn ang="10800000">
                <a:pos x="wd2" y="hd2"/>
              </a:cxn>
              <a:cxn ang="16200000">
                <a:pos x="wd2" y="hd2"/>
              </a:cxn>
            </a:cxnLst>
            <a:rect l="0" t="0" r="r" b="b"/>
            <a:pathLst>
              <a:path w="21415" h="21526" extrusionOk="0">
                <a:moveTo>
                  <a:pt x="20600" y="18542"/>
                </a:moveTo>
                <a:cubicBezTo>
                  <a:pt x="20600" y="18878"/>
                  <a:pt x="20879" y="19025"/>
                  <a:pt x="21094" y="19192"/>
                </a:cubicBezTo>
                <a:cubicBezTo>
                  <a:pt x="21437" y="19444"/>
                  <a:pt x="21523" y="19738"/>
                  <a:pt x="21265" y="20073"/>
                </a:cubicBezTo>
                <a:cubicBezTo>
                  <a:pt x="21244" y="20094"/>
                  <a:pt x="21222" y="20136"/>
                  <a:pt x="21201" y="20178"/>
                </a:cubicBezTo>
                <a:cubicBezTo>
                  <a:pt x="21051" y="20199"/>
                  <a:pt x="20879" y="20220"/>
                  <a:pt x="20729" y="20241"/>
                </a:cubicBezTo>
                <a:cubicBezTo>
                  <a:pt x="19848" y="20115"/>
                  <a:pt x="18946" y="20073"/>
                  <a:pt x="18066" y="20178"/>
                </a:cubicBezTo>
                <a:cubicBezTo>
                  <a:pt x="17637" y="20241"/>
                  <a:pt x="17207" y="20325"/>
                  <a:pt x="16821" y="20492"/>
                </a:cubicBezTo>
                <a:cubicBezTo>
                  <a:pt x="16799" y="20513"/>
                  <a:pt x="16756" y="20513"/>
                  <a:pt x="16735" y="20513"/>
                </a:cubicBezTo>
                <a:cubicBezTo>
                  <a:pt x="16198" y="20513"/>
                  <a:pt x="15683" y="20660"/>
                  <a:pt x="15189" y="20786"/>
                </a:cubicBezTo>
                <a:cubicBezTo>
                  <a:pt x="13063" y="21289"/>
                  <a:pt x="10873" y="21289"/>
                  <a:pt x="8726" y="21499"/>
                </a:cubicBezTo>
                <a:cubicBezTo>
                  <a:pt x="7395" y="21541"/>
                  <a:pt x="6064" y="21541"/>
                  <a:pt x="4733" y="21457"/>
                </a:cubicBezTo>
                <a:cubicBezTo>
                  <a:pt x="3745" y="21394"/>
                  <a:pt x="2779" y="21331"/>
                  <a:pt x="1812" y="21226"/>
                </a:cubicBezTo>
                <a:cubicBezTo>
                  <a:pt x="1533" y="21185"/>
                  <a:pt x="1254" y="21122"/>
                  <a:pt x="975" y="21310"/>
                </a:cubicBezTo>
                <a:cubicBezTo>
                  <a:pt x="782" y="21436"/>
                  <a:pt x="524" y="21478"/>
                  <a:pt x="352" y="21268"/>
                </a:cubicBezTo>
                <a:cubicBezTo>
                  <a:pt x="116" y="21017"/>
                  <a:pt x="-77" y="20723"/>
                  <a:pt x="30" y="20388"/>
                </a:cubicBezTo>
                <a:cubicBezTo>
                  <a:pt x="181" y="19926"/>
                  <a:pt x="224" y="19465"/>
                  <a:pt x="288" y="19004"/>
                </a:cubicBezTo>
                <a:cubicBezTo>
                  <a:pt x="395" y="18249"/>
                  <a:pt x="589" y="17515"/>
                  <a:pt x="782" y="16760"/>
                </a:cubicBezTo>
                <a:cubicBezTo>
                  <a:pt x="1040" y="15753"/>
                  <a:pt x="1383" y="14746"/>
                  <a:pt x="1641" y="13740"/>
                </a:cubicBezTo>
                <a:cubicBezTo>
                  <a:pt x="1898" y="12733"/>
                  <a:pt x="2177" y="11727"/>
                  <a:pt x="2521" y="10762"/>
                </a:cubicBezTo>
                <a:cubicBezTo>
                  <a:pt x="2822" y="9902"/>
                  <a:pt x="3122" y="9063"/>
                  <a:pt x="3294" y="8183"/>
                </a:cubicBezTo>
                <a:cubicBezTo>
                  <a:pt x="3530" y="7008"/>
                  <a:pt x="3809" y="5855"/>
                  <a:pt x="3938" y="4659"/>
                </a:cubicBezTo>
                <a:cubicBezTo>
                  <a:pt x="3960" y="4513"/>
                  <a:pt x="3981" y="4366"/>
                  <a:pt x="3938" y="4219"/>
                </a:cubicBezTo>
                <a:cubicBezTo>
                  <a:pt x="3852" y="3842"/>
                  <a:pt x="4110" y="3548"/>
                  <a:pt x="4196" y="3212"/>
                </a:cubicBezTo>
                <a:cubicBezTo>
                  <a:pt x="4325" y="2709"/>
                  <a:pt x="4346" y="2164"/>
                  <a:pt x="4454" y="1661"/>
                </a:cubicBezTo>
                <a:cubicBezTo>
                  <a:pt x="4539" y="1199"/>
                  <a:pt x="4389" y="885"/>
                  <a:pt x="3981" y="654"/>
                </a:cubicBezTo>
                <a:cubicBezTo>
                  <a:pt x="3831" y="570"/>
                  <a:pt x="3616" y="465"/>
                  <a:pt x="3702" y="235"/>
                </a:cubicBezTo>
                <a:cubicBezTo>
                  <a:pt x="3788" y="25"/>
                  <a:pt x="4003" y="-38"/>
                  <a:pt x="4239" y="109"/>
                </a:cubicBezTo>
                <a:cubicBezTo>
                  <a:pt x="4389" y="193"/>
                  <a:pt x="4539" y="381"/>
                  <a:pt x="4690" y="67"/>
                </a:cubicBezTo>
                <a:cubicBezTo>
                  <a:pt x="4754" y="-59"/>
                  <a:pt x="5141" y="4"/>
                  <a:pt x="5248" y="172"/>
                </a:cubicBezTo>
                <a:cubicBezTo>
                  <a:pt x="5355" y="339"/>
                  <a:pt x="5441" y="381"/>
                  <a:pt x="5592" y="256"/>
                </a:cubicBezTo>
                <a:cubicBezTo>
                  <a:pt x="5699" y="172"/>
                  <a:pt x="5828" y="193"/>
                  <a:pt x="5957" y="256"/>
                </a:cubicBezTo>
                <a:cubicBezTo>
                  <a:pt x="6171" y="360"/>
                  <a:pt x="6322" y="507"/>
                  <a:pt x="6472" y="654"/>
                </a:cubicBezTo>
                <a:cubicBezTo>
                  <a:pt x="6644" y="801"/>
                  <a:pt x="6794" y="969"/>
                  <a:pt x="7052" y="990"/>
                </a:cubicBezTo>
                <a:cubicBezTo>
                  <a:pt x="7202" y="1011"/>
                  <a:pt x="7352" y="1115"/>
                  <a:pt x="7374" y="1262"/>
                </a:cubicBezTo>
                <a:cubicBezTo>
                  <a:pt x="7460" y="1724"/>
                  <a:pt x="7868" y="1975"/>
                  <a:pt x="8168" y="2269"/>
                </a:cubicBezTo>
                <a:cubicBezTo>
                  <a:pt x="9091" y="3192"/>
                  <a:pt x="9993" y="4135"/>
                  <a:pt x="10874" y="5121"/>
                </a:cubicBezTo>
                <a:cubicBezTo>
                  <a:pt x="11561" y="5876"/>
                  <a:pt x="12205" y="6652"/>
                  <a:pt x="12870" y="7428"/>
                </a:cubicBezTo>
                <a:cubicBezTo>
                  <a:pt x="13515" y="8183"/>
                  <a:pt x="14116" y="8979"/>
                  <a:pt x="14717" y="9776"/>
                </a:cubicBezTo>
                <a:cubicBezTo>
                  <a:pt x="15554" y="10909"/>
                  <a:pt x="16392" y="12041"/>
                  <a:pt x="17186" y="13216"/>
                </a:cubicBezTo>
                <a:cubicBezTo>
                  <a:pt x="17981" y="14369"/>
                  <a:pt x="18753" y="15543"/>
                  <a:pt x="19484" y="16718"/>
                </a:cubicBezTo>
                <a:cubicBezTo>
                  <a:pt x="19677" y="17053"/>
                  <a:pt x="19891" y="17368"/>
                  <a:pt x="20106" y="17682"/>
                </a:cubicBezTo>
                <a:cubicBezTo>
                  <a:pt x="20042" y="17955"/>
                  <a:pt x="20342" y="18060"/>
                  <a:pt x="20385" y="18291"/>
                </a:cubicBezTo>
                <a:cubicBezTo>
                  <a:pt x="20364" y="18395"/>
                  <a:pt x="20450" y="18500"/>
                  <a:pt x="20600" y="18542"/>
                </a:cubicBezTo>
                <a:close/>
                <a:moveTo>
                  <a:pt x="18796" y="17976"/>
                </a:moveTo>
                <a:cubicBezTo>
                  <a:pt x="18689" y="17787"/>
                  <a:pt x="18624" y="17598"/>
                  <a:pt x="18496" y="17452"/>
                </a:cubicBezTo>
                <a:cubicBezTo>
                  <a:pt x="17895" y="16676"/>
                  <a:pt x="17422" y="15816"/>
                  <a:pt x="16864" y="14998"/>
                </a:cubicBezTo>
                <a:cubicBezTo>
                  <a:pt x="16112" y="13866"/>
                  <a:pt x="15404" y="12712"/>
                  <a:pt x="14631" y="11580"/>
                </a:cubicBezTo>
                <a:cubicBezTo>
                  <a:pt x="14073" y="10741"/>
                  <a:pt x="13450" y="9923"/>
                  <a:pt x="12849" y="9105"/>
                </a:cubicBezTo>
                <a:cubicBezTo>
                  <a:pt x="12011" y="7973"/>
                  <a:pt x="11110" y="6903"/>
                  <a:pt x="10208" y="5834"/>
                </a:cubicBezTo>
                <a:cubicBezTo>
                  <a:pt x="10186" y="5792"/>
                  <a:pt x="10165" y="5708"/>
                  <a:pt x="10058" y="5792"/>
                </a:cubicBezTo>
                <a:cubicBezTo>
                  <a:pt x="10122" y="5897"/>
                  <a:pt x="10186" y="6002"/>
                  <a:pt x="10251" y="6106"/>
                </a:cubicBezTo>
                <a:cubicBezTo>
                  <a:pt x="10723" y="6882"/>
                  <a:pt x="11217" y="7679"/>
                  <a:pt x="11689" y="8455"/>
                </a:cubicBezTo>
                <a:cubicBezTo>
                  <a:pt x="12248" y="9399"/>
                  <a:pt x="12720" y="10384"/>
                  <a:pt x="13407" y="11265"/>
                </a:cubicBezTo>
                <a:cubicBezTo>
                  <a:pt x="14180" y="12251"/>
                  <a:pt x="14932" y="13237"/>
                  <a:pt x="15576" y="14327"/>
                </a:cubicBezTo>
                <a:cubicBezTo>
                  <a:pt x="15790" y="14684"/>
                  <a:pt x="16005" y="15019"/>
                  <a:pt x="16220" y="15376"/>
                </a:cubicBezTo>
                <a:cubicBezTo>
                  <a:pt x="16778" y="16340"/>
                  <a:pt x="17250" y="17368"/>
                  <a:pt x="17658" y="18395"/>
                </a:cubicBezTo>
                <a:cubicBezTo>
                  <a:pt x="17701" y="18521"/>
                  <a:pt x="17594" y="18731"/>
                  <a:pt x="17809" y="18710"/>
                </a:cubicBezTo>
                <a:cubicBezTo>
                  <a:pt x="18238" y="18689"/>
                  <a:pt x="18646" y="18710"/>
                  <a:pt x="19076" y="18752"/>
                </a:cubicBezTo>
                <a:cubicBezTo>
                  <a:pt x="19161" y="18752"/>
                  <a:pt x="19290" y="18710"/>
                  <a:pt x="19247" y="18605"/>
                </a:cubicBezTo>
                <a:cubicBezTo>
                  <a:pt x="19161" y="18374"/>
                  <a:pt x="19075" y="18102"/>
                  <a:pt x="18796" y="17976"/>
                </a:cubicBezTo>
                <a:close/>
                <a:moveTo>
                  <a:pt x="6644" y="3401"/>
                </a:moveTo>
                <a:cubicBezTo>
                  <a:pt x="6493" y="3758"/>
                  <a:pt x="6386" y="4051"/>
                  <a:pt x="6278" y="4345"/>
                </a:cubicBezTo>
                <a:cubicBezTo>
                  <a:pt x="5828" y="5477"/>
                  <a:pt x="5377" y="6610"/>
                  <a:pt x="4926" y="7742"/>
                </a:cubicBezTo>
                <a:cubicBezTo>
                  <a:pt x="4840" y="7931"/>
                  <a:pt x="4797" y="8141"/>
                  <a:pt x="4797" y="8350"/>
                </a:cubicBezTo>
                <a:cubicBezTo>
                  <a:pt x="4776" y="8979"/>
                  <a:pt x="4797" y="9609"/>
                  <a:pt x="4754" y="10217"/>
                </a:cubicBezTo>
                <a:cubicBezTo>
                  <a:pt x="4668" y="11328"/>
                  <a:pt x="4582" y="12461"/>
                  <a:pt x="4410" y="13551"/>
                </a:cubicBezTo>
                <a:cubicBezTo>
                  <a:pt x="4174" y="15124"/>
                  <a:pt x="3981" y="16697"/>
                  <a:pt x="3509" y="18228"/>
                </a:cubicBezTo>
                <a:cubicBezTo>
                  <a:pt x="3466" y="18374"/>
                  <a:pt x="3272" y="18542"/>
                  <a:pt x="3380" y="18668"/>
                </a:cubicBezTo>
                <a:cubicBezTo>
                  <a:pt x="3487" y="18794"/>
                  <a:pt x="3702" y="18626"/>
                  <a:pt x="3852" y="18605"/>
                </a:cubicBezTo>
                <a:cubicBezTo>
                  <a:pt x="4475" y="18521"/>
                  <a:pt x="5076" y="18437"/>
                  <a:pt x="5699" y="18458"/>
                </a:cubicBezTo>
                <a:cubicBezTo>
                  <a:pt x="6300" y="18479"/>
                  <a:pt x="6901" y="18416"/>
                  <a:pt x="7502" y="18458"/>
                </a:cubicBezTo>
                <a:cubicBezTo>
                  <a:pt x="8705" y="18521"/>
                  <a:pt x="9886" y="18437"/>
                  <a:pt x="11067" y="18458"/>
                </a:cubicBezTo>
                <a:cubicBezTo>
                  <a:pt x="11711" y="18479"/>
                  <a:pt x="12376" y="18437"/>
                  <a:pt x="13020" y="18437"/>
                </a:cubicBezTo>
                <a:cubicBezTo>
                  <a:pt x="13922" y="18437"/>
                  <a:pt x="14824" y="18458"/>
                  <a:pt x="15726" y="18395"/>
                </a:cubicBezTo>
                <a:cubicBezTo>
                  <a:pt x="15962" y="18374"/>
                  <a:pt x="15962" y="18291"/>
                  <a:pt x="15855" y="18123"/>
                </a:cubicBezTo>
                <a:cubicBezTo>
                  <a:pt x="15683" y="17850"/>
                  <a:pt x="15490" y="17578"/>
                  <a:pt x="15318" y="17305"/>
                </a:cubicBezTo>
                <a:cubicBezTo>
                  <a:pt x="14695" y="16298"/>
                  <a:pt x="14137" y="15271"/>
                  <a:pt x="13579" y="14222"/>
                </a:cubicBezTo>
                <a:cubicBezTo>
                  <a:pt x="13192" y="13488"/>
                  <a:pt x="12806" y="12775"/>
                  <a:pt x="12441" y="12041"/>
                </a:cubicBezTo>
                <a:cubicBezTo>
                  <a:pt x="12054" y="11286"/>
                  <a:pt x="11711" y="10510"/>
                  <a:pt x="11238" y="9818"/>
                </a:cubicBezTo>
                <a:cubicBezTo>
                  <a:pt x="10702" y="9000"/>
                  <a:pt x="10057" y="8245"/>
                  <a:pt x="9456" y="7470"/>
                </a:cubicBezTo>
                <a:cubicBezTo>
                  <a:pt x="8941" y="6799"/>
                  <a:pt x="8404" y="6127"/>
                  <a:pt x="7932" y="5435"/>
                </a:cubicBezTo>
                <a:cubicBezTo>
                  <a:pt x="7524" y="4806"/>
                  <a:pt x="7073" y="4177"/>
                  <a:pt x="6644" y="3401"/>
                </a:cubicBezTo>
                <a:close/>
                <a:moveTo>
                  <a:pt x="3466" y="12125"/>
                </a:moveTo>
                <a:cubicBezTo>
                  <a:pt x="2736" y="14390"/>
                  <a:pt x="2199" y="16697"/>
                  <a:pt x="1684" y="19045"/>
                </a:cubicBezTo>
                <a:cubicBezTo>
                  <a:pt x="1770" y="19025"/>
                  <a:pt x="1791" y="19045"/>
                  <a:pt x="1791" y="19025"/>
                </a:cubicBezTo>
                <a:cubicBezTo>
                  <a:pt x="1834" y="18983"/>
                  <a:pt x="1856" y="18962"/>
                  <a:pt x="1898" y="18920"/>
                </a:cubicBezTo>
                <a:cubicBezTo>
                  <a:pt x="2349" y="18395"/>
                  <a:pt x="2564" y="17745"/>
                  <a:pt x="2757" y="17116"/>
                </a:cubicBezTo>
                <a:cubicBezTo>
                  <a:pt x="3144" y="15816"/>
                  <a:pt x="3251" y="14474"/>
                  <a:pt x="3401" y="13132"/>
                </a:cubicBezTo>
                <a:cubicBezTo>
                  <a:pt x="3444" y="12817"/>
                  <a:pt x="3509" y="12482"/>
                  <a:pt x="3466" y="12125"/>
                </a:cubicBezTo>
                <a:close/>
                <a:moveTo>
                  <a:pt x="5141" y="1619"/>
                </a:moveTo>
                <a:cubicBezTo>
                  <a:pt x="5076" y="2311"/>
                  <a:pt x="5033" y="2961"/>
                  <a:pt x="4969" y="3590"/>
                </a:cubicBezTo>
                <a:cubicBezTo>
                  <a:pt x="4969" y="3653"/>
                  <a:pt x="4904" y="3758"/>
                  <a:pt x="5012" y="3779"/>
                </a:cubicBezTo>
                <a:cubicBezTo>
                  <a:pt x="5119" y="3821"/>
                  <a:pt x="5184" y="3758"/>
                  <a:pt x="5227" y="3674"/>
                </a:cubicBezTo>
                <a:cubicBezTo>
                  <a:pt x="5420" y="3254"/>
                  <a:pt x="5613" y="2835"/>
                  <a:pt x="5806" y="2416"/>
                </a:cubicBezTo>
                <a:cubicBezTo>
                  <a:pt x="5849" y="2311"/>
                  <a:pt x="5849" y="2227"/>
                  <a:pt x="5763" y="2164"/>
                </a:cubicBezTo>
                <a:cubicBezTo>
                  <a:pt x="5549" y="1996"/>
                  <a:pt x="5355" y="1828"/>
                  <a:pt x="5141" y="1619"/>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3" name="Shape">
            <a:extLst>
              <a:ext uri="{FF2B5EF4-FFF2-40B4-BE49-F238E27FC236}">
                <a16:creationId xmlns:a16="http://schemas.microsoft.com/office/drawing/2014/main" id="{B878E7A7-000F-B94B-8C9F-175AA02E60A9}"/>
              </a:ext>
            </a:extLst>
          </p:cNvPr>
          <p:cNvSpPr/>
          <p:nvPr/>
        </p:nvSpPr>
        <p:spPr>
          <a:xfrm>
            <a:off x="7823200" y="2247900"/>
            <a:ext cx="536477" cy="602865"/>
          </a:xfrm>
          <a:custGeom>
            <a:avLst/>
            <a:gdLst/>
            <a:ahLst/>
            <a:cxnLst>
              <a:cxn ang="0">
                <a:pos x="wd2" y="hd2"/>
              </a:cxn>
              <a:cxn ang="5400000">
                <a:pos x="wd2" y="hd2"/>
              </a:cxn>
              <a:cxn ang="10800000">
                <a:pos x="wd2" y="hd2"/>
              </a:cxn>
              <a:cxn ang="16200000">
                <a:pos x="wd2" y="hd2"/>
              </a:cxn>
            </a:cxnLst>
            <a:rect l="0" t="0" r="r" b="b"/>
            <a:pathLst>
              <a:path w="21220" h="21229" extrusionOk="0">
                <a:moveTo>
                  <a:pt x="12879" y="19156"/>
                </a:moveTo>
                <a:cubicBezTo>
                  <a:pt x="9563" y="19693"/>
                  <a:pt x="6248" y="20319"/>
                  <a:pt x="2982" y="21124"/>
                </a:cubicBezTo>
                <a:cubicBezTo>
                  <a:pt x="1074" y="21571"/>
                  <a:pt x="-333" y="20542"/>
                  <a:pt x="69" y="18798"/>
                </a:cubicBezTo>
                <a:cubicBezTo>
                  <a:pt x="823" y="15623"/>
                  <a:pt x="1777" y="12493"/>
                  <a:pt x="2530" y="9362"/>
                </a:cubicBezTo>
                <a:cubicBezTo>
                  <a:pt x="2932" y="7708"/>
                  <a:pt x="3535" y="6053"/>
                  <a:pt x="3937" y="4354"/>
                </a:cubicBezTo>
                <a:cubicBezTo>
                  <a:pt x="4138" y="3415"/>
                  <a:pt x="4891" y="2520"/>
                  <a:pt x="5293" y="1536"/>
                </a:cubicBezTo>
                <a:cubicBezTo>
                  <a:pt x="5344" y="1402"/>
                  <a:pt x="5344" y="1268"/>
                  <a:pt x="5444" y="1178"/>
                </a:cubicBezTo>
                <a:cubicBezTo>
                  <a:pt x="5695" y="821"/>
                  <a:pt x="5394" y="60"/>
                  <a:pt x="6097" y="16"/>
                </a:cubicBezTo>
                <a:cubicBezTo>
                  <a:pt x="6951" y="-29"/>
                  <a:pt x="7905" y="-29"/>
                  <a:pt x="8508" y="687"/>
                </a:cubicBezTo>
                <a:cubicBezTo>
                  <a:pt x="9513" y="1760"/>
                  <a:pt x="10367" y="2878"/>
                  <a:pt x="11170" y="4085"/>
                </a:cubicBezTo>
                <a:cubicBezTo>
                  <a:pt x="12225" y="5785"/>
                  <a:pt x="13129" y="7573"/>
                  <a:pt x="14586" y="9049"/>
                </a:cubicBezTo>
                <a:cubicBezTo>
                  <a:pt x="15139" y="9586"/>
                  <a:pt x="15289" y="10346"/>
                  <a:pt x="15792" y="10927"/>
                </a:cubicBezTo>
                <a:cubicBezTo>
                  <a:pt x="17098" y="12716"/>
                  <a:pt x="18404" y="14505"/>
                  <a:pt x="19660" y="16249"/>
                </a:cubicBezTo>
                <a:cubicBezTo>
                  <a:pt x="19810" y="16473"/>
                  <a:pt x="20061" y="16473"/>
                  <a:pt x="20313" y="16473"/>
                </a:cubicBezTo>
                <a:cubicBezTo>
                  <a:pt x="20664" y="16518"/>
                  <a:pt x="21167" y="16518"/>
                  <a:pt x="21217" y="16831"/>
                </a:cubicBezTo>
                <a:cubicBezTo>
                  <a:pt x="21267" y="17233"/>
                  <a:pt x="20714" y="17233"/>
                  <a:pt x="20363" y="17367"/>
                </a:cubicBezTo>
                <a:cubicBezTo>
                  <a:pt x="20061" y="17501"/>
                  <a:pt x="19760" y="17591"/>
                  <a:pt x="19459" y="17591"/>
                </a:cubicBezTo>
                <a:cubicBezTo>
                  <a:pt x="17098" y="17680"/>
                  <a:pt x="15039" y="18664"/>
                  <a:pt x="12879" y="19156"/>
                </a:cubicBezTo>
                <a:close/>
                <a:moveTo>
                  <a:pt x="11422" y="18306"/>
                </a:moveTo>
                <a:cubicBezTo>
                  <a:pt x="13532" y="18038"/>
                  <a:pt x="15440" y="17233"/>
                  <a:pt x="17651" y="16831"/>
                </a:cubicBezTo>
                <a:cubicBezTo>
                  <a:pt x="16244" y="15444"/>
                  <a:pt x="15289" y="13968"/>
                  <a:pt x="14285" y="12537"/>
                </a:cubicBezTo>
                <a:cubicBezTo>
                  <a:pt x="13933" y="12045"/>
                  <a:pt x="13632" y="11509"/>
                  <a:pt x="13280" y="11017"/>
                </a:cubicBezTo>
                <a:cubicBezTo>
                  <a:pt x="11623" y="8736"/>
                  <a:pt x="9814" y="6545"/>
                  <a:pt x="8307" y="4130"/>
                </a:cubicBezTo>
                <a:cubicBezTo>
                  <a:pt x="7955" y="3593"/>
                  <a:pt x="7955" y="2967"/>
                  <a:pt x="7453" y="2475"/>
                </a:cubicBezTo>
                <a:cubicBezTo>
                  <a:pt x="7051" y="2788"/>
                  <a:pt x="7051" y="3191"/>
                  <a:pt x="6951" y="3549"/>
                </a:cubicBezTo>
                <a:cubicBezTo>
                  <a:pt x="5594" y="8691"/>
                  <a:pt x="4288" y="13879"/>
                  <a:pt x="2882" y="19022"/>
                </a:cubicBezTo>
                <a:cubicBezTo>
                  <a:pt x="2681" y="19693"/>
                  <a:pt x="2831" y="19872"/>
                  <a:pt x="3585" y="19737"/>
                </a:cubicBezTo>
                <a:cubicBezTo>
                  <a:pt x="6197" y="19201"/>
                  <a:pt x="8810" y="18754"/>
                  <a:pt x="11422" y="1830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t>6</a:t>
            </a:fld>
            <a:endParaRPr lang="en-US"/>
          </a:p>
        </p:txBody>
      </p:sp>
      <p:sp>
        <p:nvSpPr>
          <p:cNvPr id="13" name="Picture Placeholder 12">
            <a:extLst>
              <a:ext uri="{FF2B5EF4-FFF2-40B4-BE49-F238E27FC236}">
                <a16:creationId xmlns:a16="http://schemas.microsoft.com/office/drawing/2014/main" id="{32A207D8-EB5F-4F5C-971D-29A51AC17CC4}"/>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MEMPHIS">
      <a:dk1>
        <a:srgbClr val="484848"/>
      </a:dk1>
      <a:lt1>
        <a:srgbClr val="F1F9F7"/>
      </a:lt1>
      <a:dk2>
        <a:srgbClr val="484848"/>
      </a:dk2>
      <a:lt2>
        <a:srgbClr val="F1F9F7"/>
      </a:lt2>
      <a:accent1>
        <a:srgbClr val="ADDDE0"/>
      </a:accent1>
      <a:accent2>
        <a:srgbClr val="FEDC95"/>
      </a:accent2>
      <a:accent3>
        <a:srgbClr val="6BC8CB"/>
      </a:accent3>
      <a:accent4>
        <a:srgbClr val="FEBF23"/>
      </a:accent4>
      <a:accent5>
        <a:srgbClr val="FBFBFB"/>
      </a:accent5>
      <a:accent6>
        <a:srgbClr val="FD9295"/>
      </a:accent6>
      <a:hlink>
        <a:srgbClr val="FE9295"/>
      </a:hlink>
      <a:folHlink>
        <a:srgbClr val="F5F6F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47_T_PGO_MEMPHIS-4x3.pptx" id="{0C88BF67-90BA-4DB1-9F28-7A5EA3B8FF2A}" vid="{CB079271-53E2-4E4F-89AE-17804A06C2C8}"/>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47_T_PGO_MEMPHIS-4x3.pptx" id="{0C88BF67-90BA-4DB1-9F28-7A5EA3B8FF2A}" vid="{48F3F363-F55A-4FB8-B6A3-843F37A564C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442</TotalTime>
  <Words>362</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MEMPHIS</dc:title>
  <dc:creator>PresentationGO.com</dc:creator>
  <dc:description>© Copyright PresentationGo.com</dc:description>
  <dcterms:created xsi:type="dcterms:W3CDTF">2019-11-21T05:08:20Z</dcterms:created>
  <dcterms:modified xsi:type="dcterms:W3CDTF">2020-04-22T18:18:17Z</dcterms:modified>
  <cp:category>Templates</cp:category>
</cp:coreProperties>
</file>