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561" autoAdjust="0"/>
    <p:restoredTop sz="94566" autoAdjust="0"/>
  </p:normalViewPr>
  <p:slideViewPr>
    <p:cSldViewPr snapToGrid="0">
      <p:cViewPr>
        <p:scale>
          <a:sx n="100" d="100"/>
          <a:sy n="100" d="100"/>
        </p:scale>
        <p:origin x="3354" y="119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5/6/2020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470DC60-341D-9A47-823F-08B9EB1E0CB1}"/>
              </a:ext>
            </a:extLst>
          </p:cNvPr>
          <p:cNvGrpSpPr/>
          <p:nvPr userDrawn="1"/>
        </p:nvGrpSpPr>
        <p:grpSpPr>
          <a:xfrm>
            <a:off x="0" y="-31750"/>
            <a:ext cx="8144511" cy="6889750"/>
            <a:chOff x="3835399" y="15913100"/>
            <a:chExt cx="8144511" cy="6889750"/>
          </a:xfrm>
        </p:grpSpPr>
        <p:sp>
          <p:nvSpPr>
            <p:cNvPr id="11" name="Shape">
              <a:extLst>
                <a:ext uri="{FF2B5EF4-FFF2-40B4-BE49-F238E27FC236}">
                  <a16:creationId xmlns:a16="http://schemas.microsoft.com/office/drawing/2014/main" id="{26CA4290-6E07-4641-8457-89B3874FEF76}"/>
                </a:ext>
              </a:extLst>
            </p:cNvPr>
            <p:cNvSpPr/>
            <p:nvPr/>
          </p:nvSpPr>
          <p:spPr>
            <a:xfrm>
              <a:off x="3835399" y="15925800"/>
              <a:ext cx="7569202" cy="6877050"/>
            </a:xfrm>
            <a:custGeom>
              <a:avLst/>
              <a:gdLst/>
              <a:ahLst/>
              <a:cxnLst>
                <a:cxn ang="0">
                  <a:pos x="wd2" y="hd2"/>
                </a:cxn>
                <a:cxn ang="5400000">
                  <a:pos x="wd2" y="hd2"/>
                </a:cxn>
                <a:cxn ang="10800000">
                  <a:pos x="wd2" y="hd2"/>
                </a:cxn>
                <a:cxn ang="16200000">
                  <a:pos x="wd2" y="hd2"/>
                </a:cxn>
              </a:cxnLst>
              <a:rect l="0" t="0" r="r" b="b"/>
              <a:pathLst>
                <a:path w="21600" h="21600" extrusionOk="0">
                  <a:moveTo>
                    <a:pt x="20650" y="48"/>
                  </a:moveTo>
                  <a:lnTo>
                    <a:pt x="15301" y="7084"/>
                  </a:lnTo>
                  <a:lnTo>
                    <a:pt x="21600" y="17535"/>
                  </a:lnTo>
                  <a:lnTo>
                    <a:pt x="20477" y="21600"/>
                  </a:lnTo>
                  <a:lnTo>
                    <a:pt x="0" y="21600"/>
                  </a:lnTo>
                  <a:lnTo>
                    <a:pt x="0" y="0"/>
                  </a:lnTo>
                  <a:close/>
                </a:path>
              </a:pathLst>
            </a:cu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0" scaled="0"/>
              <a:tileRect/>
            </a:gra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3E1A7DE1-D58E-A94B-AF25-E4E9B0372F8E}"/>
                </a:ext>
              </a:extLst>
            </p:cNvPr>
            <p:cNvSpPr/>
            <p:nvPr/>
          </p:nvSpPr>
          <p:spPr>
            <a:xfrm>
              <a:off x="4165600" y="15913100"/>
              <a:ext cx="7814310" cy="6885938"/>
            </a:xfrm>
            <a:custGeom>
              <a:avLst/>
              <a:gdLst/>
              <a:ahLst/>
              <a:cxnLst>
                <a:cxn ang="0">
                  <a:pos x="wd2" y="hd2"/>
                </a:cxn>
                <a:cxn ang="5400000">
                  <a:pos x="wd2" y="hd2"/>
                </a:cxn>
                <a:cxn ang="10800000">
                  <a:pos x="wd2" y="hd2"/>
                </a:cxn>
                <a:cxn ang="16200000">
                  <a:pos x="wd2" y="hd2"/>
                </a:cxn>
              </a:cxnLst>
              <a:rect l="0" t="0" r="r" b="b"/>
              <a:pathLst>
                <a:path w="21600" h="21600" extrusionOk="0">
                  <a:moveTo>
                    <a:pt x="21446" y="11322"/>
                  </a:moveTo>
                  <a:cubicBezTo>
                    <a:pt x="21421" y="11322"/>
                    <a:pt x="21400" y="11326"/>
                    <a:pt x="21379" y="11338"/>
                  </a:cubicBezTo>
                  <a:lnTo>
                    <a:pt x="18539" y="5741"/>
                  </a:lnTo>
                  <a:cubicBezTo>
                    <a:pt x="18581" y="5709"/>
                    <a:pt x="18606" y="5653"/>
                    <a:pt x="18606" y="5593"/>
                  </a:cubicBezTo>
                  <a:cubicBezTo>
                    <a:pt x="18606" y="5506"/>
                    <a:pt x="18553" y="5434"/>
                    <a:pt x="18483" y="5414"/>
                  </a:cubicBezTo>
                  <a:lnTo>
                    <a:pt x="19111" y="68"/>
                  </a:lnTo>
                  <a:lnTo>
                    <a:pt x="19094" y="64"/>
                  </a:lnTo>
                  <a:lnTo>
                    <a:pt x="19079" y="52"/>
                  </a:lnTo>
                  <a:lnTo>
                    <a:pt x="14003" y="6940"/>
                  </a:lnTo>
                  <a:cubicBezTo>
                    <a:pt x="13982" y="6924"/>
                    <a:pt x="13954" y="6912"/>
                    <a:pt x="13926" y="6912"/>
                  </a:cubicBezTo>
                  <a:lnTo>
                    <a:pt x="13782" y="0"/>
                  </a:lnTo>
                  <a:lnTo>
                    <a:pt x="9324" y="4302"/>
                  </a:lnTo>
                  <a:cubicBezTo>
                    <a:pt x="9296" y="4271"/>
                    <a:pt x="9257" y="4251"/>
                    <a:pt x="9212" y="4251"/>
                  </a:cubicBezTo>
                  <a:cubicBezTo>
                    <a:pt x="9190" y="4251"/>
                    <a:pt x="9169" y="4255"/>
                    <a:pt x="9148" y="4263"/>
                  </a:cubicBezTo>
                  <a:lnTo>
                    <a:pt x="7137" y="32"/>
                  </a:lnTo>
                  <a:lnTo>
                    <a:pt x="7105" y="52"/>
                  </a:lnTo>
                  <a:lnTo>
                    <a:pt x="9117" y="4283"/>
                  </a:lnTo>
                  <a:cubicBezTo>
                    <a:pt x="9075" y="4314"/>
                    <a:pt x="9047" y="4370"/>
                    <a:pt x="9047" y="4434"/>
                  </a:cubicBezTo>
                  <a:cubicBezTo>
                    <a:pt x="9047" y="4446"/>
                    <a:pt x="9047" y="4454"/>
                    <a:pt x="9050" y="4466"/>
                  </a:cubicBezTo>
                  <a:lnTo>
                    <a:pt x="5009" y="5753"/>
                  </a:lnTo>
                  <a:cubicBezTo>
                    <a:pt x="4981" y="5697"/>
                    <a:pt x="4932" y="5661"/>
                    <a:pt x="4873" y="5661"/>
                  </a:cubicBezTo>
                  <a:lnTo>
                    <a:pt x="4504" y="32"/>
                  </a:lnTo>
                  <a:lnTo>
                    <a:pt x="4469" y="36"/>
                  </a:lnTo>
                  <a:lnTo>
                    <a:pt x="4834" y="5661"/>
                  </a:lnTo>
                  <a:cubicBezTo>
                    <a:pt x="4760" y="5677"/>
                    <a:pt x="4704" y="5749"/>
                    <a:pt x="4704" y="5836"/>
                  </a:cubicBezTo>
                  <a:lnTo>
                    <a:pt x="2468" y="6406"/>
                  </a:lnTo>
                  <a:cubicBezTo>
                    <a:pt x="2454" y="6354"/>
                    <a:pt x="2419" y="6314"/>
                    <a:pt x="2373" y="6294"/>
                  </a:cubicBezTo>
                  <a:lnTo>
                    <a:pt x="3918" y="40"/>
                  </a:lnTo>
                  <a:lnTo>
                    <a:pt x="3883" y="28"/>
                  </a:lnTo>
                  <a:lnTo>
                    <a:pt x="2338" y="6282"/>
                  </a:lnTo>
                  <a:cubicBezTo>
                    <a:pt x="2331" y="6282"/>
                    <a:pt x="2320" y="6278"/>
                    <a:pt x="2310" y="6278"/>
                  </a:cubicBezTo>
                  <a:cubicBezTo>
                    <a:pt x="2296" y="6278"/>
                    <a:pt x="2278" y="6282"/>
                    <a:pt x="2264" y="6286"/>
                  </a:cubicBezTo>
                  <a:lnTo>
                    <a:pt x="32" y="16"/>
                  </a:lnTo>
                  <a:lnTo>
                    <a:pt x="0" y="32"/>
                  </a:lnTo>
                  <a:lnTo>
                    <a:pt x="2236" y="6302"/>
                  </a:lnTo>
                  <a:cubicBezTo>
                    <a:pt x="2184" y="6334"/>
                    <a:pt x="2148" y="6394"/>
                    <a:pt x="2148" y="6466"/>
                  </a:cubicBezTo>
                  <a:cubicBezTo>
                    <a:pt x="2148" y="6569"/>
                    <a:pt x="2222" y="6649"/>
                    <a:pt x="2310" y="6649"/>
                  </a:cubicBezTo>
                  <a:cubicBezTo>
                    <a:pt x="2398" y="6649"/>
                    <a:pt x="2471" y="6565"/>
                    <a:pt x="2471" y="6466"/>
                  </a:cubicBezTo>
                  <a:cubicBezTo>
                    <a:pt x="2471" y="6458"/>
                    <a:pt x="2471" y="6454"/>
                    <a:pt x="2468" y="6446"/>
                  </a:cubicBezTo>
                  <a:lnTo>
                    <a:pt x="4701" y="5880"/>
                  </a:lnTo>
                  <a:cubicBezTo>
                    <a:pt x="4715" y="5964"/>
                    <a:pt x="4781" y="6031"/>
                    <a:pt x="4862" y="6031"/>
                  </a:cubicBezTo>
                  <a:cubicBezTo>
                    <a:pt x="4883" y="6031"/>
                    <a:pt x="4901" y="6027"/>
                    <a:pt x="4918" y="6019"/>
                  </a:cubicBezTo>
                  <a:lnTo>
                    <a:pt x="7168" y="11680"/>
                  </a:lnTo>
                  <a:cubicBezTo>
                    <a:pt x="7140" y="11712"/>
                    <a:pt x="7123" y="11760"/>
                    <a:pt x="7123" y="11808"/>
                  </a:cubicBezTo>
                  <a:cubicBezTo>
                    <a:pt x="7123" y="11911"/>
                    <a:pt x="7196" y="11991"/>
                    <a:pt x="7284" y="11991"/>
                  </a:cubicBezTo>
                  <a:cubicBezTo>
                    <a:pt x="7372" y="11991"/>
                    <a:pt x="7446" y="11907"/>
                    <a:pt x="7446" y="11808"/>
                  </a:cubicBezTo>
                  <a:cubicBezTo>
                    <a:pt x="7446" y="11804"/>
                    <a:pt x="7446" y="11804"/>
                    <a:pt x="7446" y="11800"/>
                  </a:cubicBezTo>
                  <a:lnTo>
                    <a:pt x="10988" y="11358"/>
                  </a:lnTo>
                  <a:cubicBezTo>
                    <a:pt x="11002" y="11441"/>
                    <a:pt x="11065" y="11505"/>
                    <a:pt x="11142" y="11509"/>
                  </a:cubicBezTo>
                  <a:lnTo>
                    <a:pt x="13280" y="21552"/>
                  </a:lnTo>
                  <a:lnTo>
                    <a:pt x="13315" y="21544"/>
                  </a:lnTo>
                  <a:lnTo>
                    <a:pt x="11181" y="11509"/>
                  </a:lnTo>
                  <a:cubicBezTo>
                    <a:pt x="11216" y="11501"/>
                    <a:pt x="11248" y="11481"/>
                    <a:pt x="11272" y="11449"/>
                  </a:cubicBezTo>
                  <a:lnTo>
                    <a:pt x="19859" y="17453"/>
                  </a:lnTo>
                  <a:cubicBezTo>
                    <a:pt x="19848" y="17477"/>
                    <a:pt x="19841" y="17505"/>
                    <a:pt x="19841" y="17533"/>
                  </a:cubicBezTo>
                  <a:cubicBezTo>
                    <a:pt x="19841" y="17580"/>
                    <a:pt x="19855" y="17620"/>
                    <a:pt x="19883" y="17652"/>
                  </a:cubicBezTo>
                  <a:lnTo>
                    <a:pt x="16713" y="21532"/>
                  </a:lnTo>
                  <a:lnTo>
                    <a:pt x="16738" y="21560"/>
                  </a:lnTo>
                  <a:lnTo>
                    <a:pt x="19908" y="17680"/>
                  </a:lnTo>
                  <a:cubicBezTo>
                    <a:pt x="19918" y="17688"/>
                    <a:pt x="19929" y="17696"/>
                    <a:pt x="19940" y="17704"/>
                  </a:cubicBezTo>
                  <a:lnTo>
                    <a:pt x="18900" y="21588"/>
                  </a:lnTo>
                  <a:lnTo>
                    <a:pt x="18936" y="21600"/>
                  </a:lnTo>
                  <a:lnTo>
                    <a:pt x="19975" y="17716"/>
                  </a:lnTo>
                  <a:cubicBezTo>
                    <a:pt x="19985" y="17720"/>
                    <a:pt x="19996" y="17720"/>
                    <a:pt x="20006" y="17720"/>
                  </a:cubicBezTo>
                  <a:cubicBezTo>
                    <a:pt x="20098" y="17720"/>
                    <a:pt x="20168" y="17636"/>
                    <a:pt x="20168" y="17537"/>
                  </a:cubicBezTo>
                  <a:cubicBezTo>
                    <a:pt x="20168" y="17457"/>
                    <a:pt x="20126" y="17393"/>
                    <a:pt x="20062" y="17365"/>
                  </a:cubicBezTo>
                  <a:lnTo>
                    <a:pt x="21414" y="11696"/>
                  </a:lnTo>
                  <a:cubicBezTo>
                    <a:pt x="21421" y="11696"/>
                    <a:pt x="21432" y="11700"/>
                    <a:pt x="21439" y="11700"/>
                  </a:cubicBezTo>
                  <a:cubicBezTo>
                    <a:pt x="21530" y="11700"/>
                    <a:pt x="21600" y="11617"/>
                    <a:pt x="21600" y="11517"/>
                  </a:cubicBezTo>
                  <a:cubicBezTo>
                    <a:pt x="21600" y="11417"/>
                    <a:pt x="21533" y="11322"/>
                    <a:pt x="21446" y="11322"/>
                  </a:cubicBezTo>
                  <a:close/>
                  <a:moveTo>
                    <a:pt x="21347" y="11358"/>
                  </a:moveTo>
                  <a:cubicBezTo>
                    <a:pt x="21333" y="11370"/>
                    <a:pt x="21319" y="11386"/>
                    <a:pt x="21309" y="11406"/>
                  </a:cubicBezTo>
                  <a:lnTo>
                    <a:pt x="14059" y="7159"/>
                  </a:lnTo>
                  <a:cubicBezTo>
                    <a:pt x="14067" y="7139"/>
                    <a:pt x="14070" y="7115"/>
                    <a:pt x="14070" y="7091"/>
                  </a:cubicBezTo>
                  <a:cubicBezTo>
                    <a:pt x="14070" y="7079"/>
                    <a:pt x="14070" y="7071"/>
                    <a:pt x="14067" y="7059"/>
                  </a:cubicBezTo>
                  <a:lnTo>
                    <a:pt x="18290" y="5661"/>
                  </a:lnTo>
                  <a:cubicBezTo>
                    <a:pt x="18314" y="5729"/>
                    <a:pt x="18374" y="5776"/>
                    <a:pt x="18441" y="5776"/>
                  </a:cubicBezTo>
                  <a:cubicBezTo>
                    <a:pt x="18465" y="5776"/>
                    <a:pt x="18486" y="5772"/>
                    <a:pt x="18507" y="5761"/>
                  </a:cubicBezTo>
                  <a:lnTo>
                    <a:pt x="21347" y="11358"/>
                  </a:lnTo>
                  <a:close/>
                  <a:moveTo>
                    <a:pt x="18441" y="5406"/>
                  </a:moveTo>
                  <a:cubicBezTo>
                    <a:pt x="18349" y="5406"/>
                    <a:pt x="18279" y="5490"/>
                    <a:pt x="18279" y="5589"/>
                  </a:cubicBezTo>
                  <a:cubicBezTo>
                    <a:pt x="18279" y="5601"/>
                    <a:pt x="18279" y="5609"/>
                    <a:pt x="18283" y="5621"/>
                  </a:cubicBezTo>
                  <a:lnTo>
                    <a:pt x="14059" y="7019"/>
                  </a:lnTo>
                  <a:cubicBezTo>
                    <a:pt x="14052" y="6999"/>
                    <a:pt x="14042" y="6980"/>
                    <a:pt x="14028" y="6964"/>
                  </a:cubicBezTo>
                  <a:lnTo>
                    <a:pt x="19065" y="127"/>
                  </a:lnTo>
                  <a:lnTo>
                    <a:pt x="18448" y="5406"/>
                  </a:lnTo>
                  <a:cubicBezTo>
                    <a:pt x="18444" y="5406"/>
                    <a:pt x="18444" y="5406"/>
                    <a:pt x="18441" y="5406"/>
                  </a:cubicBezTo>
                  <a:close/>
                  <a:moveTo>
                    <a:pt x="13887" y="6908"/>
                  </a:moveTo>
                  <a:cubicBezTo>
                    <a:pt x="13838" y="6916"/>
                    <a:pt x="13796" y="6948"/>
                    <a:pt x="13772" y="6992"/>
                  </a:cubicBezTo>
                  <a:lnTo>
                    <a:pt x="9359" y="4494"/>
                  </a:lnTo>
                  <a:cubicBezTo>
                    <a:pt x="9366" y="4474"/>
                    <a:pt x="9369" y="4454"/>
                    <a:pt x="9369" y="4430"/>
                  </a:cubicBezTo>
                  <a:cubicBezTo>
                    <a:pt x="9369" y="4390"/>
                    <a:pt x="9359" y="4354"/>
                    <a:pt x="9341" y="4326"/>
                  </a:cubicBezTo>
                  <a:lnTo>
                    <a:pt x="13744" y="80"/>
                  </a:lnTo>
                  <a:lnTo>
                    <a:pt x="13887" y="6908"/>
                  </a:lnTo>
                  <a:close/>
                  <a:moveTo>
                    <a:pt x="5027" y="5840"/>
                  </a:moveTo>
                  <a:cubicBezTo>
                    <a:pt x="5027" y="5820"/>
                    <a:pt x="5023" y="5804"/>
                    <a:pt x="5020" y="5784"/>
                  </a:cubicBezTo>
                  <a:lnTo>
                    <a:pt x="9057" y="4498"/>
                  </a:lnTo>
                  <a:cubicBezTo>
                    <a:pt x="9075" y="4541"/>
                    <a:pt x="9106" y="4581"/>
                    <a:pt x="9145" y="4597"/>
                  </a:cubicBezTo>
                  <a:lnTo>
                    <a:pt x="7274" y="11617"/>
                  </a:lnTo>
                  <a:cubicBezTo>
                    <a:pt x="7246" y="11621"/>
                    <a:pt x="7221" y="11629"/>
                    <a:pt x="7200" y="11645"/>
                  </a:cubicBezTo>
                  <a:lnTo>
                    <a:pt x="4953" y="5992"/>
                  </a:lnTo>
                  <a:cubicBezTo>
                    <a:pt x="4999" y="5964"/>
                    <a:pt x="5027" y="5904"/>
                    <a:pt x="5027" y="5840"/>
                  </a:cubicBezTo>
                  <a:close/>
                  <a:moveTo>
                    <a:pt x="7309" y="11621"/>
                  </a:moveTo>
                  <a:lnTo>
                    <a:pt x="9176" y="4613"/>
                  </a:lnTo>
                  <a:cubicBezTo>
                    <a:pt x="9187" y="4617"/>
                    <a:pt x="9197" y="4617"/>
                    <a:pt x="9208" y="4617"/>
                  </a:cubicBezTo>
                  <a:cubicBezTo>
                    <a:pt x="9264" y="4617"/>
                    <a:pt x="9317" y="4581"/>
                    <a:pt x="9345" y="4534"/>
                  </a:cubicBezTo>
                  <a:lnTo>
                    <a:pt x="13758" y="7031"/>
                  </a:lnTo>
                  <a:cubicBezTo>
                    <a:pt x="13751" y="7051"/>
                    <a:pt x="13747" y="7071"/>
                    <a:pt x="13747" y="7095"/>
                  </a:cubicBezTo>
                  <a:cubicBezTo>
                    <a:pt x="13747" y="7147"/>
                    <a:pt x="13768" y="7195"/>
                    <a:pt x="13800" y="7231"/>
                  </a:cubicBezTo>
                  <a:lnTo>
                    <a:pt x="11216" y="11151"/>
                  </a:lnTo>
                  <a:cubicBezTo>
                    <a:pt x="11198" y="11143"/>
                    <a:pt x="11177" y="11139"/>
                    <a:pt x="11156" y="11139"/>
                  </a:cubicBezTo>
                  <a:cubicBezTo>
                    <a:pt x="11069" y="11139"/>
                    <a:pt x="10998" y="11218"/>
                    <a:pt x="10995" y="11318"/>
                  </a:cubicBezTo>
                  <a:lnTo>
                    <a:pt x="7449" y="11760"/>
                  </a:lnTo>
                  <a:cubicBezTo>
                    <a:pt x="7432" y="11684"/>
                    <a:pt x="7376" y="11629"/>
                    <a:pt x="7309" y="11621"/>
                  </a:cubicBezTo>
                  <a:close/>
                  <a:moveTo>
                    <a:pt x="11297" y="11413"/>
                  </a:moveTo>
                  <a:cubicBezTo>
                    <a:pt x="11311" y="11386"/>
                    <a:pt x="11318" y="11354"/>
                    <a:pt x="11318" y="11322"/>
                  </a:cubicBezTo>
                  <a:cubicBezTo>
                    <a:pt x="11318" y="11258"/>
                    <a:pt x="11290" y="11202"/>
                    <a:pt x="11248" y="11170"/>
                  </a:cubicBezTo>
                  <a:lnTo>
                    <a:pt x="13828" y="7254"/>
                  </a:lnTo>
                  <a:cubicBezTo>
                    <a:pt x="13852" y="7270"/>
                    <a:pt x="13880" y="7282"/>
                    <a:pt x="13912" y="7282"/>
                  </a:cubicBezTo>
                  <a:cubicBezTo>
                    <a:pt x="13940" y="7282"/>
                    <a:pt x="13965" y="7274"/>
                    <a:pt x="13986" y="7262"/>
                  </a:cubicBezTo>
                  <a:lnTo>
                    <a:pt x="19908" y="17393"/>
                  </a:lnTo>
                  <a:cubicBezTo>
                    <a:pt x="19897" y="17401"/>
                    <a:pt x="19890" y="17413"/>
                    <a:pt x="19883" y="17421"/>
                  </a:cubicBezTo>
                  <a:lnTo>
                    <a:pt x="11297" y="11413"/>
                  </a:lnTo>
                  <a:close/>
                  <a:moveTo>
                    <a:pt x="20034" y="17345"/>
                  </a:moveTo>
                  <a:cubicBezTo>
                    <a:pt x="20027" y="17345"/>
                    <a:pt x="20017" y="17341"/>
                    <a:pt x="20010" y="17341"/>
                  </a:cubicBezTo>
                  <a:cubicBezTo>
                    <a:pt x="19982" y="17341"/>
                    <a:pt x="19957" y="17349"/>
                    <a:pt x="19936" y="17361"/>
                  </a:cubicBezTo>
                  <a:lnTo>
                    <a:pt x="14014" y="7231"/>
                  </a:lnTo>
                  <a:cubicBezTo>
                    <a:pt x="14024" y="7219"/>
                    <a:pt x="14038" y="7207"/>
                    <a:pt x="14045" y="7191"/>
                  </a:cubicBezTo>
                  <a:lnTo>
                    <a:pt x="21295" y="11437"/>
                  </a:lnTo>
                  <a:cubicBezTo>
                    <a:pt x="21288" y="11457"/>
                    <a:pt x="21284" y="11481"/>
                    <a:pt x="21284" y="11505"/>
                  </a:cubicBezTo>
                  <a:cubicBezTo>
                    <a:pt x="21284" y="11585"/>
                    <a:pt x="21326" y="11649"/>
                    <a:pt x="21389" y="11676"/>
                  </a:cubicBezTo>
                  <a:lnTo>
                    <a:pt x="20034" y="17345"/>
                  </a:ln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gr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50" y="3917482"/>
            <a:ext cx="3818222" cy="1790299"/>
          </a:xfrm>
          <a:prstGeom prst="rect">
            <a:avLst/>
          </a:prstGeo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8650" y="5842534"/>
            <a:ext cx="4260984" cy="593243"/>
          </a:xfrm>
          <a:prstGeom prst="rect">
            <a:avLst/>
          </a:prstGeom>
        </p:spPr>
        <p:txBody>
          <a:bodyPr/>
          <a:lstStyle>
            <a:lvl1pPr marL="0" indent="0" algn="l">
              <a:buNone/>
              <a:defRPr sz="2400">
                <a:solidFill>
                  <a:schemeClr val="accent6">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68C1166-E656-7B47-8DB3-FBA7924ED2AB}"/>
              </a:ext>
            </a:extLst>
          </p:cNvPr>
          <p:cNvGrpSpPr/>
          <p:nvPr userDrawn="1"/>
        </p:nvGrpSpPr>
        <p:grpSpPr>
          <a:xfrm>
            <a:off x="5848542" y="-28875"/>
            <a:ext cx="3314708" cy="3865878"/>
            <a:chOff x="25120599" y="15900399"/>
            <a:chExt cx="3314708" cy="3865878"/>
          </a:xfrm>
        </p:grpSpPr>
        <p:sp>
          <p:nvSpPr>
            <p:cNvPr id="11" name="Shape">
              <a:extLst>
                <a:ext uri="{FF2B5EF4-FFF2-40B4-BE49-F238E27FC236}">
                  <a16:creationId xmlns:a16="http://schemas.microsoft.com/office/drawing/2014/main" id="{35AF23CF-A88A-3048-92B3-2F0E807718BB}"/>
                </a:ext>
              </a:extLst>
            </p:cNvPr>
            <p:cNvSpPr/>
            <p:nvPr/>
          </p:nvSpPr>
          <p:spPr>
            <a:xfrm>
              <a:off x="25120600" y="15925799"/>
              <a:ext cx="3291841" cy="248539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6033" y="9514"/>
                  </a:lnTo>
                  <a:lnTo>
                    <a:pt x="13358" y="7572"/>
                  </a:lnTo>
                  <a:lnTo>
                    <a:pt x="21600" y="21600"/>
                  </a:lnTo>
                  <a:lnTo>
                    <a:pt x="21600" y="0"/>
                  </a:lnTo>
                  <a:close/>
                </a:path>
              </a:pathLst>
            </a:cu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0800000" scaled="0"/>
              <a:tileRect/>
            </a:gra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520526C1-FB94-C841-B815-8057B47F580C}"/>
                </a:ext>
              </a:extLst>
            </p:cNvPr>
            <p:cNvSpPr/>
            <p:nvPr/>
          </p:nvSpPr>
          <p:spPr>
            <a:xfrm>
              <a:off x="25120599" y="15900399"/>
              <a:ext cx="3314708" cy="3865878"/>
            </a:xfrm>
            <a:custGeom>
              <a:avLst/>
              <a:gdLst/>
              <a:ahLst/>
              <a:cxnLst>
                <a:cxn ang="0">
                  <a:pos x="wd2" y="hd2"/>
                </a:cxn>
                <a:cxn ang="5400000">
                  <a:pos x="wd2" y="hd2"/>
                </a:cxn>
                <a:cxn ang="10800000">
                  <a:pos x="wd2" y="hd2"/>
                </a:cxn>
                <a:cxn ang="16200000">
                  <a:pos x="wd2" y="hd2"/>
                </a:cxn>
              </a:cxnLst>
              <a:rect l="0" t="0" r="r" b="b"/>
              <a:pathLst>
                <a:path w="21600" h="21600" extrusionOk="0">
                  <a:moveTo>
                    <a:pt x="12430" y="11304"/>
                  </a:moveTo>
                  <a:lnTo>
                    <a:pt x="21600" y="14064"/>
                  </a:lnTo>
                  <a:lnTo>
                    <a:pt x="13498" y="5145"/>
                  </a:lnTo>
                  <a:cubicBezTo>
                    <a:pt x="13531" y="5102"/>
                    <a:pt x="13548" y="5045"/>
                    <a:pt x="13556" y="4988"/>
                  </a:cubicBezTo>
                  <a:lnTo>
                    <a:pt x="21484" y="4329"/>
                  </a:lnTo>
                  <a:lnTo>
                    <a:pt x="21476" y="4258"/>
                  </a:lnTo>
                  <a:lnTo>
                    <a:pt x="13548" y="4917"/>
                  </a:lnTo>
                  <a:cubicBezTo>
                    <a:pt x="13531" y="4839"/>
                    <a:pt x="13481" y="4768"/>
                    <a:pt x="13415" y="4726"/>
                  </a:cubicBezTo>
                  <a:lnTo>
                    <a:pt x="14905" y="43"/>
                  </a:lnTo>
                  <a:lnTo>
                    <a:pt x="14822" y="21"/>
                  </a:lnTo>
                  <a:lnTo>
                    <a:pt x="13332" y="4683"/>
                  </a:lnTo>
                  <a:cubicBezTo>
                    <a:pt x="13283" y="4662"/>
                    <a:pt x="13225" y="4648"/>
                    <a:pt x="13159" y="4648"/>
                  </a:cubicBezTo>
                  <a:cubicBezTo>
                    <a:pt x="13059" y="4648"/>
                    <a:pt x="12968" y="4683"/>
                    <a:pt x="12902" y="4733"/>
                  </a:cubicBezTo>
                  <a:lnTo>
                    <a:pt x="3964" y="0"/>
                  </a:lnTo>
                  <a:lnTo>
                    <a:pt x="3923" y="64"/>
                  </a:lnTo>
                  <a:lnTo>
                    <a:pt x="12852" y="4790"/>
                  </a:lnTo>
                  <a:cubicBezTo>
                    <a:pt x="12811" y="4847"/>
                    <a:pt x="12786" y="4910"/>
                    <a:pt x="12786" y="4981"/>
                  </a:cubicBezTo>
                  <a:cubicBezTo>
                    <a:pt x="12786" y="4996"/>
                    <a:pt x="12786" y="5017"/>
                    <a:pt x="12794" y="5031"/>
                  </a:cubicBezTo>
                  <a:lnTo>
                    <a:pt x="6290" y="6145"/>
                  </a:lnTo>
                  <a:cubicBezTo>
                    <a:pt x="6223" y="6046"/>
                    <a:pt x="6099" y="5982"/>
                    <a:pt x="5959" y="5982"/>
                  </a:cubicBezTo>
                  <a:cubicBezTo>
                    <a:pt x="5917" y="5982"/>
                    <a:pt x="5884" y="5989"/>
                    <a:pt x="5843" y="5996"/>
                  </a:cubicBezTo>
                  <a:lnTo>
                    <a:pt x="66" y="85"/>
                  </a:lnTo>
                  <a:lnTo>
                    <a:pt x="0" y="128"/>
                  </a:lnTo>
                  <a:lnTo>
                    <a:pt x="5760" y="6024"/>
                  </a:lnTo>
                  <a:cubicBezTo>
                    <a:pt x="5644" y="6081"/>
                    <a:pt x="5570" y="6188"/>
                    <a:pt x="5570" y="6308"/>
                  </a:cubicBezTo>
                  <a:cubicBezTo>
                    <a:pt x="5570" y="6493"/>
                    <a:pt x="5743" y="6635"/>
                    <a:pt x="5950" y="6635"/>
                  </a:cubicBezTo>
                  <a:cubicBezTo>
                    <a:pt x="6157" y="6635"/>
                    <a:pt x="6331" y="6486"/>
                    <a:pt x="6331" y="6308"/>
                  </a:cubicBezTo>
                  <a:cubicBezTo>
                    <a:pt x="6331" y="6273"/>
                    <a:pt x="6323" y="6244"/>
                    <a:pt x="6314" y="6209"/>
                  </a:cubicBezTo>
                  <a:lnTo>
                    <a:pt x="12811" y="5095"/>
                  </a:lnTo>
                  <a:cubicBezTo>
                    <a:pt x="12869" y="5215"/>
                    <a:pt x="13001" y="5308"/>
                    <a:pt x="13167" y="5308"/>
                  </a:cubicBezTo>
                  <a:cubicBezTo>
                    <a:pt x="13175" y="5308"/>
                    <a:pt x="13175" y="5308"/>
                    <a:pt x="13183" y="5308"/>
                  </a:cubicBezTo>
                  <a:lnTo>
                    <a:pt x="12099" y="10835"/>
                  </a:lnTo>
                  <a:cubicBezTo>
                    <a:pt x="12091" y="10835"/>
                    <a:pt x="12083" y="10835"/>
                    <a:pt x="12074" y="10835"/>
                  </a:cubicBezTo>
                  <a:cubicBezTo>
                    <a:pt x="11859" y="10835"/>
                    <a:pt x="11694" y="10984"/>
                    <a:pt x="11694" y="11162"/>
                  </a:cubicBezTo>
                  <a:cubicBezTo>
                    <a:pt x="11694" y="11339"/>
                    <a:pt x="11868" y="11488"/>
                    <a:pt x="12074" y="11488"/>
                  </a:cubicBezTo>
                  <a:cubicBezTo>
                    <a:pt x="12149" y="11488"/>
                    <a:pt x="12215" y="11467"/>
                    <a:pt x="12273" y="11439"/>
                  </a:cubicBezTo>
                  <a:lnTo>
                    <a:pt x="21443" y="21600"/>
                  </a:lnTo>
                  <a:lnTo>
                    <a:pt x="21509" y="21557"/>
                  </a:lnTo>
                  <a:lnTo>
                    <a:pt x="12356" y="11396"/>
                  </a:lnTo>
                  <a:cubicBezTo>
                    <a:pt x="12389" y="11375"/>
                    <a:pt x="12414" y="11339"/>
                    <a:pt x="12430" y="11304"/>
                  </a:cubicBezTo>
                  <a:close/>
                  <a:moveTo>
                    <a:pt x="13283" y="5294"/>
                  </a:moveTo>
                  <a:cubicBezTo>
                    <a:pt x="13349" y="5279"/>
                    <a:pt x="13407" y="5244"/>
                    <a:pt x="13457" y="5208"/>
                  </a:cubicBezTo>
                  <a:lnTo>
                    <a:pt x="21368" y="13922"/>
                  </a:lnTo>
                  <a:lnTo>
                    <a:pt x="12463" y="11240"/>
                  </a:lnTo>
                  <a:cubicBezTo>
                    <a:pt x="12472" y="11219"/>
                    <a:pt x="12472" y="11190"/>
                    <a:pt x="12472" y="11162"/>
                  </a:cubicBezTo>
                  <a:cubicBezTo>
                    <a:pt x="12472" y="11013"/>
                    <a:pt x="12356" y="10885"/>
                    <a:pt x="12190" y="10850"/>
                  </a:cubicBezTo>
                  <a:lnTo>
                    <a:pt x="13283" y="5294"/>
                  </a:ln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gr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5627771"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6956057"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5/6/2020</a:t>
            </a:fld>
            <a:endParaRPr lang="en-US"/>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5C845689-3126-0945-96CE-35761B0BCE37}"/>
              </a:ext>
            </a:extLst>
          </p:cNvPr>
          <p:cNvGrpSpPr/>
          <p:nvPr userDrawn="1"/>
        </p:nvGrpSpPr>
        <p:grpSpPr>
          <a:xfrm>
            <a:off x="0" y="4150026"/>
            <a:ext cx="4939027" cy="2736849"/>
            <a:chOff x="36283900" y="20065999"/>
            <a:chExt cx="4939027" cy="2736849"/>
          </a:xfrm>
        </p:grpSpPr>
        <p:sp>
          <p:nvSpPr>
            <p:cNvPr id="11" name="Shape">
              <a:extLst>
                <a:ext uri="{FF2B5EF4-FFF2-40B4-BE49-F238E27FC236}">
                  <a16:creationId xmlns:a16="http://schemas.microsoft.com/office/drawing/2014/main" id="{C4BBCA69-9E21-1E42-8FDA-8BEC8C548733}"/>
                </a:ext>
              </a:extLst>
            </p:cNvPr>
            <p:cNvSpPr/>
            <p:nvPr/>
          </p:nvSpPr>
          <p:spPr>
            <a:xfrm>
              <a:off x="36283900" y="20294600"/>
              <a:ext cx="4196083" cy="24866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374" y="10568"/>
                  </a:lnTo>
                  <a:lnTo>
                    <a:pt x="15344" y="7766"/>
                  </a:lnTo>
                  <a:lnTo>
                    <a:pt x="21600" y="21600"/>
                  </a:lnTo>
                  <a:lnTo>
                    <a:pt x="0" y="21600"/>
                  </a:lnTo>
                  <a:close/>
                </a:path>
              </a:pathLst>
            </a:cu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0" scaled="0"/>
              <a:tileRect/>
            </a:gra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8C09960B-CE29-B14C-AEEB-47776092B07A}"/>
                </a:ext>
              </a:extLst>
            </p:cNvPr>
            <p:cNvSpPr/>
            <p:nvPr/>
          </p:nvSpPr>
          <p:spPr>
            <a:xfrm>
              <a:off x="36283900" y="20065999"/>
              <a:ext cx="4939027" cy="2736849"/>
            </a:xfrm>
            <a:custGeom>
              <a:avLst/>
              <a:gdLst/>
              <a:ahLst/>
              <a:cxnLst>
                <a:cxn ang="0">
                  <a:pos x="wd2" y="hd2"/>
                </a:cxn>
                <a:cxn ang="5400000">
                  <a:pos x="wd2" y="hd2"/>
                </a:cxn>
                <a:cxn ang="10800000">
                  <a:pos x="wd2" y="hd2"/>
                </a:cxn>
                <a:cxn ang="16200000">
                  <a:pos x="wd2" y="hd2"/>
                </a:cxn>
              </a:cxnLst>
              <a:rect l="0" t="0" r="r" b="b"/>
              <a:pathLst>
                <a:path w="21600" h="21600" extrusionOk="0">
                  <a:moveTo>
                    <a:pt x="21356" y="16398"/>
                  </a:moveTo>
                  <a:cubicBezTo>
                    <a:pt x="21267" y="16398"/>
                    <a:pt x="21189" y="16478"/>
                    <a:pt x="21145" y="16598"/>
                  </a:cubicBezTo>
                  <a:lnTo>
                    <a:pt x="13302" y="9071"/>
                  </a:lnTo>
                  <a:cubicBezTo>
                    <a:pt x="13313" y="9021"/>
                    <a:pt x="13319" y="8961"/>
                    <a:pt x="13319" y="8901"/>
                  </a:cubicBezTo>
                  <a:cubicBezTo>
                    <a:pt x="13319" y="8640"/>
                    <a:pt x="13202" y="8440"/>
                    <a:pt x="13063" y="8440"/>
                  </a:cubicBezTo>
                  <a:cubicBezTo>
                    <a:pt x="12919" y="8440"/>
                    <a:pt x="12808" y="8650"/>
                    <a:pt x="12808" y="8901"/>
                  </a:cubicBezTo>
                  <a:cubicBezTo>
                    <a:pt x="12808" y="8911"/>
                    <a:pt x="12808" y="8921"/>
                    <a:pt x="12808" y="8921"/>
                  </a:cubicBezTo>
                  <a:lnTo>
                    <a:pt x="4849" y="11246"/>
                  </a:lnTo>
                  <a:cubicBezTo>
                    <a:pt x="4821" y="11066"/>
                    <a:pt x="4738" y="10925"/>
                    <a:pt x="4627" y="10905"/>
                  </a:cubicBezTo>
                  <a:lnTo>
                    <a:pt x="4627" y="4029"/>
                  </a:lnTo>
                  <a:cubicBezTo>
                    <a:pt x="4754" y="3999"/>
                    <a:pt x="4854" y="3809"/>
                    <a:pt x="4854" y="3568"/>
                  </a:cubicBezTo>
                  <a:cubicBezTo>
                    <a:pt x="4854" y="3308"/>
                    <a:pt x="4738" y="3107"/>
                    <a:pt x="4599" y="3107"/>
                  </a:cubicBezTo>
                  <a:cubicBezTo>
                    <a:pt x="4488" y="3107"/>
                    <a:pt x="4399" y="3227"/>
                    <a:pt x="4360" y="3398"/>
                  </a:cubicBezTo>
                  <a:lnTo>
                    <a:pt x="39" y="0"/>
                  </a:lnTo>
                  <a:lnTo>
                    <a:pt x="17" y="90"/>
                  </a:lnTo>
                  <a:lnTo>
                    <a:pt x="4343" y="3498"/>
                  </a:lnTo>
                  <a:cubicBezTo>
                    <a:pt x="4343" y="3518"/>
                    <a:pt x="4338" y="3548"/>
                    <a:pt x="4338" y="3568"/>
                  </a:cubicBezTo>
                  <a:cubicBezTo>
                    <a:pt x="4338" y="3809"/>
                    <a:pt x="4438" y="3999"/>
                    <a:pt x="4566" y="4029"/>
                  </a:cubicBezTo>
                  <a:lnTo>
                    <a:pt x="4566" y="10905"/>
                  </a:lnTo>
                  <a:cubicBezTo>
                    <a:pt x="4521" y="10915"/>
                    <a:pt x="4482" y="10935"/>
                    <a:pt x="4449" y="10985"/>
                  </a:cubicBezTo>
                  <a:lnTo>
                    <a:pt x="44" y="1784"/>
                  </a:lnTo>
                  <a:lnTo>
                    <a:pt x="0" y="1854"/>
                  </a:lnTo>
                  <a:lnTo>
                    <a:pt x="4404" y="11056"/>
                  </a:lnTo>
                  <a:cubicBezTo>
                    <a:pt x="4360" y="11136"/>
                    <a:pt x="4332" y="11246"/>
                    <a:pt x="4332" y="11376"/>
                  </a:cubicBezTo>
                  <a:cubicBezTo>
                    <a:pt x="4332" y="11386"/>
                    <a:pt x="4332" y="11396"/>
                    <a:pt x="4332" y="11396"/>
                  </a:cubicBezTo>
                  <a:lnTo>
                    <a:pt x="17" y="12639"/>
                  </a:lnTo>
                  <a:lnTo>
                    <a:pt x="28" y="12739"/>
                  </a:lnTo>
                  <a:lnTo>
                    <a:pt x="4343" y="11497"/>
                  </a:lnTo>
                  <a:cubicBezTo>
                    <a:pt x="4360" y="11617"/>
                    <a:pt x="4404" y="11717"/>
                    <a:pt x="4466" y="11777"/>
                  </a:cubicBezTo>
                  <a:lnTo>
                    <a:pt x="2216" y="21400"/>
                  </a:lnTo>
                  <a:lnTo>
                    <a:pt x="2266" y="21440"/>
                  </a:lnTo>
                  <a:lnTo>
                    <a:pt x="4515" y="11817"/>
                  </a:lnTo>
                  <a:cubicBezTo>
                    <a:pt x="4538" y="11827"/>
                    <a:pt x="4565" y="11837"/>
                    <a:pt x="4588" y="11837"/>
                  </a:cubicBezTo>
                  <a:cubicBezTo>
                    <a:pt x="4665" y="11837"/>
                    <a:pt x="4732" y="11777"/>
                    <a:pt x="4782" y="11677"/>
                  </a:cubicBezTo>
                  <a:lnTo>
                    <a:pt x="8414" y="16238"/>
                  </a:lnTo>
                  <a:cubicBezTo>
                    <a:pt x="8403" y="16288"/>
                    <a:pt x="8398" y="16338"/>
                    <a:pt x="8398" y="16398"/>
                  </a:cubicBezTo>
                  <a:cubicBezTo>
                    <a:pt x="8398" y="16458"/>
                    <a:pt x="8403" y="16518"/>
                    <a:pt x="8414" y="16568"/>
                  </a:cubicBezTo>
                  <a:lnTo>
                    <a:pt x="4827" y="21379"/>
                  </a:lnTo>
                  <a:lnTo>
                    <a:pt x="4860" y="21460"/>
                  </a:lnTo>
                  <a:lnTo>
                    <a:pt x="8442" y="16659"/>
                  </a:lnTo>
                  <a:cubicBezTo>
                    <a:pt x="8487" y="16779"/>
                    <a:pt x="8564" y="16869"/>
                    <a:pt x="8659" y="16869"/>
                  </a:cubicBezTo>
                  <a:cubicBezTo>
                    <a:pt x="8659" y="16869"/>
                    <a:pt x="8664" y="16869"/>
                    <a:pt x="8664" y="16869"/>
                  </a:cubicBezTo>
                  <a:lnTo>
                    <a:pt x="9709" y="21600"/>
                  </a:lnTo>
                  <a:lnTo>
                    <a:pt x="9759" y="21560"/>
                  </a:lnTo>
                  <a:lnTo>
                    <a:pt x="8720" y="16849"/>
                  </a:lnTo>
                  <a:cubicBezTo>
                    <a:pt x="8831" y="16799"/>
                    <a:pt x="8914" y="16618"/>
                    <a:pt x="8914" y="16398"/>
                  </a:cubicBezTo>
                  <a:cubicBezTo>
                    <a:pt x="8914" y="16268"/>
                    <a:pt x="8881" y="16147"/>
                    <a:pt x="8831" y="16057"/>
                  </a:cubicBezTo>
                  <a:lnTo>
                    <a:pt x="12880" y="9251"/>
                  </a:lnTo>
                  <a:cubicBezTo>
                    <a:pt x="12924" y="9322"/>
                    <a:pt x="12986" y="9362"/>
                    <a:pt x="13047" y="9362"/>
                  </a:cubicBezTo>
                  <a:cubicBezTo>
                    <a:pt x="13052" y="9362"/>
                    <a:pt x="13058" y="9362"/>
                    <a:pt x="13058" y="9362"/>
                  </a:cubicBezTo>
                  <a:lnTo>
                    <a:pt x="14135" y="21420"/>
                  </a:lnTo>
                  <a:lnTo>
                    <a:pt x="14191" y="21400"/>
                  </a:lnTo>
                  <a:lnTo>
                    <a:pt x="13113" y="9342"/>
                  </a:lnTo>
                  <a:cubicBezTo>
                    <a:pt x="13135" y="9332"/>
                    <a:pt x="13158" y="9312"/>
                    <a:pt x="13180" y="9291"/>
                  </a:cubicBezTo>
                  <a:lnTo>
                    <a:pt x="18345" y="21470"/>
                  </a:lnTo>
                  <a:lnTo>
                    <a:pt x="18390" y="21410"/>
                  </a:lnTo>
                  <a:lnTo>
                    <a:pt x="13224" y="9231"/>
                  </a:lnTo>
                  <a:cubicBezTo>
                    <a:pt x="13235" y="9211"/>
                    <a:pt x="13252" y="9181"/>
                    <a:pt x="13258" y="9161"/>
                  </a:cubicBezTo>
                  <a:lnTo>
                    <a:pt x="21100" y="16689"/>
                  </a:lnTo>
                  <a:cubicBezTo>
                    <a:pt x="21089" y="16739"/>
                    <a:pt x="21083" y="16799"/>
                    <a:pt x="21083" y="16859"/>
                  </a:cubicBezTo>
                  <a:cubicBezTo>
                    <a:pt x="21083" y="16989"/>
                    <a:pt x="21117" y="17110"/>
                    <a:pt x="21167" y="17200"/>
                  </a:cubicBezTo>
                  <a:lnTo>
                    <a:pt x="19423" y="21390"/>
                  </a:lnTo>
                  <a:lnTo>
                    <a:pt x="19467" y="21450"/>
                  </a:lnTo>
                  <a:lnTo>
                    <a:pt x="21211" y="17260"/>
                  </a:lnTo>
                  <a:cubicBezTo>
                    <a:pt x="21250" y="17300"/>
                    <a:pt x="21295" y="17330"/>
                    <a:pt x="21345" y="17330"/>
                  </a:cubicBezTo>
                  <a:cubicBezTo>
                    <a:pt x="21489" y="17330"/>
                    <a:pt x="21600" y="17120"/>
                    <a:pt x="21600" y="16869"/>
                  </a:cubicBezTo>
                  <a:cubicBezTo>
                    <a:pt x="21600" y="16618"/>
                    <a:pt x="21495" y="16398"/>
                    <a:pt x="21356" y="16398"/>
                  </a:cubicBezTo>
                  <a:close/>
                  <a:moveTo>
                    <a:pt x="8670" y="15937"/>
                  </a:moveTo>
                  <a:cubicBezTo>
                    <a:pt x="8581" y="15937"/>
                    <a:pt x="8498" y="16027"/>
                    <a:pt x="8453" y="16157"/>
                  </a:cubicBezTo>
                  <a:lnTo>
                    <a:pt x="4827" y="11607"/>
                  </a:lnTo>
                  <a:cubicBezTo>
                    <a:pt x="4849" y="11537"/>
                    <a:pt x="4860" y="11467"/>
                    <a:pt x="4860" y="11386"/>
                  </a:cubicBezTo>
                  <a:cubicBezTo>
                    <a:pt x="4860" y="11376"/>
                    <a:pt x="4860" y="11366"/>
                    <a:pt x="4860" y="11366"/>
                  </a:cubicBezTo>
                  <a:lnTo>
                    <a:pt x="12819" y="9041"/>
                  </a:lnTo>
                  <a:cubicBezTo>
                    <a:pt x="12830" y="9101"/>
                    <a:pt x="12841" y="9151"/>
                    <a:pt x="12863" y="9191"/>
                  </a:cubicBezTo>
                  <a:lnTo>
                    <a:pt x="8803" y="16007"/>
                  </a:lnTo>
                  <a:cubicBezTo>
                    <a:pt x="8759" y="15957"/>
                    <a:pt x="8714" y="15937"/>
                    <a:pt x="8670" y="15937"/>
                  </a:cubicBez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gr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1193532" y="1825625"/>
            <a:ext cx="7321817" cy="340089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4051360" y="6356350"/>
            <a:ext cx="1197087" cy="365125"/>
          </a:xfrm>
        </p:spPr>
        <p:txBody>
          <a:bodyPr/>
          <a:lstStyle/>
          <a:p>
            <a:fld id="{A1B086EF-1F45-4ECD-8D5C-3F0C3828F6FB}" type="datetimeFigureOut">
              <a:rPr lang="en-US" smtClean="0"/>
              <a:t>5/6/2020</a:t>
            </a:fld>
            <a:endParaRPr lang="en-US"/>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5389480" y="6356350"/>
            <a:ext cx="2111945" cy="365125"/>
          </a:xfrm>
        </p:spPr>
        <p:txBody>
          <a:body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7642458" y="6356350"/>
            <a:ext cx="872891"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3FCE3DE1-01FB-334A-AC9C-EDC8A6239F21}"/>
              </a:ext>
            </a:extLst>
          </p:cNvPr>
          <p:cNvGrpSpPr/>
          <p:nvPr userDrawn="1"/>
        </p:nvGrpSpPr>
        <p:grpSpPr>
          <a:xfrm>
            <a:off x="0" y="-20922"/>
            <a:ext cx="9204959" cy="5430522"/>
            <a:chOff x="54851299" y="15900400"/>
            <a:chExt cx="9204959" cy="5430522"/>
          </a:xfrm>
        </p:grpSpPr>
        <p:sp>
          <p:nvSpPr>
            <p:cNvPr id="16" name="Shape">
              <a:extLst>
                <a:ext uri="{FF2B5EF4-FFF2-40B4-BE49-F238E27FC236}">
                  <a16:creationId xmlns:a16="http://schemas.microsoft.com/office/drawing/2014/main" id="{2026C349-D3A7-1C4A-89EC-D843AC45E590}"/>
                </a:ext>
              </a:extLst>
            </p:cNvPr>
            <p:cNvSpPr/>
            <p:nvPr/>
          </p:nvSpPr>
          <p:spPr>
            <a:xfrm>
              <a:off x="54851300" y="15913099"/>
              <a:ext cx="9194800" cy="5172710"/>
            </a:xfrm>
            <a:custGeom>
              <a:avLst/>
              <a:gdLst/>
              <a:ahLst/>
              <a:cxnLst>
                <a:cxn ang="0">
                  <a:pos x="wd2" y="hd2"/>
                </a:cxn>
                <a:cxn ang="5400000">
                  <a:pos x="wd2" y="hd2"/>
                </a:cxn>
                <a:cxn ang="10800000">
                  <a:pos x="wd2" y="hd2"/>
                </a:cxn>
                <a:cxn ang="16200000">
                  <a:pos x="wd2" y="hd2"/>
                </a:cxn>
              </a:cxnLst>
              <a:rect l="0" t="0" r="r" b="b"/>
              <a:pathLst>
                <a:path w="21600" h="21600" extrusionOk="0">
                  <a:moveTo>
                    <a:pt x="0" y="3373"/>
                  </a:moveTo>
                  <a:lnTo>
                    <a:pt x="3401" y="8766"/>
                  </a:lnTo>
                  <a:lnTo>
                    <a:pt x="10460" y="6072"/>
                  </a:lnTo>
                  <a:lnTo>
                    <a:pt x="15669" y="14510"/>
                  </a:lnTo>
                  <a:lnTo>
                    <a:pt x="17978" y="13767"/>
                  </a:lnTo>
                  <a:lnTo>
                    <a:pt x="21600" y="21600"/>
                  </a:lnTo>
                  <a:lnTo>
                    <a:pt x="21600" y="0"/>
                  </a:lnTo>
                  <a:lnTo>
                    <a:pt x="0" y="0"/>
                  </a:lnTo>
                  <a:close/>
                </a:path>
              </a:pathLst>
            </a:cu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0800000" scaled="0"/>
              <a:tileRect/>
            </a:gra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3CEEC46F-DE67-7F4B-B8B9-226F0958B94D}"/>
                </a:ext>
              </a:extLst>
            </p:cNvPr>
            <p:cNvSpPr/>
            <p:nvPr/>
          </p:nvSpPr>
          <p:spPr>
            <a:xfrm>
              <a:off x="54851299" y="15900400"/>
              <a:ext cx="9204959" cy="5430522"/>
            </a:xfrm>
            <a:custGeom>
              <a:avLst/>
              <a:gdLst/>
              <a:ahLst/>
              <a:cxnLst>
                <a:cxn ang="0">
                  <a:pos x="wd2" y="hd2"/>
                </a:cxn>
                <a:cxn ang="5400000">
                  <a:pos x="wd2" y="hd2"/>
                </a:cxn>
                <a:cxn ang="10800000">
                  <a:pos x="wd2" y="hd2"/>
                </a:cxn>
                <a:cxn ang="16200000">
                  <a:pos x="wd2" y="hd2"/>
                </a:cxn>
              </a:cxnLst>
              <a:rect l="0" t="0" r="r" b="b"/>
              <a:pathLst>
                <a:path w="21600" h="21600" extrusionOk="0">
                  <a:moveTo>
                    <a:pt x="17648" y="17907"/>
                  </a:moveTo>
                  <a:cubicBezTo>
                    <a:pt x="17648" y="17801"/>
                    <a:pt x="17607" y="17710"/>
                    <a:pt x="17547" y="17680"/>
                  </a:cubicBezTo>
                  <a:lnTo>
                    <a:pt x="17964" y="13422"/>
                  </a:lnTo>
                  <a:cubicBezTo>
                    <a:pt x="17967" y="13422"/>
                    <a:pt x="17970" y="13422"/>
                    <a:pt x="17973" y="13422"/>
                  </a:cubicBezTo>
                  <a:cubicBezTo>
                    <a:pt x="18000" y="13422"/>
                    <a:pt x="18027" y="13407"/>
                    <a:pt x="18048" y="13381"/>
                  </a:cubicBezTo>
                  <a:lnTo>
                    <a:pt x="21576" y="20660"/>
                  </a:lnTo>
                  <a:lnTo>
                    <a:pt x="21600" y="20630"/>
                  </a:lnTo>
                  <a:lnTo>
                    <a:pt x="18072" y="13356"/>
                  </a:lnTo>
                  <a:cubicBezTo>
                    <a:pt x="18095" y="13316"/>
                    <a:pt x="18110" y="13255"/>
                    <a:pt x="18110" y="13194"/>
                  </a:cubicBezTo>
                  <a:cubicBezTo>
                    <a:pt x="18110" y="13144"/>
                    <a:pt x="18101" y="13098"/>
                    <a:pt x="18086" y="13063"/>
                  </a:cubicBezTo>
                  <a:lnTo>
                    <a:pt x="21600" y="7906"/>
                  </a:lnTo>
                  <a:lnTo>
                    <a:pt x="21579" y="7865"/>
                  </a:lnTo>
                  <a:lnTo>
                    <a:pt x="18066" y="13023"/>
                  </a:lnTo>
                  <a:cubicBezTo>
                    <a:pt x="18042" y="12982"/>
                    <a:pt x="18009" y="12957"/>
                    <a:pt x="17970" y="12957"/>
                  </a:cubicBezTo>
                  <a:cubicBezTo>
                    <a:pt x="17958" y="12957"/>
                    <a:pt x="17946" y="12962"/>
                    <a:pt x="17937" y="12967"/>
                  </a:cubicBezTo>
                  <a:lnTo>
                    <a:pt x="16945" y="8456"/>
                  </a:lnTo>
                  <a:cubicBezTo>
                    <a:pt x="16990" y="8416"/>
                    <a:pt x="17023" y="8340"/>
                    <a:pt x="17023" y="8249"/>
                  </a:cubicBezTo>
                  <a:cubicBezTo>
                    <a:pt x="17023" y="8244"/>
                    <a:pt x="17023" y="8239"/>
                    <a:pt x="17023" y="8229"/>
                  </a:cubicBezTo>
                  <a:lnTo>
                    <a:pt x="21591" y="6764"/>
                  </a:lnTo>
                  <a:lnTo>
                    <a:pt x="21585" y="6713"/>
                  </a:lnTo>
                  <a:lnTo>
                    <a:pt x="17017" y="8178"/>
                  </a:lnTo>
                  <a:cubicBezTo>
                    <a:pt x="17005" y="8108"/>
                    <a:pt x="16972" y="8047"/>
                    <a:pt x="16927" y="8027"/>
                  </a:cubicBezTo>
                  <a:lnTo>
                    <a:pt x="17937" y="86"/>
                  </a:lnTo>
                  <a:lnTo>
                    <a:pt x="17908" y="76"/>
                  </a:lnTo>
                  <a:lnTo>
                    <a:pt x="16897" y="8017"/>
                  </a:lnTo>
                  <a:cubicBezTo>
                    <a:pt x="16891" y="8017"/>
                    <a:pt x="16888" y="8017"/>
                    <a:pt x="16882" y="8017"/>
                  </a:cubicBezTo>
                  <a:cubicBezTo>
                    <a:pt x="16853" y="8017"/>
                    <a:pt x="16826" y="8032"/>
                    <a:pt x="16805" y="8057"/>
                  </a:cubicBezTo>
                  <a:lnTo>
                    <a:pt x="12743" y="0"/>
                  </a:lnTo>
                  <a:lnTo>
                    <a:pt x="12719" y="30"/>
                  </a:lnTo>
                  <a:lnTo>
                    <a:pt x="16781" y="8087"/>
                  </a:lnTo>
                  <a:cubicBezTo>
                    <a:pt x="16757" y="8128"/>
                    <a:pt x="16742" y="8183"/>
                    <a:pt x="16742" y="8249"/>
                  </a:cubicBezTo>
                  <a:cubicBezTo>
                    <a:pt x="16742" y="8340"/>
                    <a:pt x="16775" y="8421"/>
                    <a:pt x="16820" y="8456"/>
                  </a:cubicBezTo>
                  <a:lnTo>
                    <a:pt x="15696" y="13674"/>
                  </a:lnTo>
                  <a:cubicBezTo>
                    <a:pt x="15684" y="13669"/>
                    <a:pt x="15675" y="13669"/>
                    <a:pt x="15664" y="13669"/>
                  </a:cubicBezTo>
                  <a:cubicBezTo>
                    <a:pt x="15649" y="13669"/>
                    <a:pt x="15634" y="13674"/>
                    <a:pt x="15619" y="13684"/>
                  </a:cubicBezTo>
                  <a:lnTo>
                    <a:pt x="11953" y="76"/>
                  </a:lnTo>
                  <a:lnTo>
                    <a:pt x="11938" y="25"/>
                  </a:lnTo>
                  <a:lnTo>
                    <a:pt x="10496" y="5642"/>
                  </a:lnTo>
                  <a:cubicBezTo>
                    <a:pt x="10484" y="5637"/>
                    <a:pt x="10469" y="5632"/>
                    <a:pt x="10454" y="5632"/>
                  </a:cubicBezTo>
                  <a:cubicBezTo>
                    <a:pt x="10392" y="5632"/>
                    <a:pt x="10341" y="5703"/>
                    <a:pt x="10323" y="5794"/>
                  </a:cubicBezTo>
                  <a:lnTo>
                    <a:pt x="5522" y="4147"/>
                  </a:lnTo>
                  <a:cubicBezTo>
                    <a:pt x="5522" y="4142"/>
                    <a:pt x="5522" y="4137"/>
                    <a:pt x="5522" y="4132"/>
                  </a:cubicBezTo>
                  <a:cubicBezTo>
                    <a:pt x="5522" y="4092"/>
                    <a:pt x="5516" y="4056"/>
                    <a:pt x="5507" y="4026"/>
                  </a:cubicBezTo>
                  <a:lnTo>
                    <a:pt x="10034" y="106"/>
                  </a:lnTo>
                  <a:lnTo>
                    <a:pt x="10019" y="61"/>
                  </a:lnTo>
                  <a:lnTo>
                    <a:pt x="5489" y="3981"/>
                  </a:lnTo>
                  <a:cubicBezTo>
                    <a:pt x="5463" y="3930"/>
                    <a:pt x="5427" y="3895"/>
                    <a:pt x="5385" y="3895"/>
                  </a:cubicBezTo>
                  <a:cubicBezTo>
                    <a:pt x="5331" y="3895"/>
                    <a:pt x="5284" y="3950"/>
                    <a:pt x="5260" y="4026"/>
                  </a:cubicBezTo>
                  <a:lnTo>
                    <a:pt x="12" y="1020"/>
                  </a:lnTo>
                  <a:lnTo>
                    <a:pt x="3" y="1066"/>
                  </a:lnTo>
                  <a:lnTo>
                    <a:pt x="5251" y="4071"/>
                  </a:lnTo>
                  <a:cubicBezTo>
                    <a:pt x="5248" y="4087"/>
                    <a:pt x="5248" y="4107"/>
                    <a:pt x="5248" y="4127"/>
                  </a:cubicBezTo>
                  <a:cubicBezTo>
                    <a:pt x="5248" y="4183"/>
                    <a:pt x="5260" y="4228"/>
                    <a:pt x="5278" y="4268"/>
                  </a:cubicBezTo>
                  <a:lnTo>
                    <a:pt x="3466" y="8254"/>
                  </a:lnTo>
                  <a:cubicBezTo>
                    <a:pt x="3454" y="8249"/>
                    <a:pt x="3439" y="8244"/>
                    <a:pt x="3424" y="8244"/>
                  </a:cubicBezTo>
                  <a:cubicBezTo>
                    <a:pt x="3394" y="8244"/>
                    <a:pt x="3365" y="8264"/>
                    <a:pt x="3341" y="8289"/>
                  </a:cubicBezTo>
                  <a:lnTo>
                    <a:pt x="21" y="3268"/>
                  </a:lnTo>
                  <a:lnTo>
                    <a:pt x="0" y="3304"/>
                  </a:lnTo>
                  <a:lnTo>
                    <a:pt x="3320" y="8325"/>
                  </a:lnTo>
                  <a:cubicBezTo>
                    <a:pt x="3299" y="8365"/>
                    <a:pt x="3284" y="8421"/>
                    <a:pt x="3284" y="8476"/>
                  </a:cubicBezTo>
                  <a:cubicBezTo>
                    <a:pt x="3284" y="8608"/>
                    <a:pt x="3347" y="8709"/>
                    <a:pt x="3421" y="8709"/>
                  </a:cubicBezTo>
                  <a:cubicBezTo>
                    <a:pt x="3496" y="8709"/>
                    <a:pt x="3558" y="8603"/>
                    <a:pt x="3558" y="8476"/>
                  </a:cubicBezTo>
                  <a:cubicBezTo>
                    <a:pt x="3558" y="8471"/>
                    <a:pt x="3558" y="8471"/>
                    <a:pt x="3558" y="8466"/>
                  </a:cubicBezTo>
                  <a:lnTo>
                    <a:pt x="11307" y="9502"/>
                  </a:lnTo>
                  <a:cubicBezTo>
                    <a:pt x="11316" y="9613"/>
                    <a:pt x="11375" y="9699"/>
                    <a:pt x="11444" y="9699"/>
                  </a:cubicBezTo>
                  <a:cubicBezTo>
                    <a:pt x="11447" y="9699"/>
                    <a:pt x="11450" y="9699"/>
                    <a:pt x="11453" y="9699"/>
                  </a:cubicBezTo>
                  <a:lnTo>
                    <a:pt x="11697" y="11729"/>
                  </a:lnTo>
                  <a:cubicBezTo>
                    <a:pt x="11631" y="11750"/>
                    <a:pt x="11584" y="11846"/>
                    <a:pt x="11584" y="11962"/>
                  </a:cubicBezTo>
                  <a:cubicBezTo>
                    <a:pt x="11584" y="12093"/>
                    <a:pt x="11646" y="12194"/>
                    <a:pt x="11721" y="12194"/>
                  </a:cubicBezTo>
                  <a:cubicBezTo>
                    <a:pt x="11780" y="12194"/>
                    <a:pt x="11831" y="12129"/>
                    <a:pt x="11849" y="12043"/>
                  </a:cubicBezTo>
                  <a:lnTo>
                    <a:pt x="15524" y="13851"/>
                  </a:lnTo>
                  <a:cubicBezTo>
                    <a:pt x="15524" y="13866"/>
                    <a:pt x="15521" y="13876"/>
                    <a:pt x="15521" y="13891"/>
                  </a:cubicBezTo>
                  <a:cubicBezTo>
                    <a:pt x="15521" y="14023"/>
                    <a:pt x="15583" y="14124"/>
                    <a:pt x="15658" y="14124"/>
                  </a:cubicBezTo>
                  <a:cubicBezTo>
                    <a:pt x="15684" y="14124"/>
                    <a:pt x="15708" y="14109"/>
                    <a:pt x="15729" y="14088"/>
                  </a:cubicBezTo>
                  <a:lnTo>
                    <a:pt x="17404" y="17731"/>
                  </a:lnTo>
                  <a:cubicBezTo>
                    <a:pt x="17377" y="17771"/>
                    <a:pt x="17362" y="17832"/>
                    <a:pt x="17362" y="17897"/>
                  </a:cubicBezTo>
                  <a:cubicBezTo>
                    <a:pt x="17362" y="18029"/>
                    <a:pt x="17425" y="18130"/>
                    <a:pt x="17499" y="18130"/>
                  </a:cubicBezTo>
                  <a:cubicBezTo>
                    <a:pt x="17547" y="18130"/>
                    <a:pt x="17589" y="18089"/>
                    <a:pt x="17613" y="18029"/>
                  </a:cubicBezTo>
                  <a:lnTo>
                    <a:pt x="21570" y="21600"/>
                  </a:lnTo>
                  <a:lnTo>
                    <a:pt x="21585" y="21555"/>
                  </a:lnTo>
                  <a:lnTo>
                    <a:pt x="17627" y="17983"/>
                  </a:lnTo>
                  <a:cubicBezTo>
                    <a:pt x="17645" y="17968"/>
                    <a:pt x="17648" y="17938"/>
                    <a:pt x="17648" y="17907"/>
                  </a:cubicBezTo>
                  <a:close/>
                  <a:moveTo>
                    <a:pt x="16853" y="8471"/>
                  </a:moveTo>
                  <a:cubicBezTo>
                    <a:pt x="16865" y="8476"/>
                    <a:pt x="16874" y="8476"/>
                    <a:pt x="16885" y="8476"/>
                  </a:cubicBezTo>
                  <a:cubicBezTo>
                    <a:pt x="16897" y="8476"/>
                    <a:pt x="16909" y="8471"/>
                    <a:pt x="16918" y="8466"/>
                  </a:cubicBezTo>
                  <a:lnTo>
                    <a:pt x="17911" y="12977"/>
                  </a:lnTo>
                  <a:cubicBezTo>
                    <a:pt x="17866" y="13018"/>
                    <a:pt x="17833" y="13093"/>
                    <a:pt x="17833" y="13184"/>
                  </a:cubicBezTo>
                  <a:cubicBezTo>
                    <a:pt x="17833" y="13189"/>
                    <a:pt x="17833" y="13194"/>
                    <a:pt x="17833" y="13199"/>
                  </a:cubicBezTo>
                  <a:lnTo>
                    <a:pt x="15798" y="13826"/>
                  </a:lnTo>
                  <a:cubicBezTo>
                    <a:pt x="15786" y="13765"/>
                    <a:pt x="15762" y="13710"/>
                    <a:pt x="15726" y="13684"/>
                  </a:cubicBezTo>
                  <a:lnTo>
                    <a:pt x="16853" y="8471"/>
                  </a:lnTo>
                  <a:close/>
                  <a:moveTo>
                    <a:pt x="11453" y="9239"/>
                  </a:moveTo>
                  <a:cubicBezTo>
                    <a:pt x="11435" y="9239"/>
                    <a:pt x="11417" y="9244"/>
                    <a:pt x="11402" y="9254"/>
                  </a:cubicBezTo>
                  <a:lnTo>
                    <a:pt x="10535" y="6057"/>
                  </a:lnTo>
                  <a:cubicBezTo>
                    <a:pt x="10541" y="6052"/>
                    <a:pt x="10550" y="6042"/>
                    <a:pt x="10556" y="6031"/>
                  </a:cubicBezTo>
                  <a:lnTo>
                    <a:pt x="15541" y="13735"/>
                  </a:lnTo>
                  <a:lnTo>
                    <a:pt x="11572" y="9593"/>
                  </a:lnTo>
                  <a:cubicBezTo>
                    <a:pt x="11584" y="9557"/>
                    <a:pt x="11593" y="9517"/>
                    <a:pt x="11593" y="9471"/>
                  </a:cubicBezTo>
                  <a:cubicBezTo>
                    <a:pt x="11590" y="9345"/>
                    <a:pt x="11527" y="9239"/>
                    <a:pt x="11453" y="9239"/>
                  </a:cubicBezTo>
                  <a:close/>
                  <a:moveTo>
                    <a:pt x="11944" y="141"/>
                  </a:moveTo>
                  <a:lnTo>
                    <a:pt x="15595" y="13700"/>
                  </a:lnTo>
                  <a:cubicBezTo>
                    <a:pt x="15589" y="13705"/>
                    <a:pt x="15580" y="13715"/>
                    <a:pt x="15574" y="13725"/>
                  </a:cubicBezTo>
                  <a:lnTo>
                    <a:pt x="10571" y="5996"/>
                  </a:lnTo>
                  <a:cubicBezTo>
                    <a:pt x="10588" y="5956"/>
                    <a:pt x="10597" y="5910"/>
                    <a:pt x="10597" y="5860"/>
                  </a:cubicBezTo>
                  <a:cubicBezTo>
                    <a:pt x="10597" y="5774"/>
                    <a:pt x="10568" y="5698"/>
                    <a:pt x="10526" y="5658"/>
                  </a:cubicBezTo>
                  <a:lnTo>
                    <a:pt x="11944" y="141"/>
                  </a:lnTo>
                  <a:close/>
                  <a:moveTo>
                    <a:pt x="5305" y="4309"/>
                  </a:moveTo>
                  <a:cubicBezTo>
                    <a:pt x="5328" y="4344"/>
                    <a:pt x="5358" y="4364"/>
                    <a:pt x="5394" y="4364"/>
                  </a:cubicBezTo>
                  <a:cubicBezTo>
                    <a:pt x="5457" y="4364"/>
                    <a:pt x="5510" y="4294"/>
                    <a:pt x="5525" y="4193"/>
                  </a:cubicBezTo>
                  <a:lnTo>
                    <a:pt x="10326" y="5839"/>
                  </a:lnTo>
                  <a:cubicBezTo>
                    <a:pt x="10326" y="5845"/>
                    <a:pt x="10326" y="5855"/>
                    <a:pt x="10326" y="5860"/>
                  </a:cubicBezTo>
                  <a:cubicBezTo>
                    <a:pt x="10326" y="5870"/>
                    <a:pt x="10326" y="5875"/>
                    <a:pt x="10326" y="5885"/>
                  </a:cubicBezTo>
                  <a:lnTo>
                    <a:pt x="3546" y="8355"/>
                  </a:lnTo>
                  <a:cubicBezTo>
                    <a:pt x="3534" y="8325"/>
                    <a:pt x="3520" y="8300"/>
                    <a:pt x="3502" y="8279"/>
                  </a:cubicBezTo>
                  <a:lnTo>
                    <a:pt x="5305" y="4309"/>
                  </a:lnTo>
                  <a:close/>
                  <a:moveTo>
                    <a:pt x="3558" y="8401"/>
                  </a:moveTo>
                  <a:lnTo>
                    <a:pt x="10332" y="5930"/>
                  </a:lnTo>
                  <a:cubicBezTo>
                    <a:pt x="10350" y="6021"/>
                    <a:pt x="10401" y="6092"/>
                    <a:pt x="10463" y="6092"/>
                  </a:cubicBezTo>
                  <a:cubicBezTo>
                    <a:pt x="10478" y="6092"/>
                    <a:pt x="10493" y="6087"/>
                    <a:pt x="10508" y="6077"/>
                  </a:cubicBezTo>
                  <a:lnTo>
                    <a:pt x="11375" y="9280"/>
                  </a:lnTo>
                  <a:cubicBezTo>
                    <a:pt x="11342" y="9320"/>
                    <a:pt x="11319" y="9386"/>
                    <a:pt x="11316" y="9456"/>
                  </a:cubicBezTo>
                  <a:lnTo>
                    <a:pt x="3564" y="8421"/>
                  </a:lnTo>
                  <a:cubicBezTo>
                    <a:pt x="3561" y="8416"/>
                    <a:pt x="3558" y="8406"/>
                    <a:pt x="3558" y="8401"/>
                  </a:cubicBezTo>
                  <a:close/>
                  <a:moveTo>
                    <a:pt x="11864" y="12002"/>
                  </a:moveTo>
                  <a:cubicBezTo>
                    <a:pt x="11864" y="11992"/>
                    <a:pt x="11867" y="11982"/>
                    <a:pt x="11867" y="11972"/>
                  </a:cubicBezTo>
                  <a:cubicBezTo>
                    <a:pt x="11867" y="11846"/>
                    <a:pt x="11807" y="11745"/>
                    <a:pt x="11733" y="11740"/>
                  </a:cubicBezTo>
                  <a:lnTo>
                    <a:pt x="11488" y="9704"/>
                  </a:lnTo>
                  <a:cubicBezTo>
                    <a:pt x="11512" y="9694"/>
                    <a:pt x="11533" y="9674"/>
                    <a:pt x="11551" y="9643"/>
                  </a:cubicBezTo>
                  <a:lnTo>
                    <a:pt x="15541" y="13806"/>
                  </a:lnTo>
                  <a:cubicBezTo>
                    <a:pt x="15541" y="13811"/>
                    <a:pt x="15538" y="13811"/>
                    <a:pt x="15538" y="13816"/>
                  </a:cubicBezTo>
                  <a:lnTo>
                    <a:pt x="11864" y="12002"/>
                  </a:lnTo>
                  <a:close/>
                  <a:moveTo>
                    <a:pt x="15762" y="14068"/>
                  </a:moveTo>
                  <a:cubicBezTo>
                    <a:pt x="15789" y="14028"/>
                    <a:pt x="15804" y="13967"/>
                    <a:pt x="15804" y="13902"/>
                  </a:cubicBezTo>
                  <a:cubicBezTo>
                    <a:pt x="15804" y="13897"/>
                    <a:pt x="15804" y="13891"/>
                    <a:pt x="15804" y="13886"/>
                  </a:cubicBezTo>
                  <a:lnTo>
                    <a:pt x="17839" y="13260"/>
                  </a:lnTo>
                  <a:cubicBezTo>
                    <a:pt x="17854" y="13336"/>
                    <a:pt x="17890" y="13396"/>
                    <a:pt x="17934" y="13417"/>
                  </a:cubicBezTo>
                  <a:lnTo>
                    <a:pt x="17517" y="17675"/>
                  </a:lnTo>
                  <a:cubicBezTo>
                    <a:pt x="17514" y="17675"/>
                    <a:pt x="17511" y="17675"/>
                    <a:pt x="17508" y="17675"/>
                  </a:cubicBezTo>
                  <a:cubicBezTo>
                    <a:pt x="17481" y="17675"/>
                    <a:pt x="17458" y="17690"/>
                    <a:pt x="17437" y="17710"/>
                  </a:cubicBezTo>
                  <a:lnTo>
                    <a:pt x="15762" y="14068"/>
                  </a:ln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3287460"/>
            <a:ext cx="5491162" cy="187702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342021"/>
            <a:ext cx="7886700" cy="747629"/>
          </a:xfrm>
          <a:prstGeom prst="rect">
            <a:avLst/>
          </a:prstGeom>
        </p:spPr>
        <p:txBody>
          <a:bodyPr/>
          <a:lstStyle>
            <a:lvl1pPr marL="0" indent="0">
              <a:buNone/>
              <a:defRPr sz="2400">
                <a:solidFill>
                  <a:schemeClr val="accent6">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8F5DD0FD-2751-034E-B5A4-C1CB9C781912}"/>
              </a:ext>
            </a:extLst>
          </p:cNvPr>
          <p:cNvGrpSpPr/>
          <p:nvPr userDrawn="1"/>
        </p:nvGrpSpPr>
        <p:grpSpPr>
          <a:xfrm>
            <a:off x="3253339" y="-25402"/>
            <a:ext cx="5890661" cy="6883402"/>
            <a:chOff x="76459954" y="15900399"/>
            <a:chExt cx="5890661" cy="6883402"/>
          </a:xfrm>
        </p:grpSpPr>
        <p:sp>
          <p:nvSpPr>
            <p:cNvPr id="16" name="Shape">
              <a:extLst>
                <a:ext uri="{FF2B5EF4-FFF2-40B4-BE49-F238E27FC236}">
                  <a16:creationId xmlns:a16="http://schemas.microsoft.com/office/drawing/2014/main" id="{BF6F06F8-41C4-744D-A461-5003AE02DDE6}"/>
                </a:ext>
              </a:extLst>
            </p:cNvPr>
            <p:cNvSpPr/>
            <p:nvPr/>
          </p:nvSpPr>
          <p:spPr>
            <a:xfrm>
              <a:off x="76737679" y="15925799"/>
              <a:ext cx="5612936" cy="6858002"/>
            </a:xfrm>
            <a:custGeom>
              <a:avLst/>
              <a:gdLst/>
              <a:ahLst/>
              <a:cxnLst>
                <a:cxn ang="0">
                  <a:pos x="wd2" y="hd2"/>
                </a:cxn>
                <a:cxn ang="5400000">
                  <a:pos x="wd2" y="hd2"/>
                </a:cxn>
                <a:cxn ang="10800000">
                  <a:pos x="wd2" y="hd2"/>
                </a:cxn>
                <a:cxn ang="16200000">
                  <a:pos x="wd2" y="hd2"/>
                </a:cxn>
              </a:cxnLst>
              <a:rect l="0" t="0" r="r" b="b"/>
              <a:pathLst>
                <a:path w="21600" h="21600" extrusionOk="0">
                  <a:moveTo>
                    <a:pt x="4534" y="21600"/>
                  </a:moveTo>
                  <a:lnTo>
                    <a:pt x="10196" y="13768"/>
                  </a:lnTo>
                  <a:lnTo>
                    <a:pt x="5239" y="9312"/>
                  </a:lnTo>
                  <a:lnTo>
                    <a:pt x="7368" y="6968"/>
                  </a:lnTo>
                  <a:lnTo>
                    <a:pt x="0" y="0"/>
                  </a:lnTo>
                  <a:lnTo>
                    <a:pt x="21600" y="0"/>
                  </a:lnTo>
                  <a:lnTo>
                    <a:pt x="21600" y="21600"/>
                  </a:lnTo>
                  <a:close/>
                </a:path>
              </a:pathLst>
            </a:cu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0800000" scaled="0"/>
              <a:tileRect/>
            </a:gra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4CCD5EB5-5CA7-2D49-BBA7-BE3E3BFEAEBB}"/>
                </a:ext>
              </a:extLst>
            </p:cNvPr>
            <p:cNvSpPr/>
            <p:nvPr/>
          </p:nvSpPr>
          <p:spPr>
            <a:xfrm>
              <a:off x="76459954" y="15900399"/>
              <a:ext cx="5889376" cy="6883401"/>
            </a:xfrm>
            <a:custGeom>
              <a:avLst/>
              <a:gdLst/>
              <a:ahLst/>
              <a:cxnLst>
                <a:cxn ang="0">
                  <a:pos x="wd2" y="hd2"/>
                </a:cxn>
                <a:cxn ang="5400000">
                  <a:pos x="wd2" y="hd2"/>
                </a:cxn>
                <a:cxn ang="10800000">
                  <a:pos x="wd2" y="hd2"/>
                </a:cxn>
                <a:cxn ang="16200000">
                  <a:pos x="wd2" y="hd2"/>
                </a:cxn>
              </a:cxnLst>
              <a:rect l="0" t="0" r="r" b="b"/>
              <a:pathLst>
                <a:path w="21600" h="21600" extrusionOk="0">
                  <a:moveTo>
                    <a:pt x="16846" y="8253"/>
                  </a:moveTo>
                  <a:lnTo>
                    <a:pt x="21563" y="13494"/>
                  </a:lnTo>
                  <a:lnTo>
                    <a:pt x="21600" y="13470"/>
                  </a:lnTo>
                  <a:lnTo>
                    <a:pt x="16879" y="8226"/>
                  </a:lnTo>
                  <a:cubicBezTo>
                    <a:pt x="16907" y="8194"/>
                    <a:pt x="16926" y="8154"/>
                    <a:pt x="16926" y="8110"/>
                  </a:cubicBezTo>
                  <a:cubicBezTo>
                    <a:pt x="16926" y="8042"/>
                    <a:pt x="16879" y="7982"/>
                    <a:pt x="16814" y="7951"/>
                  </a:cubicBezTo>
                  <a:lnTo>
                    <a:pt x="21600" y="873"/>
                  </a:lnTo>
                  <a:lnTo>
                    <a:pt x="21558" y="853"/>
                  </a:lnTo>
                  <a:lnTo>
                    <a:pt x="16771" y="7935"/>
                  </a:lnTo>
                  <a:cubicBezTo>
                    <a:pt x="16753" y="7931"/>
                    <a:pt x="16729" y="7927"/>
                    <a:pt x="16706" y="7927"/>
                  </a:cubicBezTo>
                  <a:cubicBezTo>
                    <a:pt x="16664" y="7927"/>
                    <a:pt x="16626" y="7939"/>
                    <a:pt x="16593" y="7955"/>
                  </a:cubicBezTo>
                  <a:lnTo>
                    <a:pt x="11666" y="4001"/>
                  </a:lnTo>
                  <a:cubicBezTo>
                    <a:pt x="11709" y="3969"/>
                    <a:pt x="11732" y="3921"/>
                    <a:pt x="11732" y="3870"/>
                  </a:cubicBezTo>
                  <a:cubicBezTo>
                    <a:pt x="11732" y="3854"/>
                    <a:pt x="11727" y="3842"/>
                    <a:pt x="11727" y="3826"/>
                  </a:cubicBezTo>
                  <a:lnTo>
                    <a:pt x="19338" y="92"/>
                  </a:lnTo>
                  <a:lnTo>
                    <a:pt x="19314" y="56"/>
                  </a:lnTo>
                  <a:lnTo>
                    <a:pt x="11713" y="3786"/>
                  </a:lnTo>
                  <a:cubicBezTo>
                    <a:pt x="11676" y="3726"/>
                    <a:pt x="11606" y="3682"/>
                    <a:pt x="11521" y="3682"/>
                  </a:cubicBezTo>
                  <a:cubicBezTo>
                    <a:pt x="11488" y="3682"/>
                    <a:pt x="11456" y="3690"/>
                    <a:pt x="11428" y="3702"/>
                  </a:cubicBezTo>
                  <a:lnTo>
                    <a:pt x="9198" y="0"/>
                  </a:lnTo>
                  <a:lnTo>
                    <a:pt x="9156" y="20"/>
                  </a:lnTo>
                  <a:lnTo>
                    <a:pt x="11390" y="3726"/>
                  </a:lnTo>
                  <a:cubicBezTo>
                    <a:pt x="11339" y="3762"/>
                    <a:pt x="11306" y="3810"/>
                    <a:pt x="11306" y="3870"/>
                  </a:cubicBezTo>
                  <a:cubicBezTo>
                    <a:pt x="11306" y="3925"/>
                    <a:pt x="11334" y="3973"/>
                    <a:pt x="11381" y="4005"/>
                  </a:cubicBezTo>
                  <a:lnTo>
                    <a:pt x="8196" y="6867"/>
                  </a:lnTo>
                  <a:cubicBezTo>
                    <a:pt x="8163" y="6847"/>
                    <a:pt x="8121" y="6831"/>
                    <a:pt x="8079" y="6831"/>
                  </a:cubicBezTo>
                  <a:lnTo>
                    <a:pt x="7742" y="48"/>
                  </a:lnTo>
                  <a:lnTo>
                    <a:pt x="7695" y="48"/>
                  </a:lnTo>
                  <a:lnTo>
                    <a:pt x="8032" y="6831"/>
                  </a:lnTo>
                  <a:cubicBezTo>
                    <a:pt x="7999" y="6835"/>
                    <a:pt x="7967" y="6847"/>
                    <a:pt x="7943" y="6859"/>
                  </a:cubicBezTo>
                  <a:lnTo>
                    <a:pt x="1082" y="56"/>
                  </a:lnTo>
                  <a:lnTo>
                    <a:pt x="1044" y="84"/>
                  </a:lnTo>
                  <a:lnTo>
                    <a:pt x="7906" y="6886"/>
                  </a:lnTo>
                  <a:cubicBezTo>
                    <a:pt x="7868" y="6918"/>
                    <a:pt x="7845" y="6962"/>
                    <a:pt x="7845" y="7014"/>
                  </a:cubicBezTo>
                  <a:cubicBezTo>
                    <a:pt x="7845" y="7022"/>
                    <a:pt x="7845" y="7026"/>
                    <a:pt x="7845" y="7034"/>
                  </a:cubicBezTo>
                  <a:lnTo>
                    <a:pt x="3232" y="7859"/>
                  </a:lnTo>
                  <a:cubicBezTo>
                    <a:pt x="3199" y="7791"/>
                    <a:pt x="3119" y="7743"/>
                    <a:pt x="3030" y="7743"/>
                  </a:cubicBezTo>
                  <a:cubicBezTo>
                    <a:pt x="3011" y="7743"/>
                    <a:pt x="2997" y="7743"/>
                    <a:pt x="2983" y="7747"/>
                  </a:cubicBezTo>
                  <a:lnTo>
                    <a:pt x="47" y="64"/>
                  </a:lnTo>
                  <a:lnTo>
                    <a:pt x="0" y="76"/>
                  </a:lnTo>
                  <a:lnTo>
                    <a:pt x="2937" y="7759"/>
                  </a:lnTo>
                  <a:cubicBezTo>
                    <a:pt x="2862" y="7787"/>
                    <a:pt x="2810" y="7851"/>
                    <a:pt x="2810" y="7927"/>
                  </a:cubicBezTo>
                  <a:cubicBezTo>
                    <a:pt x="2810" y="8018"/>
                    <a:pt x="2890" y="8094"/>
                    <a:pt x="2997" y="8110"/>
                  </a:cubicBezTo>
                  <a:lnTo>
                    <a:pt x="2997" y="11083"/>
                  </a:lnTo>
                  <a:cubicBezTo>
                    <a:pt x="2894" y="11095"/>
                    <a:pt x="2810" y="11171"/>
                    <a:pt x="2810" y="11266"/>
                  </a:cubicBezTo>
                  <a:cubicBezTo>
                    <a:pt x="2810" y="11370"/>
                    <a:pt x="2908" y="11450"/>
                    <a:pt x="3026" y="11450"/>
                  </a:cubicBezTo>
                  <a:cubicBezTo>
                    <a:pt x="3068" y="11450"/>
                    <a:pt x="3100" y="11442"/>
                    <a:pt x="3133" y="11426"/>
                  </a:cubicBezTo>
                  <a:lnTo>
                    <a:pt x="5171" y="13626"/>
                  </a:lnTo>
                  <a:cubicBezTo>
                    <a:pt x="5128" y="13657"/>
                    <a:pt x="5105" y="13705"/>
                    <a:pt x="5105" y="13757"/>
                  </a:cubicBezTo>
                  <a:cubicBezTo>
                    <a:pt x="5105" y="13829"/>
                    <a:pt x="5152" y="13889"/>
                    <a:pt x="5222" y="13920"/>
                  </a:cubicBezTo>
                  <a:lnTo>
                    <a:pt x="3653" y="17280"/>
                  </a:lnTo>
                  <a:cubicBezTo>
                    <a:pt x="3634" y="17276"/>
                    <a:pt x="3616" y="17272"/>
                    <a:pt x="3597" y="17272"/>
                  </a:cubicBezTo>
                  <a:cubicBezTo>
                    <a:pt x="3475" y="17272"/>
                    <a:pt x="3381" y="17356"/>
                    <a:pt x="3381" y="17455"/>
                  </a:cubicBezTo>
                  <a:cubicBezTo>
                    <a:pt x="3381" y="17555"/>
                    <a:pt x="3480" y="17639"/>
                    <a:pt x="3597" y="17639"/>
                  </a:cubicBezTo>
                  <a:cubicBezTo>
                    <a:pt x="3616" y="17639"/>
                    <a:pt x="3630" y="17635"/>
                    <a:pt x="3648" y="17635"/>
                  </a:cubicBezTo>
                  <a:lnTo>
                    <a:pt x="5339" y="21596"/>
                  </a:lnTo>
                  <a:lnTo>
                    <a:pt x="5363" y="21588"/>
                  </a:lnTo>
                  <a:lnTo>
                    <a:pt x="5381" y="21600"/>
                  </a:lnTo>
                  <a:lnTo>
                    <a:pt x="10660" y="13956"/>
                  </a:lnTo>
                  <a:cubicBezTo>
                    <a:pt x="10688" y="13968"/>
                    <a:pt x="10716" y="13972"/>
                    <a:pt x="10748" y="13972"/>
                  </a:cubicBezTo>
                  <a:cubicBezTo>
                    <a:pt x="10753" y="13972"/>
                    <a:pt x="10758" y="13972"/>
                    <a:pt x="10758" y="13972"/>
                  </a:cubicBezTo>
                  <a:lnTo>
                    <a:pt x="12224" y="21584"/>
                  </a:lnTo>
                  <a:lnTo>
                    <a:pt x="12271" y="21576"/>
                  </a:lnTo>
                  <a:lnTo>
                    <a:pt x="10805" y="13964"/>
                  </a:lnTo>
                  <a:cubicBezTo>
                    <a:pt x="10856" y="13952"/>
                    <a:pt x="10898" y="13928"/>
                    <a:pt x="10926" y="13893"/>
                  </a:cubicBezTo>
                  <a:lnTo>
                    <a:pt x="17502" y="16913"/>
                  </a:lnTo>
                  <a:cubicBezTo>
                    <a:pt x="17497" y="16929"/>
                    <a:pt x="17493" y="16945"/>
                    <a:pt x="17493" y="16961"/>
                  </a:cubicBezTo>
                  <a:cubicBezTo>
                    <a:pt x="17493" y="17033"/>
                    <a:pt x="17539" y="17093"/>
                    <a:pt x="17610" y="17125"/>
                  </a:cubicBezTo>
                  <a:lnTo>
                    <a:pt x="15113" y="21572"/>
                  </a:lnTo>
                  <a:lnTo>
                    <a:pt x="15156" y="21588"/>
                  </a:lnTo>
                  <a:lnTo>
                    <a:pt x="17652" y="17137"/>
                  </a:lnTo>
                  <a:cubicBezTo>
                    <a:pt x="17671" y="17141"/>
                    <a:pt x="17689" y="17144"/>
                    <a:pt x="17708" y="17144"/>
                  </a:cubicBezTo>
                  <a:cubicBezTo>
                    <a:pt x="17792" y="17144"/>
                    <a:pt x="17867" y="17101"/>
                    <a:pt x="17900" y="17041"/>
                  </a:cubicBezTo>
                  <a:lnTo>
                    <a:pt x="21586" y="17702"/>
                  </a:lnTo>
                  <a:lnTo>
                    <a:pt x="21595" y="17663"/>
                  </a:lnTo>
                  <a:lnTo>
                    <a:pt x="17919" y="17005"/>
                  </a:lnTo>
                  <a:cubicBezTo>
                    <a:pt x="17924" y="16989"/>
                    <a:pt x="17928" y="16977"/>
                    <a:pt x="17928" y="16961"/>
                  </a:cubicBezTo>
                  <a:cubicBezTo>
                    <a:pt x="17928" y="16858"/>
                    <a:pt x="17830" y="16778"/>
                    <a:pt x="17713" y="16778"/>
                  </a:cubicBezTo>
                  <a:cubicBezTo>
                    <a:pt x="17713" y="16778"/>
                    <a:pt x="17713" y="16778"/>
                    <a:pt x="17713" y="16778"/>
                  </a:cubicBezTo>
                  <a:lnTo>
                    <a:pt x="16762" y="8293"/>
                  </a:lnTo>
                  <a:cubicBezTo>
                    <a:pt x="16790" y="8285"/>
                    <a:pt x="16818" y="8273"/>
                    <a:pt x="16846" y="8253"/>
                  </a:cubicBezTo>
                  <a:close/>
                  <a:moveTo>
                    <a:pt x="5536" y="13737"/>
                  </a:moveTo>
                  <a:cubicBezTo>
                    <a:pt x="5526" y="13657"/>
                    <a:pt x="5461" y="13594"/>
                    <a:pt x="5372" y="13578"/>
                  </a:cubicBezTo>
                  <a:lnTo>
                    <a:pt x="6018" y="9573"/>
                  </a:lnTo>
                  <a:cubicBezTo>
                    <a:pt x="6023" y="9573"/>
                    <a:pt x="6028" y="9573"/>
                    <a:pt x="6032" y="9573"/>
                  </a:cubicBezTo>
                  <a:cubicBezTo>
                    <a:pt x="6088" y="9573"/>
                    <a:pt x="6145" y="9553"/>
                    <a:pt x="6182" y="9521"/>
                  </a:cubicBezTo>
                  <a:lnTo>
                    <a:pt x="10585" y="13665"/>
                  </a:lnTo>
                  <a:cubicBezTo>
                    <a:pt x="10556" y="13693"/>
                    <a:pt x="10538" y="13729"/>
                    <a:pt x="10533" y="13765"/>
                  </a:cubicBezTo>
                  <a:lnTo>
                    <a:pt x="5536" y="13737"/>
                  </a:lnTo>
                  <a:close/>
                  <a:moveTo>
                    <a:pt x="3039" y="11079"/>
                  </a:moveTo>
                  <a:lnTo>
                    <a:pt x="3039" y="8110"/>
                  </a:lnTo>
                  <a:cubicBezTo>
                    <a:pt x="3110" y="8106"/>
                    <a:pt x="3171" y="8074"/>
                    <a:pt x="3208" y="8026"/>
                  </a:cubicBezTo>
                  <a:lnTo>
                    <a:pt x="5854" y="9286"/>
                  </a:lnTo>
                  <a:cubicBezTo>
                    <a:pt x="5831" y="9314"/>
                    <a:pt x="5817" y="9349"/>
                    <a:pt x="5817" y="9385"/>
                  </a:cubicBezTo>
                  <a:cubicBezTo>
                    <a:pt x="5817" y="9409"/>
                    <a:pt x="5821" y="9429"/>
                    <a:pt x="5831" y="9453"/>
                  </a:cubicBezTo>
                  <a:lnTo>
                    <a:pt x="3180" y="11135"/>
                  </a:lnTo>
                  <a:cubicBezTo>
                    <a:pt x="3143" y="11103"/>
                    <a:pt x="3091" y="11083"/>
                    <a:pt x="3039" y="11079"/>
                  </a:cubicBezTo>
                  <a:close/>
                  <a:moveTo>
                    <a:pt x="8055" y="7197"/>
                  </a:moveTo>
                  <a:cubicBezTo>
                    <a:pt x="8069" y="7197"/>
                    <a:pt x="8088" y="7197"/>
                    <a:pt x="8102" y="7193"/>
                  </a:cubicBezTo>
                  <a:lnTo>
                    <a:pt x="10655" y="13622"/>
                  </a:lnTo>
                  <a:cubicBezTo>
                    <a:pt x="10641" y="13626"/>
                    <a:pt x="10631" y="13634"/>
                    <a:pt x="10617" y="13637"/>
                  </a:cubicBezTo>
                  <a:lnTo>
                    <a:pt x="6210" y="9489"/>
                  </a:lnTo>
                  <a:cubicBezTo>
                    <a:pt x="6234" y="9461"/>
                    <a:pt x="6248" y="9425"/>
                    <a:pt x="6248" y="9385"/>
                  </a:cubicBezTo>
                  <a:cubicBezTo>
                    <a:pt x="6248" y="9321"/>
                    <a:pt x="6210" y="9270"/>
                    <a:pt x="6159" y="9234"/>
                  </a:cubicBezTo>
                  <a:lnTo>
                    <a:pt x="7943" y="7169"/>
                  </a:lnTo>
                  <a:cubicBezTo>
                    <a:pt x="7976" y="7189"/>
                    <a:pt x="8013" y="7197"/>
                    <a:pt x="8055" y="7197"/>
                  </a:cubicBezTo>
                  <a:close/>
                  <a:moveTo>
                    <a:pt x="10870" y="13637"/>
                  </a:moveTo>
                  <a:cubicBezTo>
                    <a:pt x="10833" y="13618"/>
                    <a:pt x="10791" y="13602"/>
                    <a:pt x="10744" y="13602"/>
                  </a:cubicBezTo>
                  <a:cubicBezTo>
                    <a:pt x="10730" y="13602"/>
                    <a:pt x="10711" y="13602"/>
                    <a:pt x="10697" y="13606"/>
                  </a:cubicBezTo>
                  <a:lnTo>
                    <a:pt x="8144" y="7177"/>
                  </a:lnTo>
                  <a:cubicBezTo>
                    <a:pt x="8201" y="7154"/>
                    <a:pt x="8247" y="7110"/>
                    <a:pt x="8262" y="7054"/>
                  </a:cubicBezTo>
                  <a:lnTo>
                    <a:pt x="16495" y="8058"/>
                  </a:lnTo>
                  <a:cubicBezTo>
                    <a:pt x="16490" y="8074"/>
                    <a:pt x="16486" y="8090"/>
                    <a:pt x="16486" y="8106"/>
                  </a:cubicBezTo>
                  <a:cubicBezTo>
                    <a:pt x="16486" y="8142"/>
                    <a:pt x="16500" y="8178"/>
                    <a:pt x="16523" y="8210"/>
                  </a:cubicBezTo>
                  <a:lnTo>
                    <a:pt x="10870" y="13637"/>
                  </a:lnTo>
                  <a:close/>
                  <a:moveTo>
                    <a:pt x="11517" y="4053"/>
                  </a:moveTo>
                  <a:cubicBezTo>
                    <a:pt x="11559" y="4053"/>
                    <a:pt x="11596" y="4041"/>
                    <a:pt x="11634" y="4025"/>
                  </a:cubicBezTo>
                  <a:lnTo>
                    <a:pt x="16561" y="7978"/>
                  </a:lnTo>
                  <a:cubicBezTo>
                    <a:pt x="16542" y="7994"/>
                    <a:pt x="16528" y="8010"/>
                    <a:pt x="16518" y="8026"/>
                  </a:cubicBezTo>
                  <a:lnTo>
                    <a:pt x="8271" y="7018"/>
                  </a:lnTo>
                  <a:cubicBezTo>
                    <a:pt x="8271" y="7014"/>
                    <a:pt x="8271" y="7014"/>
                    <a:pt x="8271" y="7010"/>
                  </a:cubicBezTo>
                  <a:cubicBezTo>
                    <a:pt x="8271" y="6966"/>
                    <a:pt x="8252" y="6922"/>
                    <a:pt x="8219" y="6890"/>
                  </a:cubicBezTo>
                  <a:lnTo>
                    <a:pt x="11409" y="4025"/>
                  </a:lnTo>
                  <a:cubicBezTo>
                    <a:pt x="11442" y="4045"/>
                    <a:pt x="11474" y="4053"/>
                    <a:pt x="11517" y="4053"/>
                  </a:cubicBezTo>
                  <a:close/>
                  <a:moveTo>
                    <a:pt x="7849" y="7070"/>
                  </a:moveTo>
                  <a:cubicBezTo>
                    <a:pt x="7859" y="7102"/>
                    <a:pt x="7882" y="7126"/>
                    <a:pt x="7910" y="7150"/>
                  </a:cubicBezTo>
                  <a:lnTo>
                    <a:pt x="6121" y="9218"/>
                  </a:lnTo>
                  <a:cubicBezTo>
                    <a:pt x="6093" y="9210"/>
                    <a:pt x="6065" y="9202"/>
                    <a:pt x="6037" y="9202"/>
                  </a:cubicBezTo>
                  <a:cubicBezTo>
                    <a:pt x="5976" y="9202"/>
                    <a:pt x="5924" y="9222"/>
                    <a:pt x="5887" y="9254"/>
                  </a:cubicBezTo>
                  <a:lnTo>
                    <a:pt x="3231" y="7990"/>
                  </a:lnTo>
                  <a:cubicBezTo>
                    <a:pt x="3241" y="7970"/>
                    <a:pt x="3246" y="7947"/>
                    <a:pt x="3246" y="7927"/>
                  </a:cubicBezTo>
                  <a:cubicBezTo>
                    <a:pt x="3246" y="7915"/>
                    <a:pt x="3246" y="7907"/>
                    <a:pt x="3241" y="7895"/>
                  </a:cubicBezTo>
                  <a:lnTo>
                    <a:pt x="7849" y="7070"/>
                  </a:lnTo>
                  <a:close/>
                  <a:moveTo>
                    <a:pt x="3171" y="11402"/>
                  </a:moveTo>
                  <a:cubicBezTo>
                    <a:pt x="3213" y="11370"/>
                    <a:pt x="3241" y="11318"/>
                    <a:pt x="3241" y="11266"/>
                  </a:cubicBezTo>
                  <a:cubicBezTo>
                    <a:pt x="3241" y="11230"/>
                    <a:pt x="3227" y="11199"/>
                    <a:pt x="3208" y="11171"/>
                  </a:cubicBezTo>
                  <a:lnTo>
                    <a:pt x="5850" y="9493"/>
                  </a:lnTo>
                  <a:cubicBezTo>
                    <a:pt x="5878" y="9529"/>
                    <a:pt x="5920" y="9557"/>
                    <a:pt x="5971" y="9569"/>
                  </a:cubicBezTo>
                  <a:lnTo>
                    <a:pt x="5325" y="13574"/>
                  </a:lnTo>
                  <a:cubicBezTo>
                    <a:pt x="5325" y="13574"/>
                    <a:pt x="5320" y="13574"/>
                    <a:pt x="5320" y="13574"/>
                  </a:cubicBezTo>
                  <a:cubicBezTo>
                    <a:pt x="5278" y="13574"/>
                    <a:pt x="5241" y="13586"/>
                    <a:pt x="5203" y="13602"/>
                  </a:cubicBezTo>
                  <a:lnTo>
                    <a:pt x="3171" y="11402"/>
                  </a:lnTo>
                  <a:close/>
                  <a:moveTo>
                    <a:pt x="5264" y="13932"/>
                  </a:moveTo>
                  <a:cubicBezTo>
                    <a:pt x="5283" y="13936"/>
                    <a:pt x="5302" y="13940"/>
                    <a:pt x="5320" y="13940"/>
                  </a:cubicBezTo>
                  <a:cubicBezTo>
                    <a:pt x="5433" y="13940"/>
                    <a:pt x="5522" y="13869"/>
                    <a:pt x="5536" y="13777"/>
                  </a:cubicBezTo>
                  <a:lnTo>
                    <a:pt x="10528" y="13809"/>
                  </a:lnTo>
                  <a:cubicBezTo>
                    <a:pt x="10533" y="13829"/>
                    <a:pt x="10538" y="13849"/>
                    <a:pt x="10547" y="13869"/>
                  </a:cubicBezTo>
                  <a:lnTo>
                    <a:pt x="3765" y="17348"/>
                  </a:lnTo>
                  <a:cubicBezTo>
                    <a:pt x="3747" y="17328"/>
                    <a:pt x="3723" y="17308"/>
                    <a:pt x="3695" y="17296"/>
                  </a:cubicBezTo>
                  <a:lnTo>
                    <a:pt x="5264" y="13932"/>
                  </a:lnTo>
                  <a:close/>
                  <a:moveTo>
                    <a:pt x="5367" y="21544"/>
                  </a:moveTo>
                  <a:lnTo>
                    <a:pt x="3695" y="17623"/>
                  </a:lnTo>
                  <a:cubicBezTo>
                    <a:pt x="3765" y="17591"/>
                    <a:pt x="3817" y="17531"/>
                    <a:pt x="3817" y="17455"/>
                  </a:cubicBezTo>
                  <a:cubicBezTo>
                    <a:pt x="3817" y="17427"/>
                    <a:pt x="3808" y="17400"/>
                    <a:pt x="3798" y="17380"/>
                  </a:cubicBezTo>
                  <a:lnTo>
                    <a:pt x="10580" y="13901"/>
                  </a:lnTo>
                  <a:cubicBezTo>
                    <a:pt x="10594" y="13912"/>
                    <a:pt x="10608" y="13928"/>
                    <a:pt x="10622" y="13936"/>
                  </a:cubicBezTo>
                  <a:lnTo>
                    <a:pt x="5367" y="21544"/>
                  </a:lnTo>
                  <a:close/>
                  <a:moveTo>
                    <a:pt x="17661" y="16782"/>
                  </a:moveTo>
                  <a:cubicBezTo>
                    <a:pt x="17596" y="16794"/>
                    <a:pt x="17544" y="16830"/>
                    <a:pt x="17516" y="16877"/>
                  </a:cubicBezTo>
                  <a:lnTo>
                    <a:pt x="10950" y="13861"/>
                  </a:lnTo>
                  <a:cubicBezTo>
                    <a:pt x="10959" y="13841"/>
                    <a:pt x="10964" y="13817"/>
                    <a:pt x="10964" y="13789"/>
                  </a:cubicBezTo>
                  <a:cubicBezTo>
                    <a:pt x="10964" y="13741"/>
                    <a:pt x="10940" y="13697"/>
                    <a:pt x="10908" y="13665"/>
                  </a:cubicBezTo>
                  <a:lnTo>
                    <a:pt x="16561" y="8245"/>
                  </a:lnTo>
                  <a:cubicBezTo>
                    <a:pt x="16598" y="8277"/>
                    <a:pt x="16654" y="8297"/>
                    <a:pt x="16710" y="8297"/>
                  </a:cubicBezTo>
                  <a:cubicBezTo>
                    <a:pt x="16710" y="8297"/>
                    <a:pt x="16710" y="8297"/>
                    <a:pt x="16710" y="8297"/>
                  </a:cubicBezTo>
                  <a:lnTo>
                    <a:pt x="17661" y="16782"/>
                  </a:ln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1709738"/>
            <a:ext cx="3351346"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589463"/>
            <a:ext cx="3351346" cy="1500187"/>
          </a:xfrm>
          <a:prstGeom prst="rect">
            <a:avLst/>
          </a:prstGeom>
        </p:spPr>
        <p:txBody>
          <a:bodyPr/>
          <a:lstStyle>
            <a:lvl1pPr marL="0" indent="0">
              <a:buNone/>
              <a:defRPr sz="2400">
                <a:solidFill>
                  <a:schemeClr val="accent6">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83439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1596386" y="6356350"/>
            <a:ext cx="1801332"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3491366" y="6356350"/>
            <a:ext cx="967736"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7DC59742-288E-EA46-9EE4-926F985B609C}"/>
              </a:ext>
            </a:extLst>
          </p:cNvPr>
          <p:cNvGrpSpPr/>
          <p:nvPr userDrawn="1"/>
        </p:nvGrpSpPr>
        <p:grpSpPr>
          <a:xfrm>
            <a:off x="0" y="-9685"/>
            <a:ext cx="8450587" cy="3145791"/>
            <a:chOff x="91605099" y="15913099"/>
            <a:chExt cx="8450587" cy="3145791"/>
          </a:xfrm>
        </p:grpSpPr>
        <p:sp>
          <p:nvSpPr>
            <p:cNvPr id="17" name="Shape">
              <a:extLst>
                <a:ext uri="{FF2B5EF4-FFF2-40B4-BE49-F238E27FC236}">
                  <a16:creationId xmlns:a16="http://schemas.microsoft.com/office/drawing/2014/main" id="{2DA6E06C-3590-0345-8484-149253D333E8}"/>
                </a:ext>
              </a:extLst>
            </p:cNvPr>
            <p:cNvSpPr/>
            <p:nvPr/>
          </p:nvSpPr>
          <p:spPr>
            <a:xfrm>
              <a:off x="91605099" y="15925800"/>
              <a:ext cx="8171180" cy="2561589"/>
            </a:xfrm>
            <a:custGeom>
              <a:avLst/>
              <a:gdLst/>
              <a:ahLst/>
              <a:cxnLst>
                <a:cxn ang="0">
                  <a:pos x="wd2" y="hd2"/>
                </a:cxn>
                <a:cxn ang="5400000">
                  <a:pos x="wd2" y="hd2"/>
                </a:cxn>
                <a:cxn ang="10800000">
                  <a:pos x="wd2" y="hd2"/>
                </a:cxn>
                <a:cxn ang="16200000">
                  <a:pos x="wd2" y="hd2"/>
                </a:cxn>
              </a:cxnLst>
              <a:rect l="0" t="0" r="r" b="b"/>
              <a:pathLst>
                <a:path w="21600" h="21600" extrusionOk="0">
                  <a:moveTo>
                    <a:pt x="0" y="12583"/>
                  </a:moveTo>
                  <a:lnTo>
                    <a:pt x="4965" y="21600"/>
                  </a:lnTo>
                  <a:lnTo>
                    <a:pt x="12895" y="12583"/>
                  </a:lnTo>
                  <a:lnTo>
                    <a:pt x="14946" y="14350"/>
                  </a:lnTo>
                  <a:lnTo>
                    <a:pt x="21600" y="0"/>
                  </a:lnTo>
                  <a:lnTo>
                    <a:pt x="0" y="0"/>
                  </a:lnTo>
                  <a:close/>
                </a:path>
              </a:pathLst>
            </a:cu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0" scaled="0"/>
              <a:tileRect/>
            </a:gra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95946C1D-A664-8E40-9361-A6D35169A388}"/>
                </a:ext>
              </a:extLst>
            </p:cNvPr>
            <p:cNvSpPr/>
            <p:nvPr/>
          </p:nvSpPr>
          <p:spPr>
            <a:xfrm>
              <a:off x="91605099" y="15913099"/>
              <a:ext cx="8450587" cy="3145791"/>
            </a:xfrm>
            <a:custGeom>
              <a:avLst/>
              <a:gdLst/>
              <a:ahLst/>
              <a:cxnLst>
                <a:cxn ang="0">
                  <a:pos x="wd2" y="hd2"/>
                </a:cxn>
                <a:cxn ang="5400000">
                  <a:pos x="wd2" y="hd2"/>
                </a:cxn>
                <a:cxn ang="10800000">
                  <a:pos x="wd2" y="hd2"/>
                </a:cxn>
                <a:cxn ang="16200000">
                  <a:pos x="wd2" y="hd2"/>
                </a:cxn>
              </a:cxnLst>
              <a:rect l="0" t="0" r="r" b="b"/>
              <a:pathLst>
                <a:path w="21600" h="21600" extrusionOk="0">
                  <a:moveTo>
                    <a:pt x="21600" y="61"/>
                  </a:moveTo>
                  <a:lnTo>
                    <a:pt x="21574" y="0"/>
                  </a:lnTo>
                  <a:lnTo>
                    <a:pt x="14854" y="20885"/>
                  </a:lnTo>
                  <a:cubicBezTo>
                    <a:pt x="14835" y="20833"/>
                    <a:pt x="14809" y="20798"/>
                    <a:pt x="14783" y="20789"/>
                  </a:cubicBezTo>
                  <a:lnTo>
                    <a:pt x="14488" y="12069"/>
                  </a:lnTo>
                  <a:cubicBezTo>
                    <a:pt x="14566" y="12051"/>
                    <a:pt x="14624" y="11877"/>
                    <a:pt x="14624" y="11668"/>
                  </a:cubicBezTo>
                  <a:cubicBezTo>
                    <a:pt x="14624" y="11607"/>
                    <a:pt x="14617" y="11554"/>
                    <a:pt x="14611" y="11502"/>
                  </a:cubicBezTo>
                  <a:lnTo>
                    <a:pt x="20902" y="78"/>
                  </a:lnTo>
                  <a:lnTo>
                    <a:pt x="20883" y="9"/>
                  </a:lnTo>
                  <a:lnTo>
                    <a:pt x="14595" y="11432"/>
                  </a:lnTo>
                  <a:cubicBezTo>
                    <a:pt x="14582" y="11389"/>
                    <a:pt x="14569" y="11354"/>
                    <a:pt x="14549" y="11328"/>
                  </a:cubicBezTo>
                  <a:lnTo>
                    <a:pt x="16565" y="70"/>
                  </a:lnTo>
                  <a:lnTo>
                    <a:pt x="16536" y="35"/>
                  </a:lnTo>
                  <a:lnTo>
                    <a:pt x="14520" y="11301"/>
                  </a:lnTo>
                  <a:cubicBezTo>
                    <a:pt x="14507" y="11293"/>
                    <a:pt x="14491" y="11284"/>
                    <a:pt x="14475" y="11284"/>
                  </a:cubicBezTo>
                  <a:cubicBezTo>
                    <a:pt x="14403" y="11284"/>
                    <a:pt x="14342" y="11423"/>
                    <a:pt x="14329" y="11598"/>
                  </a:cubicBezTo>
                  <a:lnTo>
                    <a:pt x="12618" y="10351"/>
                  </a:lnTo>
                  <a:cubicBezTo>
                    <a:pt x="12624" y="10307"/>
                    <a:pt x="12628" y="10264"/>
                    <a:pt x="12628" y="10220"/>
                  </a:cubicBezTo>
                  <a:cubicBezTo>
                    <a:pt x="12628" y="9993"/>
                    <a:pt x="12559" y="9819"/>
                    <a:pt x="12478" y="9819"/>
                  </a:cubicBezTo>
                  <a:cubicBezTo>
                    <a:pt x="12420" y="9819"/>
                    <a:pt x="12371" y="9906"/>
                    <a:pt x="12345" y="10028"/>
                  </a:cubicBezTo>
                  <a:lnTo>
                    <a:pt x="9342" y="5267"/>
                  </a:lnTo>
                  <a:cubicBezTo>
                    <a:pt x="9349" y="5215"/>
                    <a:pt x="9355" y="5162"/>
                    <a:pt x="9355" y="5110"/>
                  </a:cubicBezTo>
                  <a:cubicBezTo>
                    <a:pt x="9355" y="5075"/>
                    <a:pt x="9352" y="5040"/>
                    <a:pt x="9352" y="5014"/>
                  </a:cubicBezTo>
                  <a:lnTo>
                    <a:pt x="14202" y="96"/>
                  </a:lnTo>
                  <a:lnTo>
                    <a:pt x="14189" y="17"/>
                  </a:lnTo>
                  <a:lnTo>
                    <a:pt x="9339" y="4936"/>
                  </a:lnTo>
                  <a:cubicBezTo>
                    <a:pt x="9313" y="4805"/>
                    <a:pt x="9265" y="4709"/>
                    <a:pt x="9206" y="4709"/>
                  </a:cubicBezTo>
                  <a:cubicBezTo>
                    <a:pt x="9154" y="4709"/>
                    <a:pt x="9109" y="4779"/>
                    <a:pt x="9079" y="4892"/>
                  </a:cubicBezTo>
                  <a:lnTo>
                    <a:pt x="5411" y="17"/>
                  </a:lnTo>
                  <a:lnTo>
                    <a:pt x="5398" y="96"/>
                  </a:lnTo>
                  <a:lnTo>
                    <a:pt x="9067" y="4971"/>
                  </a:lnTo>
                  <a:cubicBezTo>
                    <a:pt x="9060" y="5014"/>
                    <a:pt x="9057" y="5066"/>
                    <a:pt x="9057" y="5119"/>
                  </a:cubicBezTo>
                  <a:cubicBezTo>
                    <a:pt x="9057" y="5223"/>
                    <a:pt x="9073" y="5319"/>
                    <a:pt x="9096" y="5389"/>
                  </a:cubicBezTo>
                  <a:lnTo>
                    <a:pt x="4908" y="17327"/>
                  </a:lnTo>
                  <a:cubicBezTo>
                    <a:pt x="4882" y="17275"/>
                    <a:pt x="4853" y="17240"/>
                    <a:pt x="4817" y="17240"/>
                  </a:cubicBezTo>
                  <a:cubicBezTo>
                    <a:pt x="4798" y="17240"/>
                    <a:pt x="4782" y="17249"/>
                    <a:pt x="4765" y="17266"/>
                  </a:cubicBezTo>
                  <a:lnTo>
                    <a:pt x="1561" y="35"/>
                  </a:lnTo>
                  <a:lnTo>
                    <a:pt x="1532" y="70"/>
                  </a:lnTo>
                  <a:lnTo>
                    <a:pt x="4736" y="17301"/>
                  </a:lnTo>
                  <a:cubicBezTo>
                    <a:pt x="4720" y="17327"/>
                    <a:pt x="4707" y="17362"/>
                    <a:pt x="4697" y="17406"/>
                  </a:cubicBezTo>
                  <a:lnTo>
                    <a:pt x="23" y="10264"/>
                  </a:lnTo>
                  <a:lnTo>
                    <a:pt x="6" y="10342"/>
                  </a:lnTo>
                  <a:lnTo>
                    <a:pt x="4681" y="17484"/>
                  </a:lnTo>
                  <a:cubicBezTo>
                    <a:pt x="4674" y="17536"/>
                    <a:pt x="4668" y="17589"/>
                    <a:pt x="4668" y="17641"/>
                  </a:cubicBezTo>
                  <a:cubicBezTo>
                    <a:pt x="4668" y="17650"/>
                    <a:pt x="4668" y="17658"/>
                    <a:pt x="4668" y="17667"/>
                  </a:cubicBezTo>
                  <a:lnTo>
                    <a:pt x="2230" y="18836"/>
                  </a:lnTo>
                  <a:cubicBezTo>
                    <a:pt x="2211" y="18670"/>
                    <a:pt x="2155" y="18548"/>
                    <a:pt x="2087" y="18548"/>
                  </a:cubicBezTo>
                  <a:cubicBezTo>
                    <a:pt x="2055" y="18548"/>
                    <a:pt x="2022" y="18583"/>
                    <a:pt x="1996" y="18626"/>
                  </a:cubicBezTo>
                  <a:lnTo>
                    <a:pt x="26" y="12601"/>
                  </a:lnTo>
                  <a:lnTo>
                    <a:pt x="0" y="12662"/>
                  </a:lnTo>
                  <a:lnTo>
                    <a:pt x="1970" y="18687"/>
                  </a:lnTo>
                  <a:cubicBezTo>
                    <a:pt x="1948" y="18757"/>
                    <a:pt x="1931" y="18853"/>
                    <a:pt x="1931" y="18949"/>
                  </a:cubicBezTo>
                  <a:cubicBezTo>
                    <a:pt x="1931" y="19176"/>
                    <a:pt x="2000" y="19350"/>
                    <a:pt x="2081" y="19350"/>
                  </a:cubicBezTo>
                  <a:cubicBezTo>
                    <a:pt x="2162" y="19350"/>
                    <a:pt x="2230" y="19167"/>
                    <a:pt x="2230" y="18949"/>
                  </a:cubicBezTo>
                  <a:cubicBezTo>
                    <a:pt x="2230" y="18940"/>
                    <a:pt x="2230" y="18932"/>
                    <a:pt x="2230" y="18923"/>
                  </a:cubicBezTo>
                  <a:lnTo>
                    <a:pt x="4668" y="17754"/>
                  </a:lnTo>
                  <a:cubicBezTo>
                    <a:pt x="4687" y="17920"/>
                    <a:pt x="4743" y="18042"/>
                    <a:pt x="4811" y="18042"/>
                  </a:cubicBezTo>
                  <a:cubicBezTo>
                    <a:pt x="4882" y="18042"/>
                    <a:pt x="4941" y="17911"/>
                    <a:pt x="4957" y="17737"/>
                  </a:cubicBezTo>
                  <a:lnTo>
                    <a:pt x="14608" y="21181"/>
                  </a:lnTo>
                  <a:cubicBezTo>
                    <a:pt x="14608" y="21190"/>
                    <a:pt x="14608" y="21190"/>
                    <a:pt x="14608" y="21199"/>
                  </a:cubicBezTo>
                  <a:cubicBezTo>
                    <a:pt x="14608" y="21426"/>
                    <a:pt x="14676" y="21600"/>
                    <a:pt x="14757" y="21600"/>
                  </a:cubicBezTo>
                  <a:cubicBezTo>
                    <a:pt x="14838" y="21600"/>
                    <a:pt x="14906" y="21417"/>
                    <a:pt x="14906" y="21199"/>
                  </a:cubicBezTo>
                  <a:cubicBezTo>
                    <a:pt x="14906" y="21112"/>
                    <a:pt x="14897" y="21033"/>
                    <a:pt x="14877" y="20963"/>
                  </a:cubicBezTo>
                  <a:lnTo>
                    <a:pt x="21600" y="61"/>
                  </a:lnTo>
                  <a:close/>
                  <a:moveTo>
                    <a:pt x="14322" y="11668"/>
                  </a:moveTo>
                  <a:cubicBezTo>
                    <a:pt x="14322" y="11877"/>
                    <a:pt x="14381" y="12043"/>
                    <a:pt x="14452" y="12069"/>
                  </a:cubicBezTo>
                  <a:lnTo>
                    <a:pt x="14747" y="20789"/>
                  </a:lnTo>
                  <a:cubicBezTo>
                    <a:pt x="14734" y="20789"/>
                    <a:pt x="14725" y="20798"/>
                    <a:pt x="14715" y="20806"/>
                  </a:cubicBezTo>
                  <a:lnTo>
                    <a:pt x="12550" y="10560"/>
                  </a:lnTo>
                  <a:cubicBezTo>
                    <a:pt x="12569" y="10525"/>
                    <a:pt x="12589" y="10482"/>
                    <a:pt x="12598" y="10429"/>
                  </a:cubicBezTo>
                  <a:lnTo>
                    <a:pt x="14322" y="11668"/>
                  </a:lnTo>
                  <a:close/>
                  <a:moveTo>
                    <a:pt x="12329" y="10098"/>
                  </a:moveTo>
                  <a:cubicBezTo>
                    <a:pt x="12326" y="10133"/>
                    <a:pt x="12322" y="10168"/>
                    <a:pt x="12322" y="10211"/>
                  </a:cubicBezTo>
                  <a:cubicBezTo>
                    <a:pt x="12322" y="10272"/>
                    <a:pt x="12326" y="10325"/>
                    <a:pt x="12335" y="10368"/>
                  </a:cubicBezTo>
                  <a:lnTo>
                    <a:pt x="4944" y="17449"/>
                  </a:lnTo>
                  <a:cubicBezTo>
                    <a:pt x="4937" y="17414"/>
                    <a:pt x="4931" y="17388"/>
                    <a:pt x="4924" y="17362"/>
                  </a:cubicBezTo>
                  <a:lnTo>
                    <a:pt x="9112" y="5424"/>
                  </a:lnTo>
                  <a:cubicBezTo>
                    <a:pt x="9138" y="5476"/>
                    <a:pt x="9167" y="5502"/>
                    <a:pt x="9200" y="5502"/>
                  </a:cubicBezTo>
                  <a:cubicBezTo>
                    <a:pt x="9248" y="5502"/>
                    <a:pt x="9294" y="5433"/>
                    <a:pt x="9323" y="5337"/>
                  </a:cubicBezTo>
                  <a:lnTo>
                    <a:pt x="12329" y="10098"/>
                  </a:lnTo>
                  <a:close/>
                  <a:moveTo>
                    <a:pt x="4960" y="17632"/>
                  </a:moveTo>
                  <a:cubicBezTo>
                    <a:pt x="4960" y="17632"/>
                    <a:pt x="4960" y="17624"/>
                    <a:pt x="4960" y="17624"/>
                  </a:cubicBezTo>
                  <a:cubicBezTo>
                    <a:pt x="4960" y="17589"/>
                    <a:pt x="4957" y="17563"/>
                    <a:pt x="4957" y="17528"/>
                  </a:cubicBezTo>
                  <a:lnTo>
                    <a:pt x="12352" y="10438"/>
                  </a:lnTo>
                  <a:cubicBezTo>
                    <a:pt x="12378" y="10543"/>
                    <a:pt x="12423" y="10604"/>
                    <a:pt x="12472" y="10604"/>
                  </a:cubicBezTo>
                  <a:cubicBezTo>
                    <a:pt x="12488" y="10604"/>
                    <a:pt x="12504" y="10595"/>
                    <a:pt x="12520" y="10578"/>
                  </a:cubicBezTo>
                  <a:lnTo>
                    <a:pt x="14686" y="20815"/>
                  </a:lnTo>
                  <a:cubicBezTo>
                    <a:pt x="14650" y="20867"/>
                    <a:pt x="14621" y="20955"/>
                    <a:pt x="14608" y="21068"/>
                  </a:cubicBezTo>
                  <a:lnTo>
                    <a:pt x="4960" y="17632"/>
                  </a:ln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3136106"/>
            <a:ext cx="7886700" cy="1426369"/>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accent6">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433069"/>
            <a:ext cx="1333500" cy="1333500"/>
          </a:xfrm>
          <a:prstGeom prst="ellipse">
            <a:avLst/>
          </a:prstGeom>
          <a:solidFill>
            <a:schemeClr val="accent6"/>
          </a:solidFill>
        </p:spPr>
        <p:txBody>
          <a:bodyPr>
            <a:normAutofit/>
          </a:bodyPr>
          <a:lstStyle>
            <a:lvl1pPr>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1830069"/>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064541"/>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2299014"/>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0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53206"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40716"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72" name="Group 71">
            <a:extLst>
              <a:ext uri="{FF2B5EF4-FFF2-40B4-BE49-F238E27FC236}">
                <a16:creationId xmlns:a16="http://schemas.microsoft.com/office/drawing/2014/main" id="{40C26662-5972-4314-8635-8A67817ADB98}"/>
              </a:ext>
            </a:extLst>
          </p:cNvPr>
          <p:cNvGrpSpPr/>
          <p:nvPr userDrawn="1"/>
        </p:nvGrpSpPr>
        <p:grpSpPr>
          <a:xfrm>
            <a:off x="628650" y="1946104"/>
            <a:ext cx="7891272" cy="1481328"/>
            <a:chOff x="838198" y="7053492"/>
            <a:chExt cx="10515602" cy="1741127"/>
          </a:xfrm>
        </p:grpSpPr>
        <p:sp>
          <p:nvSpPr>
            <p:cNvPr id="73" name="Rectangle 72">
              <a:extLst>
                <a:ext uri="{FF2B5EF4-FFF2-40B4-BE49-F238E27FC236}">
                  <a16:creationId xmlns:a16="http://schemas.microsoft.com/office/drawing/2014/main" id="{D271F82E-5576-40E8-8870-618CEFA0BD70}"/>
                </a:ext>
              </a:extLst>
            </p:cNvPr>
            <p:cNvSpPr/>
            <p:nvPr userDrawn="1"/>
          </p:nvSpPr>
          <p:spPr>
            <a:xfrm>
              <a:off x="838198" y="7053492"/>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4" name="Rectangle 73">
              <a:extLst>
                <a:ext uri="{FF2B5EF4-FFF2-40B4-BE49-F238E27FC236}">
                  <a16:creationId xmlns:a16="http://schemas.microsoft.com/office/drawing/2014/main" id="{BD5799F7-122C-4FC1-B14D-EC0A8B6EFA5A}"/>
                </a:ext>
              </a:extLst>
            </p:cNvPr>
            <p:cNvSpPr/>
            <p:nvPr userDrawn="1"/>
          </p:nvSpPr>
          <p:spPr>
            <a:xfrm>
              <a:off x="838198" y="7053492"/>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5" name="Rectangle 74">
              <a:extLst>
                <a:ext uri="{FF2B5EF4-FFF2-40B4-BE49-F238E27FC236}">
                  <a16:creationId xmlns:a16="http://schemas.microsoft.com/office/drawing/2014/main" id="{5A56DE80-F774-4DD5-92EB-02453F09B4AA}"/>
                </a:ext>
              </a:extLst>
            </p:cNvPr>
            <p:cNvSpPr/>
            <p:nvPr userDrawn="1"/>
          </p:nvSpPr>
          <p:spPr>
            <a:xfrm>
              <a:off x="838198" y="7053492"/>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6" name="Rectangle 75">
              <a:extLst>
                <a:ext uri="{FF2B5EF4-FFF2-40B4-BE49-F238E27FC236}">
                  <a16:creationId xmlns:a16="http://schemas.microsoft.com/office/drawing/2014/main" id="{1EA3BAD5-3113-4384-A83C-9C3AAFF5F543}"/>
                </a:ext>
              </a:extLst>
            </p:cNvPr>
            <p:cNvSpPr/>
            <p:nvPr userDrawn="1"/>
          </p:nvSpPr>
          <p:spPr>
            <a:xfrm>
              <a:off x="838198" y="7053492"/>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7" name="Rectangle 76">
              <a:extLst>
                <a:ext uri="{FF2B5EF4-FFF2-40B4-BE49-F238E27FC236}">
                  <a16:creationId xmlns:a16="http://schemas.microsoft.com/office/drawing/2014/main" id="{25547C50-78F9-4B38-9012-9D1590D5157E}"/>
                </a:ext>
              </a:extLst>
            </p:cNvPr>
            <p:cNvSpPr/>
            <p:nvPr userDrawn="1"/>
          </p:nvSpPr>
          <p:spPr>
            <a:xfrm>
              <a:off x="838198" y="7053492"/>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8" name="Rectangle 77">
              <a:extLst>
                <a:ext uri="{FF2B5EF4-FFF2-40B4-BE49-F238E27FC236}">
                  <a16:creationId xmlns:a16="http://schemas.microsoft.com/office/drawing/2014/main" id="{3F9B2390-532D-4725-A607-4C56168C97CF}"/>
                </a:ext>
              </a:extLst>
            </p:cNvPr>
            <p:cNvSpPr/>
            <p:nvPr userDrawn="1"/>
          </p:nvSpPr>
          <p:spPr>
            <a:xfrm>
              <a:off x="838199" y="7053492"/>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9" name="Rectangle 78">
              <a:extLst>
                <a:ext uri="{FF2B5EF4-FFF2-40B4-BE49-F238E27FC236}">
                  <a16:creationId xmlns:a16="http://schemas.microsoft.com/office/drawing/2014/main" id="{D8C74934-CD1B-4F4D-A36A-F8D016A12B67}"/>
                </a:ext>
              </a:extLst>
            </p:cNvPr>
            <p:cNvSpPr/>
            <p:nvPr userDrawn="1"/>
          </p:nvSpPr>
          <p:spPr>
            <a:xfrm>
              <a:off x="1907230" y="7053492"/>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0" name="Rectangle 79">
              <a:extLst>
                <a:ext uri="{FF2B5EF4-FFF2-40B4-BE49-F238E27FC236}">
                  <a16:creationId xmlns:a16="http://schemas.microsoft.com/office/drawing/2014/main" id="{FDBB3A53-D63B-47D0-BA22-AA62F048364F}"/>
                </a:ext>
              </a:extLst>
            </p:cNvPr>
            <p:cNvSpPr/>
            <p:nvPr userDrawn="1"/>
          </p:nvSpPr>
          <p:spPr>
            <a:xfrm>
              <a:off x="1907230" y="7053492"/>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1" name="Rectangle 80">
              <a:extLst>
                <a:ext uri="{FF2B5EF4-FFF2-40B4-BE49-F238E27FC236}">
                  <a16:creationId xmlns:a16="http://schemas.microsoft.com/office/drawing/2014/main" id="{25C704F7-6540-44E1-8623-7F2E77ACE26C}"/>
                </a:ext>
              </a:extLst>
            </p:cNvPr>
            <p:cNvSpPr/>
            <p:nvPr userDrawn="1"/>
          </p:nvSpPr>
          <p:spPr>
            <a:xfrm>
              <a:off x="1907230" y="7053492"/>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9" name="Rectangle 88">
              <a:extLst>
                <a:ext uri="{FF2B5EF4-FFF2-40B4-BE49-F238E27FC236}">
                  <a16:creationId xmlns:a16="http://schemas.microsoft.com/office/drawing/2014/main" id="{FB3C2B16-6EFB-49CD-A8BE-1DCEA34951CB}"/>
                </a:ext>
              </a:extLst>
            </p:cNvPr>
            <p:cNvSpPr/>
            <p:nvPr userDrawn="1"/>
          </p:nvSpPr>
          <p:spPr>
            <a:xfrm>
              <a:off x="1907230" y="7053492"/>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0" name="Rectangle 89">
              <a:extLst>
                <a:ext uri="{FF2B5EF4-FFF2-40B4-BE49-F238E27FC236}">
                  <a16:creationId xmlns:a16="http://schemas.microsoft.com/office/drawing/2014/main" id="{C2770D19-6C8D-47BE-87A9-FB6A500EB92A}"/>
                </a:ext>
              </a:extLst>
            </p:cNvPr>
            <p:cNvSpPr/>
            <p:nvPr userDrawn="1"/>
          </p:nvSpPr>
          <p:spPr>
            <a:xfrm>
              <a:off x="1907230" y="7053492"/>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1" name="Rectangle 90">
              <a:extLst>
                <a:ext uri="{FF2B5EF4-FFF2-40B4-BE49-F238E27FC236}">
                  <a16:creationId xmlns:a16="http://schemas.microsoft.com/office/drawing/2014/main" id="{B1C1BB1E-103E-434B-95EA-C56852328F18}"/>
                </a:ext>
              </a:extLst>
            </p:cNvPr>
            <p:cNvSpPr/>
            <p:nvPr userDrawn="1"/>
          </p:nvSpPr>
          <p:spPr>
            <a:xfrm>
              <a:off x="1907230" y="7053492"/>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2" name="Rectangle 91">
              <a:extLst>
                <a:ext uri="{FF2B5EF4-FFF2-40B4-BE49-F238E27FC236}">
                  <a16:creationId xmlns:a16="http://schemas.microsoft.com/office/drawing/2014/main" id="{C29CC059-1BBE-487E-B5E3-5D57F786B7A9}"/>
                </a:ext>
              </a:extLst>
            </p:cNvPr>
            <p:cNvSpPr/>
            <p:nvPr userDrawn="1"/>
          </p:nvSpPr>
          <p:spPr>
            <a:xfrm>
              <a:off x="2976262" y="7053492"/>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3" name="Rectangle 92">
              <a:extLst>
                <a:ext uri="{FF2B5EF4-FFF2-40B4-BE49-F238E27FC236}">
                  <a16:creationId xmlns:a16="http://schemas.microsoft.com/office/drawing/2014/main" id="{3C7CE774-7B2C-4526-8285-451949A19EA3}"/>
                </a:ext>
              </a:extLst>
            </p:cNvPr>
            <p:cNvSpPr/>
            <p:nvPr userDrawn="1"/>
          </p:nvSpPr>
          <p:spPr>
            <a:xfrm>
              <a:off x="2976262" y="7053492"/>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4" name="Rectangle 93">
              <a:extLst>
                <a:ext uri="{FF2B5EF4-FFF2-40B4-BE49-F238E27FC236}">
                  <a16:creationId xmlns:a16="http://schemas.microsoft.com/office/drawing/2014/main" id="{D33FEA66-CCBA-41DE-9EE8-064B0C7051C2}"/>
                </a:ext>
              </a:extLst>
            </p:cNvPr>
            <p:cNvSpPr/>
            <p:nvPr userDrawn="1"/>
          </p:nvSpPr>
          <p:spPr>
            <a:xfrm>
              <a:off x="2976262" y="7053492"/>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5" name="Rectangle 94">
              <a:extLst>
                <a:ext uri="{FF2B5EF4-FFF2-40B4-BE49-F238E27FC236}">
                  <a16:creationId xmlns:a16="http://schemas.microsoft.com/office/drawing/2014/main" id="{7A743F24-A047-4FCC-A098-F89A4C74CF74}"/>
                </a:ext>
              </a:extLst>
            </p:cNvPr>
            <p:cNvSpPr/>
            <p:nvPr userDrawn="1"/>
          </p:nvSpPr>
          <p:spPr>
            <a:xfrm>
              <a:off x="2976262" y="7053492"/>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6" name="Rectangle 95">
              <a:extLst>
                <a:ext uri="{FF2B5EF4-FFF2-40B4-BE49-F238E27FC236}">
                  <a16:creationId xmlns:a16="http://schemas.microsoft.com/office/drawing/2014/main" id="{B566FA2C-D05A-45D8-9E9E-7657646FE7D0}"/>
                </a:ext>
              </a:extLst>
            </p:cNvPr>
            <p:cNvSpPr/>
            <p:nvPr userDrawn="1"/>
          </p:nvSpPr>
          <p:spPr>
            <a:xfrm>
              <a:off x="2976262" y="7053492"/>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7" name="Rectangle 96">
              <a:extLst>
                <a:ext uri="{FF2B5EF4-FFF2-40B4-BE49-F238E27FC236}">
                  <a16:creationId xmlns:a16="http://schemas.microsoft.com/office/drawing/2014/main" id="{F0DB8EBD-D2C1-4302-8494-A94161B2325C}"/>
                </a:ext>
              </a:extLst>
            </p:cNvPr>
            <p:cNvSpPr/>
            <p:nvPr userDrawn="1"/>
          </p:nvSpPr>
          <p:spPr>
            <a:xfrm>
              <a:off x="2976263" y="7053492"/>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8" name="Rectangle 97">
              <a:extLst>
                <a:ext uri="{FF2B5EF4-FFF2-40B4-BE49-F238E27FC236}">
                  <a16:creationId xmlns:a16="http://schemas.microsoft.com/office/drawing/2014/main" id="{EAB8C92A-F468-4006-9048-B0B333436501}"/>
                </a:ext>
              </a:extLst>
            </p:cNvPr>
            <p:cNvSpPr/>
            <p:nvPr userDrawn="1"/>
          </p:nvSpPr>
          <p:spPr>
            <a:xfrm>
              <a:off x="4045294" y="7053492"/>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9" name="Rectangle 98">
              <a:extLst>
                <a:ext uri="{FF2B5EF4-FFF2-40B4-BE49-F238E27FC236}">
                  <a16:creationId xmlns:a16="http://schemas.microsoft.com/office/drawing/2014/main" id="{054A0768-C6A8-4092-8759-BD0870859F95}"/>
                </a:ext>
              </a:extLst>
            </p:cNvPr>
            <p:cNvSpPr/>
            <p:nvPr userDrawn="1"/>
          </p:nvSpPr>
          <p:spPr>
            <a:xfrm>
              <a:off x="4045294" y="7053492"/>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0" name="Rectangle 99">
              <a:extLst>
                <a:ext uri="{FF2B5EF4-FFF2-40B4-BE49-F238E27FC236}">
                  <a16:creationId xmlns:a16="http://schemas.microsoft.com/office/drawing/2014/main" id="{50B0E87B-AA71-4EF3-AAAA-82FDBEF90627}"/>
                </a:ext>
              </a:extLst>
            </p:cNvPr>
            <p:cNvSpPr/>
            <p:nvPr userDrawn="1"/>
          </p:nvSpPr>
          <p:spPr>
            <a:xfrm>
              <a:off x="4045294" y="7053492"/>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1" name="Rectangle 100">
              <a:extLst>
                <a:ext uri="{FF2B5EF4-FFF2-40B4-BE49-F238E27FC236}">
                  <a16:creationId xmlns:a16="http://schemas.microsoft.com/office/drawing/2014/main" id="{A587A8E4-B513-475E-8AA8-61EF7E24681B}"/>
                </a:ext>
              </a:extLst>
            </p:cNvPr>
            <p:cNvSpPr/>
            <p:nvPr userDrawn="1"/>
          </p:nvSpPr>
          <p:spPr>
            <a:xfrm>
              <a:off x="4045294" y="7053492"/>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2" name="Rectangle 101">
              <a:extLst>
                <a:ext uri="{FF2B5EF4-FFF2-40B4-BE49-F238E27FC236}">
                  <a16:creationId xmlns:a16="http://schemas.microsoft.com/office/drawing/2014/main" id="{D50EAC93-D576-4B86-A65E-23304A7660CB}"/>
                </a:ext>
              </a:extLst>
            </p:cNvPr>
            <p:cNvSpPr/>
            <p:nvPr userDrawn="1"/>
          </p:nvSpPr>
          <p:spPr>
            <a:xfrm>
              <a:off x="4045294" y="7053492"/>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3" name="Rectangle 102">
              <a:extLst>
                <a:ext uri="{FF2B5EF4-FFF2-40B4-BE49-F238E27FC236}">
                  <a16:creationId xmlns:a16="http://schemas.microsoft.com/office/drawing/2014/main" id="{A1C2D7EF-BE29-4E98-AA45-02D53C49D564}"/>
                </a:ext>
              </a:extLst>
            </p:cNvPr>
            <p:cNvSpPr/>
            <p:nvPr userDrawn="1"/>
          </p:nvSpPr>
          <p:spPr>
            <a:xfrm>
              <a:off x="4045295" y="7053492"/>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4" name="Rectangle 103">
              <a:extLst>
                <a:ext uri="{FF2B5EF4-FFF2-40B4-BE49-F238E27FC236}">
                  <a16:creationId xmlns:a16="http://schemas.microsoft.com/office/drawing/2014/main" id="{AFE549BB-57EC-4BC1-AFC9-89988F21AEB3}"/>
                </a:ext>
              </a:extLst>
            </p:cNvPr>
            <p:cNvSpPr/>
            <p:nvPr userDrawn="1"/>
          </p:nvSpPr>
          <p:spPr>
            <a:xfrm>
              <a:off x="5114327" y="7053492"/>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5" name="Rectangle 104">
              <a:extLst>
                <a:ext uri="{FF2B5EF4-FFF2-40B4-BE49-F238E27FC236}">
                  <a16:creationId xmlns:a16="http://schemas.microsoft.com/office/drawing/2014/main" id="{776D3995-DF63-47E3-ACB5-202C3D61B1E7}"/>
                </a:ext>
              </a:extLst>
            </p:cNvPr>
            <p:cNvSpPr/>
            <p:nvPr userDrawn="1"/>
          </p:nvSpPr>
          <p:spPr>
            <a:xfrm>
              <a:off x="5114327" y="7053492"/>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6" name="Rectangle 105">
              <a:extLst>
                <a:ext uri="{FF2B5EF4-FFF2-40B4-BE49-F238E27FC236}">
                  <a16:creationId xmlns:a16="http://schemas.microsoft.com/office/drawing/2014/main" id="{10987A09-7B3A-4414-8F30-70054E34A059}"/>
                </a:ext>
              </a:extLst>
            </p:cNvPr>
            <p:cNvSpPr/>
            <p:nvPr userDrawn="1"/>
          </p:nvSpPr>
          <p:spPr>
            <a:xfrm>
              <a:off x="5114327" y="7053492"/>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7" name="Rectangle 106">
              <a:extLst>
                <a:ext uri="{FF2B5EF4-FFF2-40B4-BE49-F238E27FC236}">
                  <a16:creationId xmlns:a16="http://schemas.microsoft.com/office/drawing/2014/main" id="{6FF0797A-58D0-4B62-9BC9-3126423307E2}"/>
                </a:ext>
              </a:extLst>
            </p:cNvPr>
            <p:cNvSpPr/>
            <p:nvPr userDrawn="1"/>
          </p:nvSpPr>
          <p:spPr>
            <a:xfrm>
              <a:off x="5114327" y="7053492"/>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8" name="Rectangle 107">
              <a:extLst>
                <a:ext uri="{FF2B5EF4-FFF2-40B4-BE49-F238E27FC236}">
                  <a16:creationId xmlns:a16="http://schemas.microsoft.com/office/drawing/2014/main" id="{CD52BE22-F16E-4178-BFEB-BC4740393FA9}"/>
                </a:ext>
              </a:extLst>
            </p:cNvPr>
            <p:cNvSpPr/>
            <p:nvPr userDrawn="1"/>
          </p:nvSpPr>
          <p:spPr>
            <a:xfrm>
              <a:off x="5114327" y="7053492"/>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9" name="Rectangle 108">
              <a:extLst>
                <a:ext uri="{FF2B5EF4-FFF2-40B4-BE49-F238E27FC236}">
                  <a16:creationId xmlns:a16="http://schemas.microsoft.com/office/drawing/2014/main" id="{171F2324-7660-4B5A-8F46-FD161594A6BC}"/>
                </a:ext>
              </a:extLst>
            </p:cNvPr>
            <p:cNvSpPr/>
            <p:nvPr userDrawn="1"/>
          </p:nvSpPr>
          <p:spPr>
            <a:xfrm>
              <a:off x="5114327" y="7053492"/>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0" name="Rectangle 109">
              <a:extLst>
                <a:ext uri="{FF2B5EF4-FFF2-40B4-BE49-F238E27FC236}">
                  <a16:creationId xmlns:a16="http://schemas.microsoft.com/office/drawing/2014/main" id="{62A67789-822E-482D-9E6C-FDA082EC2E6E}"/>
                </a:ext>
              </a:extLst>
            </p:cNvPr>
            <p:cNvSpPr/>
            <p:nvPr userDrawn="1"/>
          </p:nvSpPr>
          <p:spPr>
            <a:xfrm>
              <a:off x="6183358" y="7053492"/>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1" name="Rectangle 110">
              <a:extLst>
                <a:ext uri="{FF2B5EF4-FFF2-40B4-BE49-F238E27FC236}">
                  <a16:creationId xmlns:a16="http://schemas.microsoft.com/office/drawing/2014/main" id="{9C6CD7FA-F169-4C97-92D2-00F57FC31D11}"/>
                </a:ext>
              </a:extLst>
            </p:cNvPr>
            <p:cNvSpPr/>
            <p:nvPr userDrawn="1"/>
          </p:nvSpPr>
          <p:spPr>
            <a:xfrm>
              <a:off x="6183358" y="7053492"/>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2" name="Rectangle 111">
              <a:extLst>
                <a:ext uri="{FF2B5EF4-FFF2-40B4-BE49-F238E27FC236}">
                  <a16:creationId xmlns:a16="http://schemas.microsoft.com/office/drawing/2014/main" id="{3224C3B7-F34E-4659-B0BF-49E8FDB3EF7D}"/>
                </a:ext>
              </a:extLst>
            </p:cNvPr>
            <p:cNvSpPr/>
            <p:nvPr userDrawn="1"/>
          </p:nvSpPr>
          <p:spPr>
            <a:xfrm>
              <a:off x="6183358" y="7053492"/>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3" name="Rectangle 112">
              <a:extLst>
                <a:ext uri="{FF2B5EF4-FFF2-40B4-BE49-F238E27FC236}">
                  <a16:creationId xmlns:a16="http://schemas.microsoft.com/office/drawing/2014/main" id="{AEBA7E4A-42FC-4F5E-BDFC-A6AB8D40042D}"/>
                </a:ext>
              </a:extLst>
            </p:cNvPr>
            <p:cNvSpPr/>
            <p:nvPr userDrawn="1"/>
          </p:nvSpPr>
          <p:spPr>
            <a:xfrm>
              <a:off x="6183358" y="7053492"/>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4" name="Rectangle 113">
              <a:extLst>
                <a:ext uri="{FF2B5EF4-FFF2-40B4-BE49-F238E27FC236}">
                  <a16:creationId xmlns:a16="http://schemas.microsoft.com/office/drawing/2014/main" id="{B90C4FA0-4459-4328-92D1-176453F35445}"/>
                </a:ext>
              </a:extLst>
            </p:cNvPr>
            <p:cNvSpPr/>
            <p:nvPr userDrawn="1"/>
          </p:nvSpPr>
          <p:spPr>
            <a:xfrm>
              <a:off x="6183358" y="7053492"/>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5" name="Rectangle 114">
              <a:extLst>
                <a:ext uri="{FF2B5EF4-FFF2-40B4-BE49-F238E27FC236}">
                  <a16:creationId xmlns:a16="http://schemas.microsoft.com/office/drawing/2014/main" id="{E52A8DB3-F795-4471-A015-C75127708D5E}"/>
                </a:ext>
              </a:extLst>
            </p:cNvPr>
            <p:cNvSpPr/>
            <p:nvPr userDrawn="1"/>
          </p:nvSpPr>
          <p:spPr>
            <a:xfrm>
              <a:off x="6183359" y="7053492"/>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6" name="Rectangle 115">
              <a:extLst>
                <a:ext uri="{FF2B5EF4-FFF2-40B4-BE49-F238E27FC236}">
                  <a16:creationId xmlns:a16="http://schemas.microsoft.com/office/drawing/2014/main" id="{E135D6F6-EED2-486A-9BED-5BAE2085AA62}"/>
                </a:ext>
              </a:extLst>
            </p:cNvPr>
            <p:cNvSpPr/>
            <p:nvPr userDrawn="1"/>
          </p:nvSpPr>
          <p:spPr>
            <a:xfrm>
              <a:off x="7252390" y="7053492"/>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7" name="Rectangle 116">
              <a:extLst>
                <a:ext uri="{FF2B5EF4-FFF2-40B4-BE49-F238E27FC236}">
                  <a16:creationId xmlns:a16="http://schemas.microsoft.com/office/drawing/2014/main" id="{6FFA3172-0140-4D29-9877-B690C8B42E07}"/>
                </a:ext>
              </a:extLst>
            </p:cNvPr>
            <p:cNvSpPr/>
            <p:nvPr userDrawn="1"/>
          </p:nvSpPr>
          <p:spPr>
            <a:xfrm>
              <a:off x="7252390" y="7053492"/>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8" name="Rectangle 117">
              <a:extLst>
                <a:ext uri="{FF2B5EF4-FFF2-40B4-BE49-F238E27FC236}">
                  <a16:creationId xmlns:a16="http://schemas.microsoft.com/office/drawing/2014/main" id="{A0C426E1-22F8-40B8-B432-D427D032D6BD}"/>
                </a:ext>
              </a:extLst>
            </p:cNvPr>
            <p:cNvSpPr/>
            <p:nvPr userDrawn="1"/>
          </p:nvSpPr>
          <p:spPr>
            <a:xfrm>
              <a:off x="7252390" y="7053492"/>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9" name="Rectangle 118">
              <a:extLst>
                <a:ext uri="{FF2B5EF4-FFF2-40B4-BE49-F238E27FC236}">
                  <a16:creationId xmlns:a16="http://schemas.microsoft.com/office/drawing/2014/main" id="{D6754DCD-1CA6-4BC3-8694-519C0CA12937}"/>
                </a:ext>
              </a:extLst>
            </p:cNvPr>
            <p:cNvSpPr/>
            <p:nvPr userDrawn="1"/>
          </p:nvSpPr>
          <p:spPr>
            <a:xfrm>
              <a:off x="7252390" y="7053492"/>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0" name="Rectangle 119">
              <a:extLst>
                <a:ext uri="{FF2B5EF4-FFF2-40B4-BE49-F238E27FC236}">
                  <a16:creationId xmlns:a16="http://schemas.microsoft.com/office/drawing/2014/main" id="{7E284C50-8E53-4A28-B4C8-D217F728DAAA}"/>
                </a:ext>
              </a:extLst>
            </p:cNvPr>
            <p:cNvSpPr/>
            <p:nvPr userDrawn="1"/>
          </p:nvSpPr>
          <p:spPr>
            <a:xfrm>
              <a:off x="7252390" y="7053492"/>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1" name="Rectangle 120">
              <a:extLst>
                <a:ext uri="{FF2B5EF4-FFF2-40B4-BE49-F238E27FC236}">
                  <a16:creationId xmlns:a16="http://schemas.microsoft.com/office/drawing/2014/main" id="{8F29321C-A3BF-4BCF-9223-5B6C829EAB37}"/>
                </a:ext>
              </a:extLst>
            </p:cNvPr>
            <p:cNvSpPr/>
            <p:nvPr userDrawn="1"/>
          </p:nvSpPr>
          <p:spPr>
            <a:xfrm>
              <a:off x="7252392" y="7053492"/>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2" name="Rectangle 121">
              <a:extLst>
                <a:ext uri="{FF2B5EF4-FFF2-40B4-BE49-F238E27FC236}">
                  <a16:creationId xmlns:a16="http://schemas.microsoft.com/office/drawing/2014/main" id="{ADB93A7E-07BA-4CFD-838B-60E8EBDBA774}"/>
                </a:ext>
              </a:extLst>
            </p:cNvPr>
            <p:cNvSpPr/>
            <p:nvPr userDrawn="1"/>
          </p:nvSpPr>
          <p:spPr>
            <a:xfrm>
              <a:off x="8321423" y="7053492"/>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3" name="Rectangle 122">
              <a:extLst>
                <a:ext uri="{FF2B5EF4-FFF2-40B4-BE49-F238E27FC236}">
                  <a16:creationId xmlns:a16="http://schemas.microsoft.com/office/drawing/2014/main" id="{2178DEF2-635E-4149-9EA6-732374166D9B}"/>
                </a:ext>
              </a:extLst>
            </p:cNvPr>
            <p:cNvSpPr/>
            <p:nvPr userDrawn="1"/>
          </p:nvSpPr>
          <p:spPr>
            <a:xfrm>
              <a:off x="8321423" y="7053492"/>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4" name="Rectangle 123">
              <a:extLst>
                <a:ext uri="{FF2B5EF4-FFF2-40B4-BE49-F238E27FC236}">
                  <a16:creationId xmlns:a16="http://schemas.microsoft.com/office/drawing/2014/main" id="{5D0352EA-433D-417F-BBD9-096A55A1DB62}"/>
                </a:ext>
              </a:extLst>
            </p:cNvPr>
            <p:cNvSpPr/>
            <p:nvPr userDrawn="1"/>
          </p:nvSpPr>
          <p:spPr>
            <a:xfrm>
              <a:off x="8321423" y="7053492"/>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5" name="Rectangle 124">
              <a:extLst>
                <a:ext uri="{FF2B5EF4-FFF2-40B4-BE49-F238E27FC236}">
                  <a16:creationId xmlns:a16="http://schemas.microsoft.com/office/drawing/2014/main" id="{91AC1F14-6478-497D-92D1-02C0254A527C}"/>
                </a:ext>
              </a:extLst>
            </p:cNvPr>
            <p:cNvSpPr/>
            <p:nvPr userDrawn="1"/>
          </p:nvSpPr>
          <p:spPr>
            <a:xfrm>
              <a:off x="8321423" y="7053492"/>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6" name="Rectangle 125">
              <a:extLst>
                <a:ext uri="{FF2B5EF4-FFF2-40B4-BE49-F238E27FC236}">
                  <a16:creationId xmlns:a16="http://schemas.microsoft.com/office/drawing/2014/main" id="{6EACA250-85AB-4089-89B0-28FC2A5BAB83}"/>
                </a:ext>
              </a:extLst>
            </p:cNvPr>
            <p:cNvSpPr/>
            <p:nvPr userDrawn="1"/>
          </p:nvSpPr>
          <p:spPr>
            <a:xfrm>
              <a:off x="8321423" y="7053492"/>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7" name="Rectangle 126">
              <a:extLst>
                <a:ext uri="{FF2B5EF4-FFF2-40B4-BE49-F238E27FC236}">
                  <a16:creationId xmlns:a16="http://schemas.microsoft.com/office/drawing/2014/main" id="{939EE82E-8C76-4581-9D18-B540D98CF768}"/>
                </a:ext>
              </a:extLst>
            </p:cNvPr>
            <p:cNvSpPr/>
            <p:nvPr userDrawn="1"/>
          </p:nvSpPr>
          <p:spPr>
            <a:xfrm>
              <a:off x="8321423" y="7053492"/>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8" name="Rectangle 127">
              <a:extLst>
                <a:ext uri="{FF2B5EF4-FFF2-40B4-BE49-F238E27FC236}">
                  <a16:creationId xmlns:a16="http://schemas.microsoft.com/office/drawing/2014/main" id="{32025EC0-CECE-489B-B534-2159F5A3EC6B}"/>
                </a:ext>
              </a:extLst>
            </p:cNvPr>
            <p:cNvSpPr/>
            <p:nvPr userDrawn="1"/>
          </p:nvSpPr>
          <p:spPr>
            <a:xfrm>
              <a:off x="9390454" y="7053492"/>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9" name="Rectangle 128">
              <a:extLst>
                <a:ext uri="{FF2B5EF4-FFF2-40B4-BE49-F238E27FC236}">
                  <a16:creationId xmlns:a16="http://schemas.microsoft.com/office/drawing/2014/main" id="{8BCB106C-4F3A-46BF-91E8-6275ED9F7003}"/>
                </a:ext>
              </a:extLst>
            </p:cNvPr>
            <p:cNvSpPr/>
            <p:nvPr userDrawn="1"/>
          </p:nvSpPr>
          <p:spPr>
            <a:xfrm>
              <a:off x="9390454" y="7053492"/>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0" name="Rectangle 129">
              <a:extLst>
                <a:ext uri="{FF2B5EF4-FFF2-40B4-BE49-F238E27FC236}">
                  <a16:creationId xmlns:a16="http://schemas.microsoft.com/office/drawing/2014/main" id="{58945069-D0AA-4B64-B12B-3AA100973EA7}"/>
                </a:ext>
              </a:extLst>
            </p:cNvPr>
            <p:cNvSpPr/>
            <p:nvPr userDrawn="1"/>
          </p:nvSpPr>
          <p:spPr>
            <a:xfrm>
              <a:off x="9390454" y="7053492"/>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1" name="Rectangle 130">
              <a:extLst>
                <a:ext uri="{FF2B5EF4-FFF2-40B4-BE49-F238E27FC236}">
                  <a16:creationId xmlns:a16="http://schemas.microsoft.com/office/drawing/2014/main" id="{E3BD1013-C4D8-434E-A296-A117C2141F02}"/>
                </a:ext>
              </a:extLst>
            </p:cNvPr>
            <p:cNvSpPr/>
            <p:nvPr userDrawn="1"/>
          </p:nvSpPr>
          <p:spPr>
            <a:xfrm>
              <a:off x="9390454" y="7053492"/>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2" name="Rectangle 131">
              <a:extLst>
                <a:ext uri="{FF2B5EF4-FFF2-40B4-BE49-F238E27FC236}">
                  <a16:creationId xmlns:a16="http://schemas.microsoft.com/office/drawing/2014/main" id="{71FD05F2-4EFC-478D-98BD-7E9FF6E24AD8}"/>
                </a:ext>
              </a:extLst>
            </p:cNvPr>
            <p:cNvSpPr/>
            <p:nvPr userDrawn="1"/>
          </p:nvSpPr>
          <p:spPr>
            <a:xfrm>
              <a:off x="9390454" y="7053492"/>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3" name="Rectangle 132">
              <a:extLst>
                <a:ext uri="{FF2B5EF4-FFF2-40B4-BE49-F238E27FC236}">
                  <a16:creationId xmlns:a16="http://schemas.microsoft.com/office/drawing/2014/main" id="{CD6886C9-43C7-45C1-91B6-374B3AF758FC}"/>
                </a:ext>
              </a:extLst>
            </p:cNvPr>
            <p:cNvSpPr/>
            <p:nvPr userDrawn="1"/>
          </p:nvSpPr>
          <p:spPr>
            <a:xfrm>
              <a:off x="9390455" y="7053492"/>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4" name="Rectangle 133">
              <a:extLst>
                <a:ext uri="{FF2B5EF4-FFF2-40B4-BE49-F238E27FC236}">
                  <a16:creationId xmlns:a16="http://schemas.microsoft.com/office/drawing/2014/main" id="{32517D2E-A05E-413A-99A7-9D6B08BFB140}"/>
                </a:ext>
              </a:extLst>
            </p:cNvPr>
            <p:cNvSpPr/>
            <p:nvPr userDrawn="1"/>
          </p:nvSpPr>
          <p:spPr>
            <a:xfrm>
              <a:off x="10459488" y="7053492"/>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5" name="Rectangle 134">
              <a:extLst>
                <a:ext uri="{FF2B5EF4-FFF2-40B4-BE49-F238E27FC236}">
                  <a16:creationId xmlns:a16="http://schemas.microsoft.com/office/drawing/2014/main" id="{71933A8C-7F00-416E-BA7B-03AA061D1E20}"/>
                </a:ext>
              </a:extLst>
            </p:cNvPr>
            <p:cNvSpPr/>
            <p:nvPr userDrawn="1"/>
          </p:nvSpPr>
          <p:spPr>
            <a:xfrm>
              <a:off x="10459488" y="7053492"/>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6" name="Rectangle 135">
              <a:extLst>
                <a:ext uri="{FF2B5EF4-FFF2-40B4-BE49-F238E27FC236}">
                  <a16:creationId xmlns:a16="http://schemas.microsoft.com/office/drawing/2014/main" id="{68EAF6A0-E618-4098-AC25-D7996C15BCEF}"/>
                </a:ext>
              </a:extLst>
            </p:cNvPr>
            <p:cNvSpPr/>
            <p:nvPr userDrawn="1"/>
          </p:nvSpPr>
          <p:spPr>
            <a:xfrm>
              <a:off x="10459488" y="7053492"/>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7" name="Rectangle 136">
              <a:extLst>
                <a:ext uri="{FF2B5EF4-FFF2-40B4-BE49-F238E27FC236}">
                  <a16:creationId xmlns:a16="http://schemas.microsoft.com/office/drawing/2014/main" id="{A4AD3BB6-7A46-4A18-8ED0-F1AEF359D6BB}"/>
                </a:ext>
              </a:extLst>
            </p:cNvPr>
            <p:cNvSpPr/>
            <p:nvPr userDrawn="1"/>
          </p:nvSpPr>
          <p:spPr>
            <a:xfrm>
              <a:off x="10459488" y="7053492"/>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8" name="Rectangle 137">
              <a:extLst>
                <a:ext uri="{FF2B5EF4-FFF2-40B4-BE49-F238E27FC236}">
                  <a16:creationId xmlns:a16="http://schemas.microsoft.com/office/drawing/2014/main" id="{CA859F92-AAB7-447F-B3EE-9121B7298B72}"/>
                </a:ext>
              </a:extLst>
            </p:cNvPr>
            <p:cNvSpPr/>
            <p:nvPr userDrawn="1"/>
          </p:nvSpPr>
          <p:spPr>
            <a:xfrm>
              <a:off x="10459488" y="7053492"/>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9" name="Rectangle 138">
              <a:extLst>
                <a:ext uri="{FF2B5EF4-FFF2-40B4-BE49-F238E27FC236}">
                  <a16:creationId xmlns:a16="http://schemas.microsoft.com/office/drawing/2014/main" id="{C1FF1E0C-2A7D-463E-8F18-45DD3322A00F}"/>
                </a:ext>
              </a:extLst>
            </p:cNvPr>
            <p:cNvSpPr/>
            <p:nvPr userDrawn="1"/>
          </p:nvSpPr>
          <p:spPr>
            <a:xfrm>
              <a:off x="10459488" y="7053492"/>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5/6/2020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bg2">
                <a:lumMod val="25000"/>
              </a:schemeClr>
            </a:gs>
            <a:gs pos="100000">
              <a:schemeClr val="accent6">
                <a:lumMod val="50000"/>
              </a:schemeClr>
            </a:gs>
          </a:gsLst>
          <a:lin ang="0" scaled="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1">
                    <a:lumMod val="75000"/>
                  </a:schemeClr>
                </a:solidFill>
              </a:defRPr>
            </a:lvl1pPr>
          </a:lstStyle>
          <a:p>
            <a:fld id="{A1B086EF-1F45-4ECD-8D5C-3F0C3828F6FB}" type="datetimeFigureOut">
              <a:rPr lang="en-US" smtClean="0"/>
              <a:pPr/>
              <a:t>5/6/2020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1">
                    <a:lumMod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1">
                    <a:lumMod val="75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rmAutofit fontScale="92500"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13" name="Picture Placeholder 12">
            <a:extLst>
              <a:ext uri="{FF2B5EF4-FFF2-40B4-BE49-F238E27FC236}">
                <a16:creationId xmlns:a16="http://schemas.microsoft.com/office/drawing/2014/main" id="{32A207D8-EB5F-4F5C-971D-29A51AC17CC4}"/>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0_T_PGO_SCIENCE-TECH-4x3.pptx" id="{9E3CB570-0432-4746-9DAF-7057D84821D8}" vid="{E95C1B37-9BED-4F68-A6BD-C9E53270C93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0_T_PGO_SCIENCE-TECH-4x3.pptx" id="{9E3CB570-0432-4746-9DAF-7057D84821D8}" vid="{B78C66DB-B063-4AE1-84D9-5E128ACE3CC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598</TotalTime>
  <Words>362</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 &amp; TECH</dc:title>
  <dc:creator>PresentationGO.com</dc:creator>
  <dc:description>© Copyright PresentationGo.com</dc:description>
  <dcterms:created xsi:type="dcterms:W3CDTF">2019-11-21T05:08:20Z</dcterms:created>
  <dcterms:modified xsi:type="dcterms:W3CDTF">2020-05-07T03:53:07Z</dcterms:modified>
  <cp:category>Templates</cp:category>
</cp:coreProperties>
</file>