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674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8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839D01-8E95-41C9-8192-6B8E604FC87B}"/>
              </a:ext>
            </a:extLst>
          </p:cNvPr>
          <p:cNvGrpSpPr/>
          <p:nvPr/>
        </p:nvGrpSpPr>
        <p:grpSpPr>
          <a:xfrm>
            <a:off x="469863" y="961708"/>
            <a:ext cx="2448385" cy="3256383"/>
            <a:chOff x="8584587" y="996902"/>
            <a:chExt cx="3264513" cy="434184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A6AA372-87A1-411D-B1FF-095EA10018F1}"/>
                </a:ext>
              </a:extLst>
            </p:cNvPr>
            <p:cNvSpPr/>
            <p:nvPr/>
          </p:nvSpPr>
          <p:spPr>
            <a:xfrm>
              <a:off x="9453698" y="996902"/>
              <a:ext cx="1526291" cy="15262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3CB4EDA-CAF3-48EA-B681-3A54C1DE48D7}"/>
                </a:ext>
              </a:extLst>
            </p:cNvPr>
            <p:cNvSpPr txBox="1"/>
            <p:nvPr/>
          </p:nvSpPr>
          <p:spPr>
            <a:xfrm>
              <a:off x="8584588" y="2596930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Helen PresentationGO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BF9C3-7A87-4E4B-9087-9B906F92E6EE}"/>
                </a:ext>
              </a:extLst>
            </p:cNvPr>
            <p:cNvSpPr txBox="1"/>
            <p:nvPr/>
          </p:nvSpPr>
          <p:spPr>
            <a:xfrm>
              <a:off x="8584587" y="3429001"/>
              <a:ext cx="833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3FA85A-4E6E-45F2-A814-8F8EBD4B4A6B}"/>
                </a:ext>
              </a:extLst>
            </p:cNvPr>
            <p:cNvSpPr txBox="1"/>
            <p:nvPr/>
          </p:nvSpPr>
          <p:spPr>
            <a:xfrm>
              <a:off x="8584587" y="3952986"/>
              <a:ext cx="759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13F940-0907-4FB1-A899-9F0C3EE40508}"/>
                </a:ext>
              </a:extLst>
            </p:cNvPr>
            <p:cNvSpPr txBox="1"/>
            <p:nvPr/>
          </p:nvSpPr>
          <p:spPr>
            <a:xfrm>
              <a:off x="8584587" y="4476971"/>
              <a:ext cx="968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Address: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82F724-766B-450A-B651-32D584E6BD59}"/>
                </a:ext>
              </a:extLst>
            </p:cNvPr>
            <p:cNvSpPr txBox="1"/>
            <p:nvPr/>
          </p:nvSpPr>
          <p:spPr>
            <a:xfrm>
              <a:off x="9489514" y="3429001"/>
              <a:ext cx="2359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(123) 456-7890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E54F93-C7B3-4F74-84BC-436429225F3B}"/>
                </a:ext>
              </a:extLst>
            </p:cNvPr>
            <p:cNvSpPr txBox="1"/>
            <p:nvPr/>
          </p:nvSpPr>
          <p:spPr>
            <a:xfrm>
              <a:off x="9489514" y="3952986"/>
              <a:ext cx="2359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helen@youraddress.com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9A19DE-5B9B-4B8A-BB2C-B1ED4CED277A}"/>
                </a:ext>
              </a:extLst>
            </p:cNvPr>
            <p:cNvSpPr txBox="1"/>
            <p:nvPr/>
          </p:nvSpPr>
          <p:spPr>
            <a:xfrm>
              <a:off x="9489514" y="4476971"/>
              <a:ext cx="235958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12 Town Street,</a:t>
              </a:r>
            </a:p>
            <a:p>
              <a:r>
                <a:rPr lang="en-US" sz="1200" dirty="0"/>
                <a:t>City Hall,</a:t>
              </a:r>
            </a:p>
            <a:p>
              <a:r>
                <a:rPr lang="en-US" sz="1200" dirty="0"/>
                <a:t>TX 1234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29E0B3-30C5-45A4-A1AF-6CD2D97F95A5}"/>
                </a:ext>
              </a:extLst>
            </p:cNvPr>
            <p:cNvSpPr txBox="1"/>
            <p:nvPr/>
          </p:nvSpPr>
          <p:spPr>
            <a:xfrm>
              <a:off x="8584587" y="2870722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364633B-259A-4F7F-A9D2-070ABB50BE70}"/>
              </a:ext>
            </a:extLst>
          </p:cNvPr>
          <p:cNvGrpSpPr/>
          <p:nvPr/>
        </p:nvGrpSpPr>
        <p:grpSpPr>
          <a:xfrm>
            <a:off x="3216276" y="1387242"/>
            <a:ext cx="2711453" cy="2382233"/>
            <a:chOff x="4889991" y="1643348"/>
            <a:chExt cx="3615270" cy="317631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5F997C-6841-42C9-94EF-9D34B3F951E7}"/>
                </a:ext>
              </a:extLst>
            </p:cNvPr>
            <p:cNvSpPr/>
            <p:nvPr/>
          </p:nvSpPr>
          <p:spPr>
            <a:xfrm>
              <a:off x="5478280" y="1792680"/>
              <a:ext cx="3026979" cy="302697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48E1402-056C-4177-97B8-B962C92419E9}"/>
                </a:ext>
              </a:extLst>
            </p:cNvPr>
            <p:cNvSpPr/>
            <p:nvPr/>
          </p:nvSpPr>
          <p:spPr>
            <a:xfrm>
              <a:off x="4889991" y="1643348"/>
              <a:ext cx="1176578" cy="11765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0BA5B7-1E98-4124-B536-4DBCD19B47EF}"/>
                </a:ext>
              </a:extLst>
            </p:cNvPr>
            <p:cNvSpPr txBox="1"/>
            <p:nvPr/>
          </p:nvSpPr>
          <p:spPr>
            <a:xfrm>
              <a:off x="6066570" y="1893337"/>
              <a:ext cx="24386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Helen PresentationGO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B3442C-EDE0-4C9E-AFE2-E519EFFBE2EB}"/>
                </a:ext>
              </a:extLst>
            </p:cNvPr>
            <p:cNvSpPr txBox="1"/>
            <p:nvPr/>
          </p:nvSpPr>
          <p:spPr>
            <a:xfrm>
              <a:off x="5637878" y="2940691"/>
              <a:ext cx="686513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CB5462-0AEE-4DE9-BF27-E1A10FDD92EB}"/>
                </a:ext>
              </a:extLst>
            </p:cNvPr>
            <p:cNvSpPr txBox="1"/>
            <p:nvPr/>
          </p:nvSpPr>
          <p:spPr>
            <a:xfrm>
              <a:off x="5637878" y="3464678"/>
              <a:ext cx="63094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037A34-4CDA-4CF6-86F3-8D172335734C}"/>
                </a:ext>
              </a:extLst>
            </p:cNvPr>
            <p:cNvSpPr txBox="1"/>
            <p:nvPr/>
          </p:nvSpPr>
          <p:spPr>
            <a:xfrm>
              <a:off x="5637878" y="3988662"/>
              <a:ext cx="78910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2">
                      <a:lumMod val="75000"/>
                    </a:schemeClr>
                  </a:solidFill>
                </a:rPr>
                <a:t>Address: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090B7B5-6C39-4800-B72A-5F891868CAB0}"/>
                </a:ext>
              </a:extLst>
            </p:cNvPr>
            <p:cNvSpPr txBox="1"/>
            <p:nvPr/>
          </p:nvSpPr>
          <p:spPr>
            <a:xfrm>
              <a:off x="6422968" y="2940691"/>
              <a:ext cx="208229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(123) 456-7890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218EB1-E784-4EFC-B0E1-056EE7CA7E40}"/>
                </a:ext>
              </a:extLst>
            </p:cNvPr>
            <p:cNvSpPr txBox="1"/>
            <p:nvPr/>
          </p:nvSpPr>
          <p:spPr>
            <a:xfrm>
              <a:off x="6422968" y="3464678"/>
              <a:ext cx="208229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helen@youraddress.com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C14A3D-26C7-4949-A54D-F8D1BEB51838}"/>
                </a:ext>
              </a:extLst>
            </p:cNvPr>
            <p:cNvSpPr txBox="1"/>
            <p:nvPr/>
          </p:nvSpPr>
          <p:spPr>
            <a:xfrm>
              <a:off x="6422968" y="3988662"/>
              <a:ext cx="208229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12 Town Street,</a:t>
              </a:r>
            </a:p>
            <a:p>
              <a:r>
                <a:rPr lang="en-US" sz="900" dirty="0">
                  <a:solidFill>
                    <a:schemeClr val="bg1"/>
                  </a:solidFill>
                </a:rPr>
                <a:t>City Hall,</a:t>
              </a:r>
            </a:p>
            <a:p>
              <a:r>
                <a:rPr lang="en-US" sz="900" dirty="0">
                  <a:solidFill>
                    <a:schemeClr val="bg1"/>
                  </a:solidFill>
                </a:rPr>
                <a:t>TX 1234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08A46A-4FB9-4CA8-B66C-1CD083C1DCA6}"/>
                </a:ext>
              </a:extLst>
            </p:cNvPr>
            <p:cNvSpPr txBox="1"/>
            <p:nvPr/>
          </p:nvSpPr>
          <p:spPr>
            <a:xfrm>
              <a:off x="6066568" y="2167129"/>
              <a:ext cx="24386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044C1F-9393-4ECF-8180-1614D0E7B8F4}"/>
              </a:ext>
            </a:extLst>
          </p:cNvPr>
          <p:cNvGrpSpPr/>
          <p:nvPr/>
        </p:nvGrpSpPr>
        <p:grpSpPr>
          <a:xfrm>
            <a:off x="6225754" y="1368535"/>
            <a:ext cx="2448384" cy="2398925"/>
            <a:chOff x="8792212" y="1823587"/>
            <a:chExt cx="3264512" cy="3198567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579D36-278F-4CD3-9009-339B0D815C87}"/>
                </a:ext>
              </a:extLst>
            </p:cNvPr>
            <p:cNvSpPr/>
            <p:nvPr/>
          </p:nvSpPr>
          <p:spPr>
            <a:xfrm>
              <a:off x="8910979" y="2461198"/>
              <a:ext cx="3026979" cy="2560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F897F17-B7A4-4F5C-9751-061173877316}"/>
                </a:ext>
              </a:extLst>
            </p:cNvPr>
            <p:cNvSpPr/>
            <p:nvPr/>
          </p:nvSpPr>
          <p:spPr>
            <a:xfrm>
              <a:off x="9661323" y="1823587"/>
              <a:ext cx="1526291" cy="15262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3FD3A11-A010-40A1-A77E-47B2EFA9FCC7}"/>
                </a:ext>
              </a:extLst>
            </p:cNvPr>
            <p:cNvSpPr txBox="1"/>
            <p:nvPr/>
          </p:nvSpPr>
          <p:spPr>
            <a:xfrm>
              <a:off x="8792212" y="3423615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Helen PresentationGO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D1A252-31ED-4304-8CF0-20A8D9579C05}"/>
                </a:ext>
              </a:extLst>
            </p:cNvPr>
            <p:cNvSpPr txBox="1"/>
            <p:nvPr/>
          </p:nvSpPr>
          <p:spPr>
            <a:xfrm>
              <a:off x="8792212" y="3697407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96086C2-564E-4D15-A85F-71056775FD9E}"/>
                </a:ext>
              </a:extLst>
            </p:cNvPr>
            <p:cNvCxnSpPr/>
            <p:nvPr/>
          </p:nvCxnSpPr>
          <p:spPr>
            <a:xfrm>
              <a:off x="9175698" y="4271526"/>
              <a:ext cx="2497541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752DA17-F876-45D8-A60C-3F6125B63CDE}"/>
                </a:ext>
              </a:extLst>
            </p:cNvPr>
            <p:cNvGrpSpPr/>
            <p:nvPr/>
          </p:nvGrpSpPr>
          <p:grpSpPr>
            <a:xfrm>
              <a:off x="9500465" y="4419820"/>
              <a:ext cx="1848007" cy="454039"/>
              <a:chOff x="7753952" y="3751303"/>
              <a:chExt cx="1848007" cy="454039"/>
            </a:xfrm>
            <a:solidFill>
              <a:schemeClr val="tx1">
                <a:lumMod val="75000"/>
                <a:lumOff val="25000"/>
              </a:schemeClr>
            </a:solidFill>
          </p:grpSpPr>
          <p:pic>
            <p:nvPicPr>
              <p:cNvPr id="31" name="Graphic 30" descr="Chat bubble">
                <a:extLst>
                  <a:ext uri="{FF2B5EF4-FFF2-40B4-BE49-F238E27FC236}">
                    <a16:creationId xmlns:a16="http://schemas.microsoft.com/office/drawing/2014/main" id="{693F3D49-A176-48B9-8F31-F982889F75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47920" y="3751303"/>
                <a:ext cx="454039" cy="454039"/>
              </a:xfrm>
              <a:prstGeom prst="rect">
                <a:avLst/>
              </a:prstGeom>
            </p:spPr>
          </p:pic>
          <p:pic>
            <p:nvPicPr>
              <p:cNvPr id="32" name="Graphic 31" descr="Email">
                <a:extLst>
                  <a:ext uri="{FF2B5EF4-FFF2-40B4-BE49-F238E27FC236}">
                    <a16:creationId xmlns:a16="http://schemas.microsoft.com/office/drawing/2014/main" id="{FA3D2B52-4C67-447F-8C61-87F62F2AE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450936" y="3751303"/>
                <a:ext cx="454039" cy="454039"/>
              </a:xfrm>
              <a:prstGeom prst="rect">
                <a:avLst/>
              </a:prstGeom>
            </p:spPr>
          </p:pic>
          <p:pic>
            <p:nvPicPr>
              <p:cNvPr id="33" name="Graphic 32" descr="Smart Phone">
                <a:extLst>
                  <a:ext uri="{FF2B5EF4-FFF2-40B4-BE49-F238E27FC236}">
                    <a16:creationId xmlns:a16="http://schemas.microsoft.com/office/drawing/2014/main" id="{20B9269F-07FF-48CC-8AFF-F820B41314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753952" y="3751303"/>
                <a:ext cx="454039" cy="454039"/>
              </a:xfrm>
              <a:prstGeom prst="rect">
                <a:avLst/>
              </a:prstGeom>
            </p:spPr>
          </p:pic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3F4601-6A7B-4E75-9DF0-9C177A06BF81}"/>
              </a:ext>
            </a:extLst>
          </p:cNvPr>
          <p:cNvGrpSpPr/>
          <p:nvPr/>
        </p:nvGrpSpPr>
        <p:grpSpPr>
          <a:xfrm>
            <a:off x="1773372" y="4496299"/>
            <a:ext cx="2798628" cy="1377322"/>
            <a:chOff x="6195060" y="1547238"/>
            <a:chExt cx="3420081" cy="1683165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D85DBE8F-511C-4999-B8E1-973424B8D150}"/>
                </a:ext>
              </a:extLst>
            </p:cNvPr>
            <p:cNvSpPr/>
            <p:nvPr/>
          </p:nvSpPr>
          <p:spPr>
            <a:xfrm>
              <a:off x="6195060" y="1547238"/>
              <a:ext cx="3420081" cy="168316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37092B1-9764-45F3-82F6-5493DEA54ED1}"/>
                </a:ext>
              </a:extLst>
            </p:cNvPr>
            <p:cNvSpPr/>
            <p:nvPr/>
          </p:nvSpPr>
          <p:spPr>
            <a:xfrm>
              <a:off x="6411271" y="1700283"/>
              <a:ext cx="739140" cy="739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4E39938-FD94-4895-8BE9-080658EBAF2D}"/>
                </a:ext>
              </a:extLst>
            </p:cNvPr>
            <p:cNvSpPr txBox="1"/>
            <p:nvPr/>
          </p:nvSpPr>
          <p:spPr>
            <a:xfrm>
              <a:off x="7278824" y="1785417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Helen PresentationGO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369631-EA12-4116-992B-2CA88843DB89}"/>
                </a:ext>
              </a:extLst>
            </p:cNvPr>
            <p:cNvSpPr txBox="1"/>
            <p:nvPr/>
          </p:nvSpPr>
          <p:spPr>
            <a:xfrm>
              <a:off x="7278822" y="2059209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B4FB18-2F39-48A2-B924-85948E4F19D2}"/>
                </a:ext>
              </a:extLst>
            </p:cNvPr>
            <p:cNvSpPr txBox="1"/>
            <p:nvPr/>
          </p:nvSpPr>
          <p:spPr>
            <a:xfrm>
              <a:off x="7278822" y="2531511"/>
              <a:ext cx="693864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29793F8-D92E-455E-BC63-04B8F031170C}"/>
                </a:ext>
              </a:extLst>
            </p:cNvPr>
            <p:cNvSpPr txBox="1"/>
            <p:nvPr/>
          </p:nvSpPr>
          <p:spPr>
            <a:xfrm>
              <a:off x="7278822" y="2793122"/>
              <a:ext cx="633136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99BB8A-4417-41FB-9EFE-4845E212BB79}"/>
                </a:ext>
              </a:extLst>
            </p:cNvPr>
            <p:cNvSpPr txBox="1"/>
            <p:nvPr/>
          </p:nvSpPr>
          <p:spPr>
            <a:xfrm>
              <a:off x="7766778" y="2531511"/>
              <a:ext cx="1566619" cy="310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(123) 456-7890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59D862-5829-4766-AA17-8DFAC8BC99F1}"/>
                </a:ext>
              </a:extLst>
            </p:cNvPr>
            <p:cNvSpPr txBox="1"/>
            <p:nvPr/>
          </p:nvSpPr>
          <p:spPr>
            <a:xfrm>
              <a:off x="7766778" y="2793122"/>
              <a:ext cx="1566619" cy="300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helen@address.com</a:t>
              </a:r>
            </a:p>
          </p:txBody>
        </p:sp>
        <p:pic>
          <p:nvPicPr>
            <p:cNvPr id="43" name="Graphic 42" descr="Chat bubble">
              <a:extLst>
                <a:ext uri="{FF2B5EF4-FFF2-40B4-BE49-F238E27FC236}">
                  <a16:creationId xmlns:a16="http://schemas.microsoft.com/office/drawing/2014/main" id="{9FDEE7C4-1DEF-4C59-8CC0-2D3CBEC32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12008" y="2592468"/>
              <a:ext cx="537666" cy="537666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BBBFDD8-AAC2-47D6-9DA2-6D01BDF2F93F}"/>
              </a:ext>
            </a:extLst>
          </p:cNvPr>
          <p:cNvGrpSpPr/>
          <p:nvPr/>
        </p:nvGrpSpPr>
        <p:grpSpPr>
          <a:xfrm>
            <a:off x="5293187" y="4333789"/>
            <a:ext cx="2798628" cy="1539832"/>
            <a:chOff x="6195060" y="3812530"/>
            <a:chExt cx="3420081" cy="188176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4FF86C3-2349-4447-9D2A-A26392B0F6A1}"/>
                </a:ext>
              </a:extLst>
            </p:cNvPr>
            <p:cNvSpPr/>
            <p:nvPr/>
          </p:nvSpPr>
          <p:spPr>
            <a:xfrm>
              <a:off x="6195060" y="3812530"/>
              <a:ext cx="3420081" cy="188176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E696730-4669-4E3E-B574-60E8A25B823D}"/>
                </a:ext>
              </a:extLst>
            </p:cNvPr>
            <p:cNvSpPr/>
            <p:nvPr/>
          </p:nvSpPr>
          <p:spPr>
            <a:xfrm>
              <a:off x="6411271" y="3930331"/>
              <a:ext cx="739140" cy="739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190368-252D-449B-9A34-ABB23F91F5AD}"/>
                </a:ext>
              </a:extLst>
            </p:cNvPr>
            <p:cNvSpPr txBox="1"/>
            <p:nvPr/>
          </p:nvSpPr>
          <p:spPr>
            <a:xfrm>
              <a:off x="7278824" y="4015465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Helen PresentationGO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B84E4CF-AE83-42FD-A3E7-0F1FC070FA7F}"/>
                </a:ext>
              </a:extLst>
            </p:cNvPr>
            <p:cNvSpPr txBox="1"/>
            <p:nvPr/>
          </p:nvSpPr>
          <p:spPr>
            <a:xfrm>
              <a:off x="7278822" y="4289257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31F0B8-15EB-48F4-AD23-9DF33F71A18D}"/>
                </a:ext>
              </a:extLst>
            </p:cNvPr>
            <p:cNvSpPr txBox="1"/>
            <p:nvPr/>
          </p:nvSpPr>
          <p:spPr>
            <a:xfrm>
              <a:off x="7278822" y="4761560"/>
              <a:ext cx="693864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AAD12E3-6F61-4740-AF74-8CCB14F226E6}"/>
                </a:ext>
              </a:extLst>
            </p:cNvPr>
            <p:cNvSpPr txBox="1"/>
            <p:nvPr/>
          </p:nvSpPr>
          <p:spPr>
            <a:xfrm>
              <a:off x="7278822" y="5023170"/>
              <a:ext cx="633136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376987F-E579-436B-A91E-3E4A45B46C13}"/>
                </a:ext>
              </a:extLst>
            </p:cNvPr>
            <p:cNvSpPr txBox="1"/>
            <p:nvPr/>
          </p:nvSpPr>
          <p:spPr>
            <a:xfrm>
              <a:off x="7766778" y="4761560"/>
              <a:ext cx="1566619" cy="310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(123) 456-7890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F1ED06-180A-4CC4-BEDB-AC38BB76A3C7}"/>
                </a:ext>
              </a:extLst>
            </p:cNvPr>
            <p:cNvSpPr txBox="1"/>
            <p:nvPr/>
          </p:nvSpPr>
          <p:spPr>
            <a:xfrm>
              <a:off x="7766778" y="5023170"/>
              <a:ext cx="1566619" cy="300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helen@address.com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BED618-50C5-49C8-9425-4D9E2DB7AFF3}"/>
                </a:ext>
              </a:extLst>
            </p:cNvPr>
            <p:cNvSpPr/>
            <p:nvPr/>
          </p:nvSpPr>
          <p:spPr>
            <a:xfrm>
              <a:off x="6195060" y="5405749"/>
              <a:ext cx="3415023" cy="288543"/>
            </a:xfrm>
            <a:custGeom>
              <a:avLst/>
              <a:gdLst>
                <a:gd name="connsiteX0" fmla="*/ 0 w 3415023"/>
                <a:gd name="connsiteY0" fmla="*/ 0 h 288543"/>
                <a:gd name="connsiteX1" fmla="*/ 3415023 w 3415023"/>
                <a:gd name="connsiteY1" fmla="*/ 0 h 288543"/>
                <a:gd name="connsiteX2" fmla="*/ 3411180 w 3415023"/>
                <a:gd name="connsiteY2" fmla="*/ 38118 h 288543"/>
                <a:gd name="connsiteX3" fmla="*/ 3103919 w 3415023"/>
                <a:gd name="connsiteY3" fmla="*/ 288543 h 288543"/>
                <a:gd name="connsiteX4" fmla="*/ 311104 w 3415023"/>
                <a:gd name="connsiteY4" fmla="*/ 288543 h 288543"/>
                <a:gd name="connsiteX5" fmla="*/ 3843 w 3415023"/>
                <a:gd name="connsiteY5" fmla="*/ 38118 h 28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5023" h="288543">
                  <a:moveTo>
                    <a:pt x="0" y="0"/>
                  </a:moveTo>
                  <a:lnTo>
                    <a:pt x="3415023" y="0"/>
                  </a:lnTo>
                  <a:lnTo>
                    <a:pt x="3411180" y="38118"/>
                  </a:lnTo>
                  <a:cubicBezTo>
                    <a:pt x="3381935" y="181036"/>
                    <a:pt x="3255482" y="288543"/>
                    <a:pt x="3103919" y="288543"/>
                  </a:cubicBezTo>
                  <a:lnTo>
                    <a:pt x="311104" y="288543"/>
                  </a:lnTo>
                  <a:cubicBezTo>
                    <a:pt x="159541" y="288543"/>
                    <a:pt x="33088" y="181036"/>
                    <a:pt x="3843" y="38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000" b="1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CONTACT</a:t>
              </a:r>
              <a:endParaRPr lang="en-US" sz="1000" b="1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pic>
          <p:nvPicPr>
            <p:cNvPr id="54" name="Graphic 53" descr="Chat bubble">
              <a:extLst>
                <a:ext uri="{FF2B5EF4-FFF2-40B4-BE49-F238E27FC236}">
                  <a16:creationId xmlns:a16="http://schemas.microsoft.com/office/drawing/2014/main" id="{421A4E99-DEA1-4503-8077-02801D664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07961" y="5428541"/>
              <a:ext cx="264371" cy="2643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Cards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9EF1D9-316C-4CE0-96AA-0CB7919D6672}"/>
              </a:ext>
            </a:extLst>
          </p:cNvPr>
          <p:cNvGrpSpPr/>
          <p:nvPr/>
        </p:nvGrpSpPr>
        <p:grpSpPr>
          <a:xfrm>
            <a:off x="1773372" y="4496299"/>
            <a:ext cx="2798628" cy="1377322"/>
            <a:chOff x="6195060" y="1547238"/>
            <a:chExt cx="3420081" cy="1683165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7AE2BF4-402D-4501-88D5-676602B29BD2}"/>
                </a:ext>
              </a:extLst>
            </p:cNvPr>
            <p:cNvSpPr/>
            <p:nvPr/>
          </p:nvSpPr>
          <p:spPr>
            <a:xfrm>
              <a:off x="6195060" y="1547238"/>
              <a:ext cx="3420081" cy="168316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0FA442E-99A6-4565-9D64-26A588874C3F}"/>
                </a:ext>
              </a:extLst>
            </p:cNvPr>
            <p:cNvSpPr/>
            <p:nvPr/>
          </p:nvSpPr>
          <p:spPr>
            <a:xfrm>
              <a:off x="6411271" y="1700283"/>
              <a:ext cx="739140" cy="739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9FD8333-DD3E-4264-AB7B-BD1D573B8C1E}"/>
                </a:ext>
              </a:extLst>
            </p:cNvPr>
            <p:cNvSpPr txBox="1"/>
            <p:nvPr/>
          </p:nvSpPr>
          <p:spPr>
            <a:xfrm>
              <a:off x="7278824" y="1785417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Helen PresentationGO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004AAAF-B7CA-4837-8A67-7F5F4E5C77D2}"/>
                </a:ext>
              </a:extLst>
            </p:cNvPr>
            <p:cNvSpPr txBox="1"/>
            <p:nvPr/>
          </p:nvSpPr>
          <p:spPr>
            <a:xfrm>
              <a:off x="7278822" y="2059209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E7F65B-3D10-436A-8A0A-D0774E9632B3}"/>
                </a:ext>
              </a:extLst>
            </p:cNvPr>
            <p:cNvSpPr txBox="1"/>
            <p:nvPr/>
          </p:nvSpPr>
          <p:spPr>
            <a:xfrm>
              <a:off x="7278822" y="2531511"/>
              <a:ext cx="693864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DE35645-2744-4C33-8504-EAE5A8920863}"/>
                </a:ext>
              </a:extLst>
            </p:cNvPr>
            <p:cNvSpPr txBox="1"/>
            <p:nvPr/>
          </p:nvSpPr>
          <p:spPr>
            <a:xfrm>
              <a:off x="7278822" y="2793122"/>
              <a:ext cx="633136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5295D6D-93EB-440D-98DF-76587C0DB783}"/>
                </a:ext>
              </a:extLst>
            </p:cNvPr>
            <p:cNvSpPr txBox="1"/>
            <p:nvPr/>
          </p:nvSpPr>
          <p:spPr>
            <a:xfrm>
              <a:off x="7766778" y="2531511"/>
              <a:ext cx="1566619" cy="310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(123) 456-7890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6F62919-1CCA-40DA-8EB0-B8DBA63A744F}"/>
                </a:ext>
              </a:extLst>
            </p:cNvPr>
            <p:cNvSpPr txBox="1"/>
            <p:nvPr/>
          </p:nvSpPr>
          <p:spPr>
            <a:xfrm>
              <a:off x="7766778" y="2793122"/>
              <a:ext cx="1566619" cy="300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helen@address.com</a:t>
              </a:r>
            </a:p>
          </p:txBody>
        </p:sp>
        <p:pic>
          <p:nvPicPr>
            <p:cNvPr id="43" name="Graphic 42" descr="Chat bubble">
              <a:extLst>
                <a:ext uri="{FF2B5EF4-FFF2-40B4-BE49-F238E27FC236}">
                  <a16:creationId xmlns:a16="http://schemas.microsoft.com/office/drawing/2014/main" id="{162CD296-D64A-46EA-9309-6438001B1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12008" y="2592468"/>
              <a:ext cx="537666" cy="537666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4207ADF-49AB-4119-8497-934033C768CD}"/>
              </a:ext>
            </a:extLst>
          </p:cNvPr>
          <p:cNvGrpSpPr/>
          <p:nvPr/>
        </p:nvGrpSpPr>
        <p:grpSpPr>
          <a:xfrm>
            <a:off x="5293187" y="4333789"/>
            <a:ext cx="2798628" cy="1539832"/>
            <a:chOff x="6195060" y="3812530"/>
            <a:chExt cx="3420081" cy="188176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B708AB15-7E89-453F-B242-2B1F729C9B66}"/>
                </a:ext>
              </a:extLst>
            </p:cNvPr>
            <p:cNvSpPr/>
            <p:nvPr/>
          </p:nvSpPr>
          <p:spPr>
            <a:xfrm>
              <a:off x="6195060" y="3812530"/>
              <a:ext cx="3420081" cy="188176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CB09888-A138-4956-BE41-2EC04D59891A}"/>
                </a:ext>
              </a:extLst>
            </p:cNvPr>
            <p:cNvSpPr/>
            <p:nvPr/>
          </p:nvSpPr>
          <p:spPr>
            <a:xfrm>
              <a:off x="6411271" y="3930331"/>
              <a:ext cx="739140" cy="739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72F7ED1-2C36-4A65-845C-86031F821C7D}"/>
                </a:ext>
              </a:extLst>
            </p:cNvPr>
            <p:cNvSpPr txBox="1"/>
            <p:nvPr/>
          </p:nvSpPr>
          <p:spPr>
            <a:xfrm>
              <a:off x="7278824" y="4015465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Helen PresentationGO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B30A174-C00E-4EA2-97D0-BB4EF2D898F6}"/>
                </a:ext>
              </a:extLst>
            </p:cNvPr>
            <p:cNvSpPr txBox="1"/>
            <p:nvPr/>
          </p:nvSpPr>
          <p:spPr>
            <a:xfrm>
              <a:off x="7278822" y="4289257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C16B3D8-3825-420C-BD28-04A7521038AC}"/>
                </a:ext>
              </a:extLst>
            </p:cNvPr>
            <p:cNvSpPr txBox="1"/>
            <p:nvPr/>
          </p:nvSpPr>
          <p:spPr>
            <a:xfrm>
              <a:off x="7278822" y="4761560"/>
              <a:ext cx="693864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9BFCC38-B609-42E1-8A0F-8F725A29B529}"/>
                </a:ext>
              </a:extLst>
            </p:cNvPr>
            <p:cNvSpPr txBox="1"/>
            <p:nvPr/>
          </p:nvSpPr>
          <p:spPr>
            <a:xfrm>
              <a:off x="7278822" y="5023170"/>
              <a:ext cx="633136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58CC0B1-CF8F-479C-A4BD-06E693DE8CED}"/>
                </a:ext>
              </a:extLst>
            </p:cNvPr>
            <p:cNvSpPr txBox="1"/>
            <p:nvPr/>
          </p:nvSpPr>
          <p:spPr>
            <a:xfrm>
              <a:off x="7766778" y="4761560"/>
              <a:ext cx="1566619" cy="310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(123) 456-7890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113059C-C880-43D2-A041-8DFCD2D7CD79}"/>
                </a:ext>
              </a:extLst>
            </p:cNvPr>
            <p:cNvSpPr txBox="1"/>
            <p:nvPr/>
          </p:nvSpPr>
          <p:spPr>
            <a:xfrm>
              <a:off x="7766778" y="5023170"/>
              <a:ext cx="1566619" cy="300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helen@address.com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48160B9-5AE3-461D-9B6E-0C8BAD170B80}"/>
                </a:ext>
              </a:extLst>
            </p:cNvPr>
            <p:cNvSpPr/>
            <p:nvPr/>
          </p:nvSpPr>
          <p:spPr>
            <a:xfrm>
              <a:off x="6195060" y="5405749"/>
              <a:ext cx="3415023" cy="288543"/>
            </a:xfrm>
            <a:custGeom>
              <a:avLst/>
              <a:gdLst>
                <a:gd name="connsiteX0" fmla="*/ 0 w 3415023"/>
                <a:gd name="connsiteY0" fmla="*/ 0 h 288543"/>
                <a:gd name="connsiteX1" fmla="*/ 3415023 w 3415023"/>
                <a:gd name="connsiteY1" fmla="*/ 0 h 288543"/>
                <a:gd name="connsiteX2" fmla="*/ 3411180 w 3415023"/>
                <a:gd name="connsiteY2" fmla="*/ 38118 h 288543"/>
                <a:gd name="connsiteX3" fmla="*/ 3103919 w 3415023"/>
                <a:gd name="connsiteY3" fmla="*/ 288543 h 288543"/>
                <a:gd name="connsiteX4" fmla="*/ 311104 w 3415023"/>
                <a:gd name="connsiteY4" fmla="*/ 288543 h 288543"/>
                <a:gd name="connsiteX5" fmla="*/ 3843 w 3415023"/>
                <a:gd name="connsiteY5" fmla="*/ 38118 h 28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5023" h="288543">
                  <a:moveTo>
                    <a:pt x="0" y="0"/>
                  </a:moveTo>
                  <a:lnTo>
                    <a:pt x="3415023" y="0"/>
                  </a:lnTo>
                  <a:lnTo>
                    <a:pt x="3411180" y="38118"/>
                  </a:lnTo>
                  <a:cubicBezTo>
                    <a:pt x="3381935" y="181036"/>
                    <a:pt x="3255482" y="288543"/>
                    <a:pt x="3103919" y="288543"/>
                  </a:cubicBezTo>
                  <a:lnTo>
                    <a:pt x="311104" y="288543"/>
                  </a:lnTo>
                  <a:cubicBezTo>
                    <a:pt x="159541" y="288543"/>
                    <a:pt x="33088" y="181036"/>
                    <a:pt x="3843" y="38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000" b="1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CONTACT</a:t>
              </a:r>
              <a:endParaRPr lang="en-US" sz="1000" b="1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pic>
          <p:nvPicPr>
            <p:cNvPr id="54" name="Graphic 53" descr="Chat bubble">
              <a:extLst>
                <a:ext uri="{FF2B5EF4-FFF2-40B4-BE49-F238E27FC236}">
                  <a16:creationId xmlns:a16="http://schemas.microsoft.com/office/drawing/2014/main" id="{99F4B50A-6C5C-4D12-9FAD-D1F80F16F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07961" y="5428541"/>
              <a:ext cx="264371" cy="264371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670E92A-A204-4E73-9E71-64299A79D958}"/>
              </a:ext>
            </a:extLst>
          </p:cNvPr>
          <p:cNvGrpSpPr/>
          <p:nvPr/>
        </p:nvGrpSpPr>
        <p:grpSpPr>
          <a:xfrm>
            <a:off x="469863" y="961377"/>
            <a:ext cx="2448385" cy="3256383"/>
            <a:chOff x="8584587" y="996902"/>
            <a:chExt cx="3264513" cy="4341844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EF257FD1-DE57-4A4E-A132-9F79F8FC0223}"/>
                </a:ext>
              </a:extLst>
            </p:cNvPr>
            <p:cNvSpPr/>
            <p:nvPr/>
          </p:nvSpPr>
          <p:spPr>
            <a:xfrm>
              <a:off x="9453698" y="996902"/>
              <a:ext cx="1526291" cy="15262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9192D37-49EC-4AA1-B0D2-D09F79E7F351}"/>
                </a:ext>
              </a:extLst>
            </p:cNvPr>
            <p:cNvSpPr txBox="1"/>
            <p:nvPr/>
          </p:nvSpPr>
          <p:spPr>
            <a:xfrm>
              <a:off x="8584588" y="2596930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Helen PresentationGO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BF1F094-6429-4CE4-BB57-D8B346F3FB1F}"/>
                </a:ext>
              </a:extLst>
            </p:cNvPr>
            <p:cNvSpPr txBox="1"/>
            <p:nvPr/>
          </p:nvSpPr>
          <p:spPr>
            <a:xfrm>
              <a:off x="8584587" y="3429001"/>
              <a:ext cx="833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C851E6A-227E-4F66-8714-868397732BC7}"/>
                </a:ext>
              </a:extLst>
            </p:cNvPr>
            <p:cNvSpPr txBox="1"/>
            <p:nvPr/>
          </p:nvSpPr>
          <p:spPr>
            <a:xfrm>
              <a:off x="8584587" y="3952986"/>
              <a:ext cx="759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E35F7EA-EF95-493A-AE53-BD39AC388C7D}"/>
                </a:ext>
              </a:extLst>
            </p:cNvPr>
            <p:cNvSpPr txBox="1"/>
            <p:nvPr/>
          </p:nvSpPr>
          <p:spPr>
            <a:xfrm>
              <a:off x="8584587" y="4476971"/>
              <a:ext cx="968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Address: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E40BF5-B59E-455A-BCAA-F17D2840C854}"/>
                </a:ext>
              </a:extLst>
            </p:cNvPr>
            <p:cNvSpPr txBox="1"/>
            <p:nvPr/>
          </p:nvSpPr>
          <p:spPr>
            <a:xfrm>
              <a:off x="9489514" y="3429001"/>
              <a:ext cx="2359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(123) 456-7890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2114B92-7284-430C-BC7B-156C0694C8DB}"/>
                </a:ext>
              </a:extLst>
            </p:cNvPr>
            <p:cNvSpPr txBox="1"/>
            <p:nvPr/>
          </p:nvSpPr>
          <p:spPr>
            <a:xfrm>
              <a:off x="9489514" y="3952986"/>
              <a:ext cx="2359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helen@youraddress.com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80860DD-7B49-4853-80D4-C196AA9AE831}"/>
                </a:ext>
              </a:extLst>
            </p:cNvPr>
            <p:cNvSpPr txBox="1"/>
            <p:nvPr/>
          </p:nvSpPr>
          <p:spPr>
            <a:xfrm>
              <a:off x="9489514" y="4476971"/>
              <a:ext cx="235958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12 Town Street,</a:t>
              </a:r>
            </a:p>
            <a:p>
              <a:r>
                <a:rPr lang="en-US" sz="1200" dirty="0">
                  <a:solidFill>
                    <a:schemeClr val="bg1"/>
                  </a:solidFill>
                </a:rPr>
                <a:t>City Hall,</a:t>
              </a:r>
            </a:p>
            <a:p>
              <a:r>
                <a:rPr lang="en-US" sz="1200" dirty="0">
                  <a:solidFill>
                    <a:schemeClr val="bg1"/>
                  </a:solidFill>
                </a:rPr>
                <a:t>TX 1234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D1E29C8-7AF2-4891-86EC-4CE0FB6A5E88}"/>
                </a:ext>
              </a:extLst>
            </p:cNvPr>
            <p:cNvSpPr txBox="1"/>
            <p:nvPr/>
          </p:nvSpPr>
          <p:spPr>
            <a:xfrm>
              <a:off x="8584587" y="2870722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5ADB468-5907-4BEB-945B-0E3F41790040}"/>
              </a:ext>
            </a:extLst>
          </p:cNvPr>
          <p:cNvGrpSpPr/>
          <p:nvPr/>
        </p:nvGrpSpPr>
        <p:grpSpPr>
          <a:xfrm>
            <a:off x="3216276" y="1386911"/>
            <a:ext cx="2711453" cy="2382233"/>
            <a:chOff x="4889991" y="1643348"/>
            <a:chExt cx="3615270" cy="3176311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4641749-7D52-43BF-83F0-F984AD3D5C09}"/>
                </a:ext>
              </a:extLst>
            </p:cNvPr>
            <p:cNvSpPr/>
            <p:nvPr/>
          </p:nvSpPr>
          <p:spPr>
            <a:xfrm>
              <a:off x="5478280" y="1792680"/>
              <a:ext cx="3026979" cy="302697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A1D5648-AA33-4789-A961-8D7198A1F3AE}"/>
                </a:ext>
              </a:extLst>
            </p:cNvPr>
            <p:cNvSpPr/>
            <p:nvPr/>
          </p:nvSpPr>
          <p:spPr>
            <a:xfrm>
              <a:off x="4889991" y="1643348"/>
              <a:ext cx="1176578" cy="11765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468C18F-219D-40EB-B70F-C8D32B80AD10}"/>
                </a:ext>
              </a:extLst>
            </p:cNvPr>
            <p:cNvSpPr txBox="1"/>
            <p:nvPr/>
          </p:nvSpPr>
          <p:spPr>
            <a:xfrm>
              <a:off x="6066570" y="1893337"/>
              <a:ext cx="24386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Helen PresentationGO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EBD0802-2DB8-4C4A-81A0-00D8906D81EE}"/>
                </a:ext>
              </a:extLst>
            </p:cNvPr>
            <p:cNvSpPr txBox="1"/>
            <p:nvPr/>
          </p:nvSpPr>
          <p:spPr>
            <a:xfrm>
              <a:off x="5637878" y="2940691"/>
              <a:ext cx="686513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91803AD-FB56-4B73-9CAB-3499071489B5}"/>
                </a:ext>
              </a:extLst>
            </p:cNvPr>
            <p:cNvSpPr txBox="1"/>
            <p:nvPr/>
          </p:nvSpPr>
          <p:spPr>
            <a:xfrm>
              <a:off x="5637878" y="3464678"/>
              <a:ext cx="63094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4F59315-5691-448D-A194-DA9BA4917E67}"/>
                </a:ext>
              </a:extLst>
            </p:cNvPr>
            <p:cNvSpPr txBox="1"/>
            <p:nvPr/>
          </p:nvSpPr>
          <p:spPr>
            <a:xfrm>
              <a:off x="5637878" y="3988662"/>
              <a:ext cx="78910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>
                      <a:lumMod val="75000"/>
                    </a:schemeClr>
                  </a:solidFill>
                </a:rPr>
                <a:t>Address: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FE7C2FD-4547-4C44-9BF1-44B78579B500}"/>
                </a:ext>
              </a:extLst>
            </p:cNvPr>
            <p:cNvSpPr txBox="1"/>
            <p:nvPr/>
          </p:nvSpPr>
          <p:spPr>
            <a:xfrm>
              <a:off x="6422968" y="2940691"/>
              <a:ext cx="208229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(123) 456-7890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F10E412-4D81-4D5D-83A0-5147729D4710}"/>
                </a:ext>
              </a:extLst>
            </p:cNvPr>
            <p:cNvSpPr txBox="1"/>
            <p:nvPr/>
          </p:nvSpPr>
          <p:spPr>
            <a:xfrm>
              <a:off x="6422968" y="3464678"/>
              <a:ext cx="208229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helen@youraddress.com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BB9B4B1-4698-4526-AA00-9A14F54D02E9}"/>
                </a:ext>
              </a:extLst>
            </p:cNvPr>
            <p:cNvSpPr txBox="1"/>
            <p:nvPr/>
          </p:nvSpPr>
          <p:spPr>
            <a:xfrm>
              <a:off x="6422968" y="3988662"/>
              <a:ext cx="208229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12 Town Street,</a:t>
              </a:r>
            </a:p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City Hall,</a:t>
              </a:r>
            </a:p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TX 1234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1B081AC-CB7B-41F6-B177-B8BC09C55988}"/>
                </a:ext>
              </a:extLst>
            </p:cNvPr>
            <p:cNvSpPr txBox="1"/>
            <p:nvPr/>
          </p:nvSpPr>
          <p:spPr>
            <a:xfrm>
              <a:off x="6066568" y="2167129"/>
              <a:ext cx="24386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50000"/>
                    </a:schemeClr>
                  </a:solidFill>
                </a:rPr>
                <a:t>Designer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1FFE16F-449A-434F-A92C-556BE6F50517}"/>
              </a:ext>
            </a:extLst>
          </p:cNvPr>
          <p:cNvGrpSpPr/>
          <p:nvPr/>
        </p:nvGrpSpPr>
        <p:grpSpPr>
          <a:xfrm>
            <a:off x="6225754" y="1368204"/>
            <a:ext cx="2448384" cy="2398925"/>
            <a:chOff x="8792212" y="1823587"/>
            <a:chExt cx="3264512" cy="3198567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D47256C-D542-4D15-B577-A765639AFBBB}"/>
                </a:ext>
              </a:extLst>
            </p:cNvPr>
            <p:cNvSpPr/>
            <p:nvPr/>
          </p:nvSpPr>
          <p:spPr>
            <a:xfrm>
              <a:off x="8910979" y="2461198"/>
              <a:ext cx="3026979" cy="2560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EF5CC08-C0A8-427B-B7EC-82AE9C9015CB}"/>
                </a:ext>
              </a:extLst>
            </p:cNvPr>
            <p:cNvSpPr/>
            <p:nvPr/>
          </p:nvSpPr>
          <p:spPr>
            <a:xfrm>
              <a:off x="9661323" y="1823587"/>
              <a:ext cx="1526291" cy="15262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D35EA2B-32B4-4062-B749-3D984DD028CE}"/>
                </a:ext>
              </a:extLst>
            </p:cNvPr>
            <p:cNvSpPr txBox="1"/>
            <p:nvPr/>
          </p:nvSpPr>
          <p:spPr>
            <a:xfrm>
              <a:off x="8792212" y="3423615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Helen PresentationGO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C778587-856C-49F8-AAE2-452597700F2C}"/>
                </a:ext>
              </a:extLst>
            </p:cNvPr>
            <p:cNvSpPr txBox="1"/>
            <p:nvPr/>
          </p:nvSpPr>
          <p:spPr>
            <a:xfrm>
              <a:off x="8792212" y="3697407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9489CD5-7F32-4405-AE97-32011B8EC1F9}"/>
                </a:ext>
              </a:extLst>
            </p:cNvPr>
            <p:cNvCxnSpPr/>
            <p:nvPr/>
          </p:nvCxnSpPr>
          <p:spPr>
            <a:xfrm>
              <a:off x="9175698" y="4271526"/>
              <a:ext cx="2497541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46EC40F-EA32-49D1-AE93-2AC23BFB9833}"/>
                </a:ext>
              </a:extLst>
            </p:cNvPr>
            <p:cNvGrpSpPr/>
            <p:nvPr/>
          </p:nvGrpSpPr>
          <p:grpSpPr>
            <a:xfrm>
              <a:off x="9500465" y="4419820"/>
              <a:ext cx="1848007" cy="454039"/>
              <a:chOff x="7753952" y="3751303"/>
              <a:chExt cx="1848007" cy="454039"/>
            </a:xfrm>
            <a:solidFill>
              <a:schemeClr val="tx1">
                <a:lumMod val="75000"/>
                <a:lumOff val="25000"/>
              </a:schemeClr>
            </a:solidFill>
          </p:grpSpPr>
          <p:pic>
            <p:nvPicPr>
              <p:cNvPr id="66" name="Graphic 65" descr="Chat bubble">
                <a:extLst>
                  <a:ext uri="{FF2B5EF4-FFF2-40B4-BE49-F238E27FC236}">
                    <a16:creationId xmlns:a16="http://schemas.microsoft.com/office/drawing/2014/main" id="{81961603-AF9B-466C-9745-A5D1A4019C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9147920" y="3751303"/>
                <a:ext cx="454039" cy="454039"/>
              </a:xfrm>
              <a:prstGeom prst="rect">
                <a:avLst/>
              </a:prstGeom>
            </p:spPr>
          </p:pic>
          <p:pic>
            <p:nvPicPr>
              <p:cNvPr id="67" name="Graphic 66" descr="Email">
                <a:extLst>
                  <a:ext uri="{FF2B5EF4-FFF2-40B4-BE49-F238E27FC236}">
                    <a16:creationId xmlns:a16="http://schemas.microsoft.com/office/drawing/2014/main" id="{C74C4B2F-8BB4-4DA1-903D-F91553F351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450936" y="3751303"/>
                <a:ext cx="454039" cy="454039"/>
              </a:xfrm>
              <a:prstGeom prst="rect">
                <a:avLst/>
              </a:prstGeom>
            </p:spPr>
          </p:pic>
          <p:pic>
            <p:nvPicPr>
              <p:cNvPr id="68" name="Graphic 67" descr="Smart Phone">
                <a:extLst>
                  <a:ext uri="{FF2B5EF4-FFF2-40B4-BE49-F238E27FC236}">
                    <a16:creationId xmlns:a16="http://schemas.microsoft.com/office/drawing/2014/main" id="{2FDA4C80-3A5C-49A9-AADF-07D6E38364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753952" y="3751303"/>
                <a:ext cx="454039" cy="45403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0478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235</Words>
  <PresentationFormat>On-screen Show (4:3)</PresentationFormat>
  <Paragraphs>78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Contact Cards – Slide Template</vt:lpstr>
      <vt:lpstr>Contact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Contact Cards</dc:title>
  <dc:creator>PresentationGO.com</dc:creator>
  <dc:description>© Copyright PresentationGO.com</dc:description>
  <dcterms:created xsi:type="dcterms:W3CDTF">2014-11-26T05:14:11Z</dcterms:created>
  <dcterms:modified xsi:type="dcterms:W3CDTF">2020-05-04T18:45:02Z</dcterms:modified>
  <cp:category>Templates</cp:category>
</cp:coreProperties>
</file>