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5245"/>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06" autoAdjust="0"/>
    <p:restoredTop sz="96408" autoAdjust="0"/>
  </p:normalViewPr>
  <p:slideViewPr>
    <p:cSldViewPr snapToGrid="0">
      <p:cViewPr varScale="1">
        <p:scale>
          <a:sx n="151" d="100"/>
          <a:sy n="151" d="100"/>
        </p:scale>
        <p:origin x="612"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B755764-1126-B84A-AA89-68CF5151A91B}"/>
              </a:ext>
            </a:extLst>
          </p:cNvPr>
          <p:cNvGrpSpPr/>
          <p:nvPr userDrawn="1"/>
        </p:nvGrpSpPr>
        <p:grpSpPr>
          <a:xfrm>
            <a:off x="4522468" y="-4446"/>
            <a:ext cx="7669532" cy="6866892"/>
            <a:chOff x="5765799" y="1282699"/>
            <a:chExt cx="7669532" cy="6866892"/>
          </a:xfrm>
          <a:solidFill>
            <a:schemeClr val="accent2"/>
          </a:solidFill>
        </p:grpSpPr>
        <p:sp>
          <p:nvSpPr>
            <p:cNvPr id="11" name="Shape">
              <a:extLst>
                <a:ext uri="{FF2B5EF4-FFF2-40B4-BE49-F238E27FC236}">
                  <a16:creationId xmlns:a16="http://schemas.microsoft.com/office/drawing/2014/main" id="{F9F5E1D1-9492-2E43-8FA7-0CC1EED0A8AD}"/>
                </a:ext>
              </a:extLst>
            </p:cNvPr>
            <p:cNvSpPr/>
            <p:nvPr/>
          </p:nvSpPr>
          <p:spPr>
            <a:xfrm>
              <a:off x="9575799" y="4081780"/>
              <a:ext cx="1343662" cy="134366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61"/>
                    <a:pt x="21600" y="10800"/>
                  </a:cubicBezTo>
                  <a:cubicBezTo>
                    <a:pt x="21600" y="4839"/>
                    <a:pt x="16761" y="0"/>
                    <a:pt x="10800" y="0"/>
                  </a:cubicBezTo>
                  <a:cubicBezTo>
                    <a:pt x="4839" y="0"/>
                    <a:pt x="0" y="4839"/>
                    <a:pt x="0" y="10800"/>
                  </a:cubicBezTo>
                  <a:cubicBezTo>
                    <a:pt x="0" y="16761"/>
                    <a:pt x="4839" y="21600"/>
                    <a:pt x="10800" y="21600"/>
                  </a:cubicBezTo>
                  <a:close/>
                  <a:moveTo>
                    <a:pt x="10800" y="3797"/>
                  </a:moveTo>
                  <a:cubicBezTo>
                    <a:pt x="14659" y="3797"/>
                    <a:pt x="17803" y="6941"/>
                    <a:pt x="17803" y="10800"/>
                  </a:cubicBezTo>
                  <a:cubicBezTo>
                    <a:pt x="17803" y="14659"/>
                    <a:pt x="14659" y="17803"/>
                    <a:pt x="10800" y="17803"/>
                  </a:cubicBezTo>
                  <a:cubicBezTo>
                    <a:pt x="6941" y="17803"/>
                    <a:pt x="3797" y="14659"/>
                    <a:pt x="3797" y="10800"/>
                  </a:cubicBezTo>
                  <a:cubicBezTo>
                    <a:pt x="3797" y="6941"/>
                    <a:pt x="6921" y="3797"/>
                    <a:pt x="10800" y="379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4199997D-95BF-7542-838F-72FE37514594}"/>
                </a:ext>
              </a:extLst>
            </p:cNvPr>
            <p:cNvSpPr/>
            <p:nvPr/>
          </p:nvSpPr>
          <p:spPr>
            <a:xfrm>
              <a:off x="9309100" y="3812540"/>
              <a:ext cx="1882143" cy="1882141"/>
            </a:xfrm>
            <a:custGeom>
              <a:avLst/>
              <a:gdLst/>
              <a:ahLst/>
              <a:cxnLst>
                <a:cxn ang="0">
                  <a:pos x="wd2" y="hd2"/>
                </a:cxn>
                <a:cxn ang="5400000">
                  <a:pos x="wd2" y="hd2"/>
                </a:cxn>
                <a:cxn ang="10800000">
                  <a:pos x="wd2" y="hd2"/>
                </a:cxn>
                <a:cxn ang="16200000">
                  <a:pos x="wd2" y="hd2"/>
                </a:cxn>
              </a:cxnLst>
              <a:rect l="0" t="0" r="r" b="b"/>
              <a:pathLst>
                <a:path w="21585" h="21600" extrusionOk="0">
                  <a:moveTo>
                    <a:pt x="10792" y="21600"/>
                  </a:moveTo>
                  <a:cubicBezTo>
                    <a:pt x="16749" y="21600"/>
                    <a:pt x="21585" y="16747"/>
                    <a:pt x="21585" y="10800"/>
                  </a:cubicBezTo>
                  <a:cubicBezTo>
                    <a:pt x="21585" y="4839"/>
                    <a:pt x="16735" y="0"/>
                    <a:pt x="10792" y="0"/>
                  </a:cubicBezTo>
                  <a:cubicBezTo>
                    <a:pt x="4850" y="0"/>
                    <a:pt x="0" y="4853"/>
                    <a:pt x="0" y="10800"/>
                  </a:cubicBezTo>
                  <a:cubicBezTo>
                    <a:pt x="-15" y="16761"/>
                    <a:pt x="4835" y="21600"/>
                    <a:pt x="10792" y="21600"/>
                  </a:cubicBezTo>
                  <a:close/>
                  <a:moveTo>
                    <a:pt x="10792" y="2565"/>
                  </a:moveTo>
                  <a:cubicBezTo>
                    <a:pt x="15337" y="2565"/>
                    <a:pt x="19036" y="6267"/>
                    <a:pt x="19036" y="10815"/>
                  </a:cubicBezTo>
                  <a:cubicBezTo>
                    <a:pt x="19036" y="15362"/>
                    <a:pt x="15322" y="19049"/>
                    <a:pt x="10792" y="19049"/>
                  </a:cubicBezTo>
                  <a:cubicBezTo>
                    <a:pt x="6263" y="19049"/>
                    <a:pt x="2548" y="15347"/>
                    <a:pt x="2548" y="10800"/>
                  </a:cubicBezTo>
                  <a:cubicBezTo>
                    <a:pt x="2548" y="6253"/>
                    <a:pt x="6248" y="2565"/>
                    <a:pt x="10792" y="25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BE28825-3667-004D-8A97-1B484F533341}"/>
                </a:ext>
              </a:extLst>
            </p:cNvPr>
            <p:cNvSpPr/>
            <p:nvPr/>
          </p:nvSpPr>
          <p:spPr>
            <a:xfrm>
              <a:off x="9855200" y="4351020"/>
              <a:ext cx="805181" cy="80518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2" y="21600"/>
                    <a:pt x="21600" y="16762"/>
                    <a:pt x="21600" y="10800"/>
                  </a:cubicBezTo>
                  <a:cubicBezTo>
                    <a:pt x="21600" y="4838"/>
                    <a:pt x="16762" y="0"/>
                    <a:pt x="10800" y="0"/>
                  </a:cubicBezTo>
                  <a:cubicBezTo>
                    <a:pt x="4838" y="0"/>
                    <a:pt x="0" y="4838"/>
                    <a:pt x="0" y="10800"/>
                  </a:cubicBezTo>
                  <a:cubicBezTo>
                    <a:pt x="0" y="16762"/>
                    <a:pt x="4838" y="21600"/>
                    <a:pt x="10800" y="21600"/>
                  </a:cubicBezTo>
                  <a:close/>
                  <a:moveTo>
                    <a:pt x="10800" y="6712"/>
                  </a:moveTo>
                  <a:cubicBezTo>
                    <a:pt x="13049" y="6712"/>
                    <a:pt x="14888" y="8551"/>
                    <a:pt x="14888" y="10800"/>
                  </a:cubicBezTo>
                  <a:cubicBezTo>
                    <a:pt x="14888" y="13049"/>
                    <a:pt x="13049" y="14888"/>
                    <a:pt x="10800" y="14888"/>
                  </a:cubicBezTo>
                  <a:cubicBezTo>
                    <a:pt x="8551" y="14888"/>
                    <a:pt x="6712" y="13049"/>
                    <a:pt x="6712" y="10800"/>
                  </a:cubicBezTo>
                  <a:cubicBezTo>
                    <a:pt x="6678" y="8551"/>
                    <a:pt x="8517" y="6712"/>
                    <a:pt x="10800" y="671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EAC50A1-B6BA-7A44-A19B-DF17C6B3EAEE}"/>
                </a:ext>
              </a:extLst>
            </p:cNvPr>
            <p:cNvSpPr/>
            <p:nvPr/>
          </p:nvSpPr>
          <p:spPr>
            <a:xfrm>
              <a:off x="5968999" y="7277099"/>
              <a:ext cx="665481" cy="866141"/>
            </a:xfrm>
            <a:custGeom>
              <a:avLst/>
              <a:gdLst/>
              <a:ahLst/>
              <a:cxnLst>
                <a:cxn ang="0">
                  <a:pos x="wd2" y="hd2"/>
                </a:cxn>
                <a:cxn ang="5400000">
                  <a:pos x="wd2" y="hd2"/>
                </a:cxn>
                <a:cxn ang="10800000">
                  <a:pos x="wd2" y="hd2"/>
                </a:cxn>
                <a:cxn ang="16200000">
                  <a:pos x="wd2" y="hd2"/>
                </a:cxn>
              </a:cxnLst>
              <a:rect l="0" t="0" r="r" b="b"/>
              <a:pathLst>
                <a:path w="21600" h="21600" extrusionOk="0">
                  <a:moveTo>
                    <a:pt x="20734" y="21600"/>
                  </a:moveTo>
                  <a:lnTo>
                    <a:pt x="21600" y="21600"/>
                  </a:lnTo>
                  <a:cubicBezTo>
                    <a:pt x="13562" y="15012"/>
                    <a:pt x="6472" y="7791"/>
                    <a:pt x="453" y="0"/>
                  </a:cubicBezTo>
                  <a:lnTo>
                    <a:pt x="0" y="348"/>
                  </a:lnTo>
                  <a:cubicBezTo>
                    <a:pt x="5895" y="7981"/>
                    <a:pt x="12861" y="15107"/>
                    <a:pt x="20734"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A8ECF90-1688-5244-978F-63167C77DF0F}"/>
                </a:ext>
              </a:extLst>
            </p:cNvPr>
            <p:cNvSpPr/>
            <p:nvPr/>
          </p:nvSpPr>
          <p:spPr>
            <a:xfrm>
              <a:off x="5969000" y="1282699"/>
              <a:ext cx="744220" cy="947421"/>
            </a:xfrm>
            <a:custGeom>
              <a:avLst/>
              <a:gdLst/>
              <a:ahLst/>
              <a:cxnLst>
                <a:cxn ang="0">
                  <a:pos x="wd2" y="hd2"/>
                </a:cxn>
                <a:cxn ang="5400000">
                  <a:pos x="wd2" y="hd2"/>
                </a:cxn>
                <a:cxn ang="10800000">
                  <a:pos x="wd2" y="hd2"/>
                </a:cxn>
                <a:cxn ang="16200000">
                  <a:pos x="wd2" y="hd2"/>
                </a:cxn>
              </a:cxnLst>
              <a:rect l="0" t="0" r="r" b="b"/>
              <a:pathLst>
                <a:path w="21600" h="21600" extrusionOk="0">
                  <a:moveTo>
                    <a:pt x="442" y="21600"/>
                  </a:moveTo>
                  <a:cubicBezTo>
                    <a:pt x="6377" y="13753"/>
                    <a:pt x="13491" y="6486"/>
                    <a:pt x="21600" y="0"/>
                  </a:cubicBezTo>
                  <a:lnTo>
                    <a:pt x="20789" y="0"/>
                  </a:lnTo>
                  <a:cubicBezTo>
                    <a:pt x="12864" y="6399"/>
                    <a:pt x="5861" y="13551"/>
                    <a:pt x="0" y="21253"/>
                  </a:cubicBezTo>
                  <a:lnTo>
                    <a:pt x="442"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DFD0790A-C078-B441-982B-D16054227E5C}"/>
                </a:ext>
              </a:extLst>
            </p:cNvPr>
            <p:cNvSpPr/>
            <p:nvPr/>
          </p:nvSpPr>
          <p:spPr>
            <a:xfrm>
              <a:off x="13385799" y="1282699"/>
              <a:ext cx="40641" cy="368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745"/>
                  </a:lnTo>
                  <a:cubicBezTo>
                    <a:pt x="21600" y="745"/>
                    <a:pt x="21600" y="745"/>
                    <a:pt x="20925" y="0"/>
                  </a:cubicBezTo>
                  <a:lnTo>
                    <a:pt x="0" y="0"/>
                  </a:lnTo>
                  <a:cubicBezTo>
                    <a:pt x="7425" y="7448"/>
                    <a:pt x="14850" y="14152"/>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680DE42-BFB2-704A-B300-2902FDDA62E5}"/>
                </a:ext>
              </a:extLst>
            </p:cNvPr>
            <p:cNvSpPr/>
            <p:nvPr/>
          </p:nvSpPr>
          <p:spPr>
            <a:xfrm>
              <a:off x="8775699" y="3279140"/>
              <a:ext cx="2948941"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3" y="21600"/>
                    <a:pt x="21600" y="16753"/>
                    <a:pt x="21600" y="10800"/>
                  </a:cubicBezTo>
                  <a:cubicBezTo>
                    <a:pt x="21600" y="4847"/>
                    <a:pt x="16753" y="0"/>
                    <a:pt x="10800" y="0"/>
                  </a:cubicBezTo>
                  <a:cubicBezTo>
                    <a:pt x="4847" y="0"/>
                    <a:pt x="0" y="4847"/>
                    <a:pt x="0" y="10800"/>
                  </a:cubicBezTo>
                  <a:cubicBezTo>
                    <a:pt x="0" y="16753"/>
                    <a:pt x="4847" y="21600"/>
                    <a:pt x="10800" y="21600"/>
                  </a:cubicBezTo>
                  <a:close/>
                  <a:moveTo>
                    <a:pt x="10800" y="1349"/>
                  </a:moveTo>
                  <a:cubicBezTo>
                    <a:pt x="16009" y="1349"/>
                    <a:pt x="20251" y="5591"/>
                    <a:pt x="20251" y="10800"/>
                  </a:cubicBezTo>
                  <a:cubicBezTo>
                    <a:pt x="20251" y="16009"/>
                    <a:pt x="16009" y="20251"/>
                    <a:pt x="10800" y="20251"/>
                  </a:cubicBezTo>
                  <a:cubicBezTo>
                    <a:pt x="5591" y="20251"/>
                    <a:pt x="1349" y="16009"/>
                    <a:pt x="1349" y="10800"/>
                  </a:cubicBezTo>
                  <a:cubicBezTo>
                    <a:pt x="1349" y="5591"/>
                    <a:pt x="5581" y="1349"/>
                    <a:pt x="10800" y="13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54F1E256-6EEC-174C-AAFC-E0300669581C}"/>
                </a:ext>
              </a:extLst>
            </p:cNvPr>
            <p:cNvSpPr/>
            <p:nvPr/>
          </p:nvSpPr>
          <p:spPr>
            <a:xfrm>
              <a:off x="6362699" y="1282700"/>
              <a:ext cx="1188721" cy="1358900"/>
            </a:xfrm>
            <a:custGeom>
              <a:avLst/>
              <a:gdLst/>
              <a:ahLst/>
              <a:cxnLst>
                <a:cxn ang="0">
                  <a:pos x="wd2" y="hd2"/>
                </a:cxn>
                <a:cxn ang="5400000">
                  <a:pos x="wd2" y="hd2"/>
                </a:cxn>
                <a:cxn ang="10800000">
                  <a:pos x="wd2" y="hd2"/>
                </a:cxn>
                <a:cxn ang="16200000">
                  <a:pos x="wd2" y="hd2"/>
                </a:cxn>
              </a:cxnLst>
              <a:rect l="0" t="0" r="r" b="b"/>
              <a:pathLst>
                <a:path w="21600" h="21600" extrusionOk="0">
                  <a:moveTo>
                    <a:pt x="0" y="21136"/>
                  </a:moveTo>
                  <a:lnTo>
                    <a:pt x="531" y="21600"/>
                  </a:lnTo>
                  <a:cubicBezTo>
                    <a:pt x="5815" y="13202"/>
                    <a:pt x="13015" y="5854"/>
                    <a:pt x="21600" y="0"/>
                  </a:cubicBezTo>
                  <a:lnTo>
                    <a:pt x="20446" y="0"/>
                  </a:lnTo>
                  <a:cubicBezTo>
                    <a:pt x="12138" y="5773"/>
                    <a:pt x="5169" y="12960"/>
                    <a:pt x="0" y="2113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3CFADE1-29F3-F547-A49B-69D09FEDFB6F}"/>
                </a:ext>
              </a:extLst>
            </p:cNvPr>
            <p:cNvSpPr/>
            <p:nvPr/>
          </p:nvSpPr>
          <p:spPr>
            <a:xfrm>
              <a:off x="9042400" y="3549650"/>
              <a:ext cx="2407921" cy="240792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8" y="21600"/>
                    <a:pt x="21600" y="16758"/>
                    <a:pt x="21600" y="10800"/>
                  </a:cubicBezTo>
                  <a:cubicBezTo>
                    <a:pt x="21600" y="4842"/>
                    <a:pt x="16758" y="0"/>
                    <a:pt x="10800" y="0"/>
                  </a:cubicBezTo>
                  <a:cubicBezTo>
                    <a:pt x="4842" y="0"/>
                    <a:pt x="0" y="4842"/>
                    <a:pt x="0" y="10800"/>
                  </a:cubicBezTo>
                  <a:cubicBezTo>
                    <a:pt x="0" y="16758"/>
                    <a:pt x="4842" y="21600"/>
                    <a:pt x="10800" y="21600"/>
                  </a:cubicBezTo>
                  <a:close/>
                  <a:moveTo>
                    <a:pt x="10800" y="1766"/>
                  </a:moveTo>
                  <a:cubicBezTo>
                    <a:pt x="15778" y="1766"/>
                    <a:pt x="19834" y="5822"/>
                    <a:pt x="19834" y="10800"/>
                  </a:cubicBezTo>
                  <a:cubicBezTo>
                    <a:pt x="19834" y="15778"/>
                    <a:pt x="15778" y="19834"/>
                    <a:pt x="10800" y="19834"/>
                  </a:cubicBezTo>
                  <a:cubicBezTo>
                    <a:pt x="5822" y="19834"/>
                    <a:pt x="1766" y="15778"/>
                    <a:pt x="1766" y="10800"/>
                  </a:cubicBezTo>
                  <a:cubicBezTo>
                    <a:pt x="1754" y="5822"/>
                    <a:pt x="5810" y="1766"/>
                    <a:pt x="10800" y="176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4E62D1AC-1A64-CE45-AD02-0F4EE532B5A3}"/>
                </a:ext>
              </a:extLst>
            </p:cNvPr>
            <p:cNvSpPr/>
            <p:nvPr/>
          </p:nvSpPr>
          <p:spPr>
            <a:xfrm>
              <a:off x="6172199" y="1282700"/>
              <a:ext cx="947421" cy="1151890"/>
            </a:xfrm>
            <a:custGeom>
              <a:avLst/>
              <a:gdLst/>
              <a:ahLst/>
              <a:cxnLst>
                <a:cxn ang="0">
                  <a:pos x="wd2" y="hd2"/>
                </a:cxn>
                <a:cxn ang="5400000">
                  <a:pos x="wd2" y="hd2"/>
                </a:cxn>
                <a:cxn ang="10800000">
                  <a:pos x="wd2" y="hd2"/>
                </a:cxn>
                <a:cxn ang="16200000">
                  <a:pos x="wd2" y="hd2"/>
                </a:cxn>
              </a:cxnLst>
              <a:rect l="0" t="0" r="r" b="b"/>
              <a:pathLst>
                <a:path w="21600" h="21600" extrusionOk="0">
                  <a:moveTo>
                    <a:pt x="434" y="21600"/>
                  </a:moveTo>
                  <a:cubicBezTo>
                    <a:pt x="6080" y="13503"/>
                    <a:pt x="13232" y="6216"/>
                    <a:pt x="21600" y="0"/>
                  </a:cubicBezTo>
                  <a:lnTo>
                    <a:pt x="20702" y="0"/>
                  </a:lnTo>
                  <a:cubicBezTo>
                    <a:pt x="12537" y="6144"/>
                    <a:pt x="5530" y="13289"/>
                    <a:pt x="0" y="21219"/>
                  </a:cubicBezTo>
                  <a:lnTo>
                    <a:pt x="434"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4307C2CD-DE87-8647-9C2A-A6F6B92456E6}"/>
                </a:ext>
              </a:extLst>
            </p:cNvPr>
            <p:cNvSpPr/>
            <p:nvPr/>
          </p:nvSpPr>
          <p:spPr>
            <a:xfrm>
              <a:off x="6172199" y="7073899"/>
              <a:ext cx="861061" cy="1070612"/>
            </a:xfrm>
            <a:custGeom>
              <a:avLst/>
              <a:gdLst/>
              <a:ahLst/>
              <a:cxnLst>
                <a:cxn ang="0">
                  <a:pos x="wd2" y="hd2"/>
                </a:cxn>
                <a:cxn ang="5400000">
                  <a:pos x="wd2" y="hd2"/>
                </a:cxn>
                <a:cxn ang="10800000">
                  <a:pos x="wd2" y="hd2"/>
                </a:cxn>
                <a:cxn ang="16200000">
                  <a:pos x="wd2" y="hd2"/>
                </a:cxn>
              </a:cxnLst>
              <a:rect l="0" t="0" r="r" b="b"/>
              <a:pathLst>
                <a:path w="21600" h="21600" extrusionOk="0">
                  <a:moveTo>
                    <a:pt x="478" y="0"/>
                  </a:moveTo>
                  <a:lnTo>
                    <a:pt x="0" y="384"/>
                  </a:lnTo>
                  <a:cubicBezTo>
                    <a:pt x="5607" y="8225"/>
                    <a:pt x="12584" y="15374"/>
                    <a:pt x="20644" y="21600"/>
                  </a:cubicBezTo>
                  <a:lnTo>
                    <a:pt x="21600" y="21600"/>
                  </a:lnTo>
                  <a:cubicBezTo>
                    <a:pt x="13317" y="15297"/>
                    <a:pt x="6212" y="8020"/>
                    <a:pt x="47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D881359-0DBF-7A40-9DCF-083FD87F0268}"/>
                </a:ext>
              </a:extLst>
            </p:cNvPr>
            <p:cNvSpPr/>
            <p:nvPr/>
          </p:nvSpPr>
          <p:spPr>
            <a:xfrm>
              <a:off x="10998200" y="1282699"/>
              <a:ext cx="2433321" cy="1887221"/>
            </a:xfrm>
            <a:custGeom>
              <a:avLst/>
              <a:gdLst/>
              <a:ahLst/>
              <a:cxnLst>
                <a:cxn ang="0">
                  <a:pos x="wd2" y="hd2"/>
                </a:cxn>
                <a:cxn ang="5400000">
                  <a:pos x="wd2" y="hd2"/>
                </a:cxn>
                <a:cxn ang="10800000">
                  <a:pos x="wd2" y="hd2"/>
                </a:cxn>
                <a:cxn ang="16200000">
                  <a:pos x="wd2" y="hd2"/>
                </a:cxn>
              </a:cxnLst>
              <a:rect l="0" t="0" r="r" b="b"/>
              <a:pathLst>
                <a:path w="21600" h="21600" extrusionOk="0">
                  <a:moveTo>
                    <a:pt x="2796" y="0"/>
                  </a:moveTo>
                  <a:lnTo>
                    <a:pt x="0" y="0"/>
                  </a:lnTo>
                  <a:cubicBezTo>
                    <a:pt x="9470" y="2616"/>
                    <a:pt x="17372" y="10713"/>
                    <a:pt x="21600" y="21600"/>
                  </a:cubicBezTo>
                  <a:lnTo>
                    <a:pt x="21600" y="19667"/>
                  </a:lnTo>
                  <a:cubicBezTo>
                    <a:pt x="17587" y="10320"/>
                    <a:pt x="10856" y="3183"/>
                    <a:pt x="2796"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D263D550-7C24-B746-B5B5-E0DA5787F2F2}"/>
                </a:ext>
              </a:extLst>
            </p:cNvPr>
            <p:cNvSpPr/>
            <p:nvPr/>
          </p:nvSpPr>
          <p:spPr>
            <a:xfrm>
              <a:off x="6362699" y="6870700"/>
              <a:ext cx="1088391" cy="1278890"/>
            </a:xfrm>
            <a:custGeom>
              <a:avLst/>
              <a:gdLst/>
              <a:ahLst/>
              <a:cxnLst>
                <a:cxn ang="0">
                  <a:pos x="wd2" y="hd2"/>
                </a:cxn>
                <a:cxn ang="5400000">
                  <a:pos x="wd2" y="hd2"/>
                </a:cxn>
                <a:cxn ang="10800000">
                  <a:pos x="wd2" y="hd2"/>
                </a:cxn>
                <a:cxn ang="16200000">
                  <a:pos x="wd2" y="hd2"/>
                </a:cxn>
              </a:cxnLst>
              <a:rect l="0" t="0" r="r" b="b"/>
              <a:pathLst>
                <a:path w="21600" h="21600" extrusionOk="0">
                  <a:moveTo>
                    <a:pt x="580" y="0"/>
                  </a:moveTo>
                  <a:lnTo>
                    <a:pt x="0" y="493"/>
                  </a:lnTo>
                  <a:cubicBezTo>
                    <a:pt x="5242" y="8537"/>
                    <a:pt x="12174" y="15701"/>
                    <a:pt x="20390" y="21600"/>
                  </a:cubicBezTo>
                  <a:lnTo>
                    <a:pt x="21600" y="21600"/>
                  </a:lnTo>
                  <a:cubicBezTo>
                    <a:pt x="13081" y="15615"/>
                    <a:pt x="5923" y="8280"/>
                    <a:pt x="58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1E393FF1-AA56-7B41-9325-79D7E0FC6020}"/>
                </a:ext>
              </a:extLst>
            </p:cNvPr>
            <p:cNvSpPr/>
            <p:nvPr/>
          </p:nvSpPr>
          <p:spPr>
            <a:xfrm>
              <a:off x="5765799" y="7480299"/>
              <a:ext cx="490222" cy="661672"/>
            </a:xfrm>
            <a:custGeom>
              <a:avLst/>
              <a:gdLst/>
              <a:ahLst/>
              <a:cxnLst>
                <a:cxn ang="0">
                  <a:pos x="wd2" y="hd2"/>
                </a:cxn>
                <a:cxn ang="5400000">
                  <a:pos x="wd2" y="hd2"/>
                </a:cxn>
                <a:cxn ang="10800000">
                  <a:pos x="wd2" y="hd2"/>
                </a:cxn>
                <a:cxn ang="16200000">
                  <a:pos x="wd2" y="hd2"/>
                </a:cxn>
              </a:cxnLst>
              <a:rect l="0" t="0" r="r" b="b"/>
              <a:pathLst>
                <a:path w="21600" h="21600" extrusionOk="0">
                  <a:moveTo>
                    <a:pt x="448" y="0"/>
                  </a:moveTo>
                  <a:lnTo>
                    <a:pt x="0" y="332"/>
                  </a:lnTo>
                  <a:cubicBezTo>
                    <a:pt x="6155" y="7753"/>
                    <a:pt x="13094" y="14842"/>
                    <a:pt x="20817" y="21600"/>
                  </a:cubicBezTo>
                  <a:lnTo>
                    <a:pt x="21600" y="21600"/>
                  </a:lnTo>
                  <a:cubicBezTo>
                    <a:pt x="13766" y="14759"/>
                    <a:pt x="6715" y="7545"/>
                    <a:pt x="44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746F332B-BFB7-AB48-B93A-502DEB7C3BEE}"/>
                </a:ext>
              </a:extLst>
            </p:cNvPr>
            <p:cNvSpPr/>
            <p:nvPr/>
          </p:nvSpPr>
          <p:spPr>
            <a:xfrm>
              <a:off x="5765800" y="1282700"/>
              <a:ext cx="560071" cy="741681"/>
            </a:xfrm>
            <a:custGeom>
              <a:avLst/>
              <a:gdLst/>
              <a:ahLst/>
              <a:cxnLst>
                <a:cxn ang="0">
                  <a:pos x="wd2" y="hd2"/>
                </a:cxn>
                <a:cxn ang="5400000">
                  <a:pos x="wd2" y="hd2"/>
                </a:cxn>
                <a:cxn ang="10800000">
                  <a:pos x="wd2" y="hd2"/>
                </a:cxn>
                <a:cxn ang="16200000">
                  <a:pos x="wd2" y="hd2"/>
                </a:cxn>
              </a:cxnLst>
              <a:rect l="0" t="0" r="r" b="b"/>
              <a:pathLst>
                <a:path w="21600" h="21600" extrusionOk="0">
                  <a:moveTo>
                    <a:pt x="0" y="21304"/>
                  </a:moveTo>
                  <a:lnTo>
                    <a:pt x="392" y="21600"/>
                  </a:lnTo>
                  <a:cubicBezTo>
                    <a:pt x="6563" y="14018"/>
                    <a:pt x="13616" y="6768"/>
                    <a:pt x="21600" y="0"/>
                  </a:cubicBezTo>
                  <a:lnTo>
                    <a:pt x="20914" y="0"/>
                  </a:lnTo>
                  <a:cubicBezTo>
                    <a:pt x="13078" y="6695"/>
                    <a:pt x="6073" y="13833"/>
                    <a:pt x="0" y="213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E65726B4-313C-CE48-AE0B-968C40787BA4}"/>
                </a:ext>
              </a:extLst>
            </p:cNvPr>
            <p:cNvSpPr/>
            <p:nvPr/>
          </p:nvSpPr>
          <p:spPr>
            <a:xfrm>
              <a:off x="10121900" y="4625340"/>
              <a:ext cx="256541"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88" y="21600"/>
                    <a:pt x="21600" y="16788"/>
                    <a:pt x="21600" y="10800"/>
                  </a:cubicBezTo>
                  <a:cubicBezTo>
                    <a:pt x="21600" y="4812"/>
                    <a:pt x="16788" y="0"/>
                    <a:pt x="10800" y="0"/>
                  </a:cubicBezTo>
                  <a:cubicBezTo>
                    <a:pt x="4812" y="0"/>
                    <a:pt x="0" y="4812"/>
                    <a:pt x="0" y="10800"/>
                  </a:cubicBezTo>
                  <a:cubicBezTo>
                    <a:pt x="0" y="16788"/>
                    <a:pt x="4812" y="21600"/>
                    <a:pt x="108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F2ACE6BF-B7FF-B940-9448-15BE42630685}"/>
                </a:ext>
              </a:extLst>
            </p:cNvPr>
            <p:cNvSpPr/>
            <p:nvPr/>
          </p:nvSpPr>
          <p:spPr>
            <a:xfrm>
              <a:off x="8267700" y="2755899"/>
              <a:ext cx="3985260" cy="4000502"/>
            </a:xfrm>
            <a:custGeom>
              <a:avLst/>
              <a:gdLst/>
              <a:ahLst/>
              <a:cxnLst>
                <a:cxn ang="0">
                  <a:pos x="wd2" y="hd2"/>
                </a:cxn>
                <a:cxn ang="5400000">
                  <a:pos x="wd2" y="hd2"/>
                </a:cxn>
                <a:cxn ang="10800000">
                  <a:pos x="wd2" y="hd2"/>
                </a:cxn>
                <a:cxn ang="16200000">
                  <a:pos x="wd2" y="hd2"/>
                </a:cxn>
              </a:cxnLst>
              <a:rect l="0" t="0" r="r" b="b"/>
              <a:pathLst>
                <a:path w="21600" h="21600" extrusionOk="0">
                  <a:moveTo>
                    <a:pt x="0" y="12110"/>
                  </a:moveTo>
                  <a:cubicBezTo>
                    <a:pt x="647" y="17451"/>
                    <a:pt x="5224" y="21600"/>
                    <a:pt x="10759" y="21600"/>
                  </a:cubicBezTo>
                  <a:cubicBezTo>
                    <a:pt x="16733" y="21600"/>
                    <a:pt x="21600" y="16759"/>
                    <a:pt x="21600" y="10800"/>
                  </a:cubicBezTo>
                  <a:cubicBezTo>
                    <a:pt x="21600" y="4848"/>
                    <a:pt x="16740" y="0"/>
                    <a:pt x="10759" y="0"/>
                  </a:cubicBezTo>
                  <a:cubicBezTo>
                    <a:pt x="5224" y="0"/>
                    <a:pt x="647" y="4155"/>
                    <a:pt x="0" y="9490"/>
                  </a:cubicBezTo>
                  <a:lnTo>
                    <a:pt x="785" y="10272"/>
                  </a:lnTo>
                  <a:cubicBezTo>
                    <a:pt x="1060" y="5026"/>
                    <a:pt x="5424" y="843"/>
                    <a:pt x="10759" y="843"/>
                  </a:cubicBezTo>
                  <a:cubicBezTo>
                    <a:pt x="16265" y="843"/>
                    <a:pt x="20746" y="5307"/>
                    <a:pt x="20746" y="10793"/>
                  </a:cubicBezTo>
                  <a:cubicBezTo>
                    <a:pt x="20746" y="16279"/>
                    <a:pt x="16265" y="20743"/>
                    <a:pt x="10759" y="20743"/>
                  </a:cubicBezTo>
                  <a:cubicBezTo>
                    <a:pt x="5431" y="20743"/>
                    <a:pt x="1060" y="16560"/>
                    <a:pt x="785" y="11314"/>
                  </a:cubicBezTo>
                  <a:lnTo>
                    <a:pt x="0" y="1211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4FD2FD84-7A37-C549-900D-874539C40F10}"/>
                </a:ext>
              </a:extLst>
            </p:cNvPr>
            <p:cNvSpPr/>
            <p:nvPr/>
          </p:nvSpPr>
          <p:spPr>
            <a:xfrm>
              <a:off x="7162799" y="1397000"/>
              <a:ext cx="6261101" cy="2590800"/>
            </a:xfrm>
            <a:custGeom>
              <a:avLst/>
              <a:gdLst/>
              <a:ahLst/>
              <a:cxnLst>
                <a:cxn ang="0">
                  <a:pos x="wd2" y="hd2"/>
                </a:cxn>
                <a:cxn ang="5400000">
                  <a:pos x="wd2" y="hd2"/>
                </a:cxn>
                <a:cxn ang="10800000">
                  <a:pos x="wd2" y="hd2"/>
                </a:cxn>
                <a:cxn ang="16200000">
                  <a:pos x="wd2" y="hd2"/>
                </a:cxn>
              </a:cxnLst>
              <a:rect l="0" t="0" r="r" b="b"/>
              <a:pathLst>
                <a:path w="21600" h="21600" extrusionOk="0">
                  <a:moveTo>
                    <a:pt x="0" y="16856"/>
                  </a:moveTo>
                  <a:lnTo>
                    <a:pt x="241" y="17439"/>
                  </a:lnTo>
                  <a:cubicBezTo>
                    <a:pt x="1954" y="7645"/>
                    <a:pt x="5967" y="762"/>
                    <a:pt x="10638" y="762"/>
                  </a:cubicBezTo>
                  <a:cubicBezTo>
                    <a:pt x="15944" y="762"/>
                    <a:pt x="20404" y="9656"/>
                    <a:pt x="21600" y="21600"/>
                  </a:cubicBezTo>
                  <a:lnTo>
                    <a:pt x="21600" y="18879"/>
                  </a:lnTo>
                  <a:cubicBezTo>
                    <a:pt x="20027" y="7899"/>
                    <a:pt x="15707" y="0"/>
                    <a:pt x="10638" y="0"/>
                  </a:cubicBezTo>
                  <a:cubicBezTo>
                    <a:pt x="5884" y="0"/>
                    <a:pt x="1788" y="6946"/>
                    <a:pt x="0" y="1685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91B95939-5228-6D48-812A-A5CB50DA1247}"/>
                </a:ext>
              </a:extLst>
            </p:cNvPr>
            <p:cNvSpPr/>
            <p:nvPr/>
          </p:nvSpPr>
          <p:spPr>
            <a:xfrm>
              <a:off x="13055600" y="7797799"/>
              <a:ext cx="378461" cy="351792"/>
            </a:xfrm>
            <a:custGeom>
              <a:avLst/>
              <a:gdLst/>
              <a:ahLst/>
              <a:cxnLst>
                <a:cxn ang="0">
                  <a:pos x="wd2" y="hd2"/>
                </a:cxn>
                <a:cxn ang="5400000">
                  <a:pos x="wd2" y="hd2"/>
                </a:cxn>
                <a:cxn ang="10800000">
                  <a:pos x="wd2" y="hd2"/>
                </a:cxn>
                <a:cxn ang="16200000">
                  <a:pos x="wd2" y="hd2"/>
                </a:cxn>
              </a:cxnLst>
              <a:rect l="0" t="0" r="r" b="b"/>
              <a:pathLst>
                <a:path w="21600" h="21600" extrusionOk="0">
                  <a:moveTo>
                    <a:pt x="21600" y="3509"/>
                  </a:moveTo>
                  <a:lnTo>
                    <a:pt x="21600" y="0"/>
                  </a:lnTo>
                  <a:cubicBezTo>
                    <a:pt x="14787" y="7642"/>
                    <a:pt x="7611" y="14894"/>
                    <a:pt x="0" y="21600"/>
                  </a:cubicBezTo>
                  <a:lnTo>
                    <a:pt x="3479" y="21600"/>
                  </a:lnTo>
                  <a:cubicBezTo>
                    <a:pt x="9858" y="15908"/>
                    <a:pt x="15874" y="9903"/>
                    <a:pt x="21600" y="350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EC587E60-E70C-514D-B34F-8C2D51CBCC74}"/>
                </a:ext>
              </a:extLst>
            </p:cNvPr>
            <p:cNvSpPr/>
            <p:nvPr/>
          </p:nvSpPr>
          <p:spPr>
            <a:xfrm>
              <a:off x="6769100" y="1282700"/>
              <a:ext cx="1864362" cy="1778000"/>
            </a:xfrm>
            <a:custGeom>
              <a:avLst/>
              <a:gdLst/>
              <a:ahLst/>
              <a:cxnLst>
                <a:cxn ang="0">
                  <a:pos x="wd2" y="hd2"/>
                </a:cxn>
                <a:cxn ang="5400000">
                  <a:pos x="wd2" y="hd2"/>
                </a:cxn>
                <a:cxn ang="10800000">
                  <a:pos x="wd2" y="hd2"/>
                </a:cxn>
                <a:cxn ang="16200000">
                  <a:pos x="wd2" y="hd2"/>
                </a:cxn>
              </a:cxnLst>
              <a:rect l="0" t="0" r="r" b="b"/>
              <a:pathLst>
                <a:path w="21600" h="21600" extrusionOk="0">
                  <a:moveTo>
                    <a:pt x="0" y="20998"/>
                  </a:moveTo>
                  <a:lnTo>
                    <a:pt x="574" y="21600"/>
                  </a:lnTo>
                  <a:cubicBezTo>
                    <a:pt x="5032" y="12142"/>
                    <a:pt x="12477" y="4490"/>
                    <a:pt x="21600" y="0"/>
                  </a:cubicBezTo>
                  <a:lnTo>
                    <a:pt x="19864" y="0"/>
                  </a:lnTo>
                  <a:cubicBezTo>
                    <a:pt x="11315" y="4598"/>
                    <a:pt x="4326" y="11973"/>
                    <a:pt x="0" y="209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7A0A9BA2-C292-4441-BEAE-65EFEAEA4427}"/>
                </a:ext>
              </a:extLst>
            </p:cNvPr>
            <p:cNvSpPr/>
            <p:nvPr/>
          </p:nvSpPr>
          <p:spPr>
            <a:xfrm>
              <a:off x="12458700" y="1282699"/>
              <a:ext cx="976631" cy="863602"/>
            </a:xfrm>
            <a:custGeom>
              <a:avLst/>
              <a:gdLst/>
              <a:ahLst/>
              <a:cxnLst>
                <a:cxn ang="0">
                  <a:pos x="wd2" y="hd2"/>
                </a:cxn>
                <a:cxn ang="5400000">
                  <a:pos x="wd2" y="hd2"/>
                </a:cxn>
                <a:cxn ang="10800000">
                  <a:pos x="wd2" y="hd2"/>
                </a:cxn>
                <a:cxn ang="16200000">
                  <a:pos x="wd2" y="hd2"/>
                </a:cxn>
              </a:cxnLst>
              <a:rect l="0" t="0" r="r" b="b"/>
              <a:pathLst>
                <a:path w="21600" h="21600" extrusionOk="0">
                  <a:moveTo>
                    <a:pt x="2135" y="0"/>
                  </a:moveTo>
                  <a:lnTo>
                    <a:pt x="0" y="0"/>
                  </a:lnTo>
                  <a:cubicBezTo>
                    <a:pt x="8174" y="5876"/>
                    <a:pt x="15449" y="13182"/>
                    <a:pt x="21600" y="21600"/>
                  </a:cubicBezTo>
                  <a:lnTo>
                    <a:pt x="21600" y="19567"/>
                  </a:lnTo>
                  <a:cubicBezTo>
                    <a:pt x="15954" y="12071"/>
                    <a:pt x="9410" y="5464"/>
                    <a:pt x="2135"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BA36260A-F04C-0445-BFD4-782392BDDDB8}"/>
                </a:ext>
              </a:extLst>
            </p:cNvPr>
            <p:cNvSpPr/>
            <p:nvPr/>
          </p:nvSpPr>
          <p:spPr>
            <a:xfrm>
              <a:off x="12039600" y="6896099"/>
              <a:ext cx="1391920" cy="1248411"/>
            </a:xfrm>
            <a:custGeom>
              <a:avLst/>
              <a:gdLst/>
              <a:ahLst/>
              <a:cxnLst>
                <a:cxn ang="0">
                  <a:pos x="wd2" y="hd2"/>
                </a:cxn>
                <a:cxn ang="5400000">
                  <a:pos x="wd2" y="hd2"/>
                </a:cxn>
                <a:cxn ang="10800000">
                  <a:pos x="wd2" y="hd2"/>
                </a:cxn>
                <a:cxn ang="16200000">
                  <a:pos x="wd2" y="hd2"/>
                </a:cxn>
              </a:cxnLst>
              <a:rect l="0" t="0" r="r" b="b"/>
              <a:pathLst>
                <a:path w="21600" h="21600" extrusionOk="0">
                  <a:moveTo>
                    <a:pt x="21600" y="2000"/>
                  </a:moveTo>
                  <a:lnTo>
                    <a:pt x="21600" y="0"/>
                  </a:lnTo>
                  <a:cubicBezTo>
                    <a:pt x="16121" y="9031"/>
                    <a:pt x="8691" y="16480"/>
                    <a:pt x="0" y="21600"/>
                  </a:cubicBezTo>
                  <a:lnTo>
                    <a:pt x="2128" y="21600"/>
                  </a:lnTo>
                  <a:cubicBezTo>
                    <a:pt x="9834" y="16722"/>
                    <a:pt x="16476" y="10020"/>
                    <a:pt x="21600" y="20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C17DF653-24D4-DA45-B35F-DE1793476A33}"/>
                </a:ext>
              </a:extLst>
            </p:cNvPr>
            <p:cNvSpPr/>
            <p:nvPr/>
          </p:nvSpPr>
          <p:spPr>
            <a:xfrm>
              <a:off x="6769099" y="6451599"/>
              <a:ext cx="1703071" cy="1697991"/>
            </a:xfrm>
            <a:custGeom>
              <a:avLst/>
              <a:gdLst/>
              <a:ahLst/>
              <a:cxnLst>
                <a:cxn ang="0">
                  <a:pos x="wd2" y="hd2"/>
                </a:cxn>
                <a:cxn ang="5400000">
                  <a:pos x="wd2" y="hd2"/>
                </a:cxn>
                <a:cxn ang="10800000">
                  <a:pos x="wd2" y="hd2"/>
                </a:cxn>
                <a:cxn ang="16200000">
                  <a:pos x="wd2" y="hd2"/>
                </a:cxn>
              </a:cxnLst>
              <a:rect l="0" t="0" r="r" b="b"/>
              <a:pathLst>
                <a:path w="21600" h="21600" extrusionOk="0">
                  <a:moveTo>
                    <a:pt x="19860" y="21600"/>
                  </a:moveTo>
                  <a:lnTo>
                    <a:pt x="21600" y="21600"/>
                  </a:lnTo>
                  <a:cubicBezTo>
                    <a:pt x="12548" y="16802"/>
                    <a:pt x="5187" y="9225"/>
                    <a:pt x="628" y="0"/>
                  </a:cubicBezTo>
                  <a:lnTo>
                    <a:pt x="0" y="630"/>
                  </a:lnTo>
                  <a:cubicBezTo>
                    <a:pt x="4413" y="9419"/>
                    <a:pt x="11356" y="16737"/>
                    <a:pt x="1986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AAC96C85-E7FD-164C-9180-DAD07B81F96F}"/>
                </a:ext>
              </a:extLst>
            </p:cNvPr>
            <p:cNvSpPr/>
            <p:nvPr/>
          </p:nvSpPr>
          <p:spPr>
            <a:xfrm>
              <a:off x="6565899" y="6654799"/>
              <a:ext cx="1362712" cy="1489711"/>
            </a:xfrm>
            <a:custGeom>
              <a:avLst/>
              <a:gdLst/>
              <a:ahLst/>
              <a:cxnLst>
                <a:cxn ang="0">
                  <a:pos x="wd2" y="hd2"/>
                </a:cxn>
                <a:cxn ang="5400000">
                  <a:pos x="wd2" y="hd2"/>
                </a:cxn>
                <a:cxn ang="10800000">
                  <a:pos x="wd2" y="hd2"/>
                </a:cxn>
                <a:cxn ang="16200000">
                  <a:pos x="wd2" y="hd2"/>
                </a:cxn>
              </a:cxnLst>
              <a:rect l="0" t="0" r="r" b="b"/>
              <a:pathLst>
                <a:path w="21600" h="21600" extrusionOk="0">
                  <a:moveTo>
                    <a:pt x="20151" y="21600"/>
                  </a:moveTo>
                  <a:lnTo>
                    <a:pt x="21600" y="21600"/>
                  </a:lnTo>
                  <a:cubicBezTo>
                    <a:pt x="12823" y="16094"/>
                    <a:pt x="5596" y="8673"/>
                    <a:pt x="624" y="0"/>
                  </a:cubicBezTo>
                  <a:lnTo>
                    <a:pt x="0" y="571"/>
                  </a:lnTo>
                  <a:cubicBezTo>
                    <a:pt x="4851" y="8913"/>
                    <a:pt x="11776" y="16131"/>
                    <a:pt x="2015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08172558-EA95-714C-87EC-42FC8FEB6CB9}"/>
                </a:ext>
              </a:extLst>
            </p:cNvPr>
            <p:cNvSpPr/>
            <p:nvPr/>
          </p:nvSpPr>
          <p:spPr>
            <a:xfrm>
              <a:off x="6565899" y="1282699"/>
              <a:ext cx="1484632" cy="1570991"/>
            </a:xfrm>
            <a:custGeom>
              <a:avLst/>
              <a:gdLst/>
              <a:ahLst/>
              <a:cxnLst>
                <a:cxn ang="0">
                  <a:pos x="wd2" y="hd2"/>
                </a:cxn>
                <a:cxn ang="5400000">
                  <a:pos x="wd2" y="hd2"/>
                </a:cxn>
                <a:cxn ang="10800000">
                  <a:pos x="wd2" y="hd2"/>
                </a:cxn>
                <a:cxn ang="16200000">
                  <a:pos x="wd2" y="hd2"/>
                </a:cxn>
              </a:cxnLst>
              <a:rect l="0" t="0" r="r" b="b"/>
              <a:pathLst>
                <a:path w="21600" h="21600" extrusionOk="0">
                  <a:moveTo>
                    <a:pt x="0" y="21059"/>
                  </a:moveTo>
                  <a:lnTo>
                    <a:pt x="573" y="21600"/>
                  </a:lnTo>
                  <a:cubicBezTo>
                    <a:pt x="5469" y="12782"/>
                    <a:pt x="12749" y="5326"/>
                    <a:pt x="21600" y="0"/>
                  </a:cubicBezTo>
                  <a:lnTo>
                    <a:pt x="20196" y="0"/>
                  </a:lnTo>
                  <a:cubicBezTo>
                    <a:pt x="11733" y="5291"/>
                    <a:pt x="4767" y="12537"/>
                    <a:pt x="0" y="210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FB4C1125-10FD-904C-90DA-1187D4DF72BE}"/>
                </a:ext>
              </a:extLst>
            </p:cNvPr>
            <p:cNvSpPr/>
            <p:nvPr/>
          </p:nvSpPr>
          <p:spPr>
            <a:xfrm>
              <a:off x="6959599" y="6235700"/>
              <a:ext cx="2233931" cy="1908811"/>
            </a:xfrm>
            <a:custGeom>
              <a:avLst/>
              <a:gdLst/>
              <a:ahLst/>
              <a:cxnLst>
                <a:cxn ang="0">
                  <a:pos x="wd2" y="hd2"/>
                </a:cxn>
                <a:cxn ang="5400000">
                  <a:pos x="wd2" y="hd2"/>
                </a:cxn>
                <a:cxn ang="10800000">
                  <a:pos x="wd2" y="hd2"/>
                </a:cxn>
                <a:cxn ang="16200000">
                  <a:pos x="wd2" y="hd2"/>
                </a:cxn>
              </a:cxnLst>
              <a:rect l="0" t="0" r="r" b="b"/>
              <a:pathLst>
                <a:path w="21600" h="21600" extrusionOk="0">
                  <a:moveTo>
                    <a:pt x="19267" y="21600"/>
                  </a:moveTo>
                  <a:lnTo>
                    <a:pt x="21600" y="21600"/>
                  </a:lnTo>
                  <a:cubicBezTo>
                    <a:pt x="12267" y="18208"/>
                    <a:pt x="4617" y="10261"/>
                    <a:pt x="577" y="0"/>
                  </a:cubicBezTo>
                  <a:lnTo>
                    <a:pt x="0" y="675"/>
                  </a:lnTo>
                  <a:cubicBezTo>
                    <a:pt x="3856" y="10232"/>
                    <a:pt x="10769" y="17792"/>
                    <a:pt x="1926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A167B74C-5E1F-9C40-BDBE-DBA8B6C645A5}"/>
                </a:ext>
              </a:extLst>
            </p:cNvPr>
            <p:cNvSpPr/>
            <p:nvPr/>
          </p:nvSpPr>
          <p:spPr>
            <a:xfrm>
              <a:off x="12953999" y="1282699"/>
              <a:ext cx="478790" cy="433071"/>
            </a:xfrm>
            <a:custGeom>
              <a:avLst/>
              <a:gdLst/>
              <a:ahLst/>
              <a:cxnLst>
                <a:cxn ang="0">
                  <a:pos x="wd2" y="hd2"/>
                </a:cxn>
                <a:cxn ang="5400000">
                  <a:pos x="wd2" y="hd2"/>
                </a:cxn>
                <a:cxn ang="10800000">
                  <a:pos x="wd2" y="hd2"/>
                </a:cxn>
                <a:cxn ang="16200000">
                  <a:pos x="wd2" y="hd2"/>
                </a:cxn>
              </a:cxnLst>
              <a:rect l="0" t="0" r="r" b="b"/>
              <a:pathLst>
                <a:path w="21600" h="21600" extrusionOk="0">
                  <a:moveTo>
                    <a:pt x="2865" y="0"/>
                  </a:moveTo>
                  <a:lnTo>
                    <a:pt x="0" y="0"/>
                  </a:lnTo>
                  <a:cubicBezTo>
                    <a:pt x="7677" y="6588"/>
                    <a:pt x="14897" y="13809"/>
                    <a:pt x="21600" y="21600"/>
                  </a:cubicBezTo>
                  <a:lnTo>
                    <a:pt x="21600" y="18750"/>
                  </a:lnTo>
                  <a:cubicBezTo>
                    <a:pt x="15756" y="12099"/>
                    <a:pt x="9454" y="5828"/>
                    <a:pt x="2865"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27099B42-999E-D848-B350-BD357A40FD9D}"/>
                </a:ext>
              </a:extLst>
            </p:cNvPr>
            <p:cNvSpPr/>
            <p:nvPr/>
          </p:nvSpPr>
          <p:spPr>
            <a:xfrm>
              <a:off x="12572999" y="7365999"/>
              <a:ext cx="854711" cy="783591"/>
            </a:xfrm>
            <a:custGeom>
              <a:avLst/>
              <a:gdLst/>
              <a:ahLst/>
              <a:cxnLst>
                <a:cxn ang="0">
                  <a:pos x="wd2" y="hd2"/>
                </a:cxn>
                <a:cxn ang="5400000">
                  <a:pos x="wd2" y="hd2"/>
                </a:cxn>
                <a:cxn ang="10800000">
                  <a:pos x="wd2" y="hd2"/>
                </a:cxn>
                <a:cxn ang="16200000">
                  <a:pos x="wd2" y="hd2"/>
                </a:cxn>
              </a:cxnLst>
              <a:rect l="0" t="0" r="r" b="b"/>
              <a:pathLst>
                <a:path w="21600" h="21600" extrusionOk="0">
                  <a:moveTo>
                    <a:pt x="21600" y="2241"/>
                  </a:moveTo>
                  <a:lnTo>
                    <a:pt x="21600" y="0"/>
                  </a:lnTo>
                  <a:cubicBezTo>
                    <a:pt x="15374" y="8262"/>
                    <a:pt x="8088" y="15544"/>
                    <a:pt x="0" y="21600"/>
                  </a:cubicBezTo>
                  <a:lnTo>
                    <a:pt x="2311" y="21600"/>
                  </a:lnTo>
                  <a:cubicBezTo>
                    <a:pt x="9468" y="16034"/>
                    <a:pt x="15951" y="9522"/>
                    <a:pt x="21600" y="224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D8F544D3-EC67-C54F-A1CA-299CF051A1DC}"/>
                </a:ext>
              </a:extLst>
            </p:cNvPr>
            <p:cNvSpPr/>
            <p:nvPr/>
          </p:nvSpPr>
          <p:spPr>
            <a:xfrm>
              <a:off x="8509000" y="3009900"/>
              <a:ext cx="3487421" cy="348742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5" y="21600"/>
                    <a:pt x="21600" y="16755"/>
                    <a:pt x="21600" y="10800"/>
                  </a:cubicBezTo>
                  <a:cubicBezTo>
                    <a:pt x="21600" y="4845"/>
                    <a:pt x="16755" y="0"/>
                    <a:pt x="10800" y="0"/>
                  </a:cubicBezTo>
                  <a:cubicBezTo>
                    <a:pt x="4845" y="0"/>
                    <a:pt x="0" y="4845"/>
                    <a:pt x="0" y="10800"/>
                  </a:cubicBezTo>
                  <a:cubicBezTo>
                    <a:pt x="0" y="16755"/>
                    <a:pt x="4845" y="21600"/>
                    <a:pt x="10800" y="21600"/>
                  </a:cubicBezTo>
                  <a:close/>
                  <a:moveTo>
                    <a:pt x="10800" y="1062"/>
                  </a:moveTo>
                  <a:cubicBezTo>
                    <a:pt x="16172" y="1062"/>
                    <a:pt x="20546" y="5435"/>
                    <a:pt x="20546" y="10808"/>
                  </a:cubicBezTo>
                  <a:cubicBezTo>
                    <a:pt x="20546" y="16180"/>
                    <a:pt x="16172" y="20554"/>
                    <a:pt x="10800" y="20554"/>
                  </a:cubicBezTo>
                  <a:cubicBezTo>
                    <a:pt x="5428" y="20554"/>
                    <a:pt x="1054" y="16180"/>
                    <a:pt x="1054" y="10808"/>
                  </a:cubicBezTo>
                  <a:cubicBezTo>
                    <a:pt x="1054" y="5428"/>
                    <a:pt x="5428" y="1062"/>
                    <a:pt x="10800" y="106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B340A04B-1405-B849-B976-8544760EA4C9}"/>
                </a:ext>
              </a:extLst>
            </p:cNvPr>
            <p:cNvSpPr/>
            <p:nvPr/>
          </p:nvSpPr>
          <p:spPr>
            <a:xfrm>
              <a:off x="6959600" y="1282700"/>
              <a:ext cx="2542541" cy="1990090"/>
            </a:xfrm>
            <a:custGeom>
              <a:avLst/>
              <a:gdLst/>
              <a:ahLst/>
              <a:cxnLst>
                <a:cxn ang="0">
                  <a:pos x="wd2" y="hd2"/>
                </a:cxn>
                <a:cxn ang="5400000">
                  <a:pos x="wd2" y="hd2"/>
                </a:cxn>
                <a:cxn ang="10800000">
                  <a:pos x="wd2" y="hd2"/>
                </a:cxn>
                <a:cxn ang="16200000">
                  <a:pos x="wd2" y="hd2"/>
                </a:cxn>
              </a:cxnLst>
              <a:rect l="0" t="0" r="r" b="b"/>
              <a:pathLst>
                <a:path w="21600" h="21600" extrusionOk="0">
                  <a:moveTo>
                    <a:pt x="0" y="20952"/>
                  </a:moveTo>
                  <a:lnTo>
                    <a:pt x="507" y="21600"/>
                  </a:lnTo>
                  <a:cubicBezTo>
                    <a:pt x="4434" y="10724"/>
                    <a:pt x="12213" y="2564"/>
                    <a:pt x="21600" y="0"/>
                  </a:cubicBezTo>
                  <a:lnTo>
                    <a:pt x="18924" y="0"/>
                  </a:lnTo>
                  <a:cubicBezTo>
                    <a:pt x="10552" y="3253"/>
                    <a:pt x="3679" y="10959"/>
                    <a:pt x="0" y="2095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3F44C0E1-4F22-EF40-97D0-20C45EEF1408}"/>
                </a:ext>
              </a:extLst>
            </p:cNvPr>
            <p:cNvSpPr/>
            <p:nvPr/>
          </p:nvSpPr>
          <p:spPr>
            <a:xfrm>
              <a:off x="7378700" y="1663699"/>
              <a:ext cx="5967730" cy="6182361"/>
            </a:xfrm>
            <a:custGeom>
              <a:avLst/>
              <a:gdLst/>
              <a:ahLst/>
              <a:cxnLst>
                <a:cxn ang="0">
                  <a:pos x="wd2" y="hd2"/>
                </a:cxn>
                <a:cxn ang="5400000">
                  <a:pos x="wd2" y="hd2"/>
                </a:cxn>
                <a:cxn ang="10800000">
                  <a:pos x="wd2" y="hd2"/>
                </a:cxn>
                <a:cxn ang="16200000">
                  <a:pos x="wd2" y="hd2"/>
                </a:cxn>
              </a:cxnLst>
              <a:rect l="0" t="0" r="r" b="b"/>
              <a:pathLst>
                <a:path w="21600" h="21600" extrusionOk="0">
                  <a:moveTo>
                    <a:pt x="0" y="14758"/>
                  </a:moveTo>
                  <a:cubicBezTo>
                    <a:pt x="1641" y="18760"/>
                    <a:pt x="5686" y="21600"/>
                    <a:pt x="10412" y="21600"/>
                  </a:cubicBezTo>
                  <a:cubicBezTo>
                    <a:pt x="16580" y="21600"/>
                    <a:pt x="21600" y="16755"/>
                    <a:pt x="21600" y="10800"/>
                  </a:cubicBezTo>
                  <a:cubicBezTo>
                    <a:pt x="21600" y="4845"/>
                    <a:pt x="16580" y="0"/>
                    <a:pt x="10412" y="0"/>
                  </a:cubicBezTo>
                  <a:cubicBezTo>
                    <a:pt x="5686" y="0"/>
                    <a:pt x="1641" y="2840"/>
                    <a:pt x="0" y="6842"/>
                  </a:cubicBezTo>
                  <a:lnTo>
                    <a:pt x="294" y="7126"/>
                  </a:lnTo>
                  <a:cubicBezTo>
                    <a:pt x="1839" y="3181"/>
                    <a:pt x="5792" y="364"/>
                    <a:pt x="10412" y="364"/>
                  </a:cubicBezTo>
                  <a:cubicBezTo>
                    <a:pt x="16374" y="364"/>
                    <a:pt x="21223" y="5045"/>
                    <a:pt x="21223" y="10800"/>
                  </a:cubicBezTo>
                  <a:cubicBezTo>
                    <a:pt x="21223" y="16555"/>
                    <a:pt x="16374" y="21236"/>
                    <a:pt x="10412" y="21236"/>
                  </a:cubicBezTo>
                  <a:cubicBezTo>
                    <a:pt x="5792" y="21236"/>
                    <a:pt x="1839" y="18423"/>
                    <a:pt x="294" y="14474"/>
                  </a:cubicBezTo>
                  <a:lnTo>
                    <a:pt x="0" y="1475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4AEA1C9A-6526-3941-8394-203B332F4A61}"/>
                </a:ext>
              </a:extLst>
            </p:cNvPr>
            <p:cNvSpPr/>
            <p:nvPr/>
          </p:nvSpPr>
          <p:spPr>
            <a:xfrm>
              <a:off x="7581900" y="1930399"/>
              <a:ext cx="5488941" cy="5643881"/>
            </a:xfrm>
            <a:custGeom>
              <a:avLst/>
              <a:gdLst/>
              <a:ahLst/>
              <a:cxnLst>
                <a:cxn ang="0">
                  <a:pos x="wd2" y="hd2"/>
                </a:cxn>
                <a:cxn ang="5400000">
                  <a:pos x="wd2" y="hd2"/>
                </a:cxn>
                <a:cxn ang="10800000">
                  <a:pos x="wd2" y="hd2"/>
                </a:cxn>
                <a:cxn ang="16200000">
                  <a:pos x="wd2" y="hd2"/>
                </a:cxn>
              </a:cxnLst>
              <a:rect l="0" t="0" r="r" b="b"/>
              <a:pathLst>
                <a:path w="21600" h="21600" extrusionOk="0">
                  <a:moveTo>
                    <a:pt x="0" y="14334"/>
                  </a:moveTo>
                  <a:cubicBezTo>
                    <a:pt x="1509" y="18557"/>
                    <a:pt x="5642" y="21600"/>
                    <a:pt x="10495" y="21600"/>
                  </a:cubicBezTo>
                  <a:cubicBezTo>
                    <a:pt x="16617" y="21600"/>
                    <a:pt x="21600" y="16754"/>
                    <a:pt x="21600" y="10800"/>
                  </a:cubicBezTo>
                  <a:cubicBezTo>
                    <a:pt x="21600" y="4846"/>
                    <a:pt x="16617" y="0"/>
                    <a:pt x="10495" y="0"/>
                  </a:cubicBezTo>
                  <a:cubicBezTo>
                    <a:pt x="5642" y="0"/>
                    <a:pt x="1509" y="3043"/>
                    <a:pt x="0" y="7266"/>
                  </a:cubicBezTo>
                  <a:lnTo>
                    <a:pt x="370" y="7626"/>
                  </a:lnTo>
                  <a:cubicBezTo>
                    <a:pt x="1749" y="3470"/>
                    <a:pt x="5767" y="452"/>
                    <a:pt x="10495" y="452"/>
                  </a:cubicBezTo>
                  <a:cubicBezTo>
                    <a:pt x="16362" y="452"/>
                    <a:pt x="21135" y="5094"/>
                    <a:pt x="21135" y="10800"/>
                  </a:cubicBezTo>
                  <a:cubicBezTo>
                    <a:pt x="21135" y="16506"/>
                    <a:pt x="16362" y="21148"/>
                    <a:pt x="10495" y="21148"/>
                  </a:cubicBezTo>
                  <a:cubicBezTo>
                    <a:pt x="5767" y="21148"/>
                    <a:pt x="1749" y="18134"/>
                    <a:pt x="370" y="13974"/>
                  </a:cubicBezTo>
                  <a:lnTo>
                    <a:pt x="0" y="14334"/>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E9FA096B-79F9-8442-A903-157C4C63A810}"/>
                </a:ext>
              </a:extLst>
            </p:cNvPr>
            <p:cNvSpPr/>
            <p:nvPr/>
          </p:nvSpPr>
          <p:spPr>
            <a:xfrm>
              <a:off x="8026399" y="2476499"/>
              <a:ext cx="4512311" cy="4564382"/>
            </a:xfrm>
            <a:custGeom>
              <a:avLst/>
              <a:gdLst/>
              <a:ahLst/>
              <a:cxnLst>
                <a:cxn ang="0">
                  <a:pos x="wd2" y="hd2"/>
                </a:cxn>
                <a:cxn ang="5400000">
                  <a:pos x="wd2" y="hd2"/>
                </a:cxn>
                <a:cxn ang="10800000">
                  <a:pos x="wd2" y="hd2"/>
                </a:cxn>
                <a:cxn ang="16200000">
                  <a:pos x="wd2" y="hd2"/>
                </a:cxn>
              </a:cxnLst>
              <a:rect l="0" t="0" r="r" b="b"/>
              <a:pathLst>
                <a:path w="21600" h="21600" extrusionOk="0">
                  <a:moveTo>
                    <a:pt x="0" y="13102"/>
                  </a:moveTo>
                  <a:cubicBezTo>
                    <a:pt x="1070" y="17958"/>
                    <a:pt x="5453" y="21600"/>
                    <a:pt x="10675" y="21600"/>
                  </a:cubicBezTo>
                  <a:cubicBezTo>
                    <a:pt x="16700" y="21600"/>
                    <a:pt x="21600" y="16756"/>
                    <a:pt x="21600" y="10800"/>
                  </a:cubicBezTo>
                  <a:cubicBezTo>
                    <a:pt x="21600" y="4844"/>
                    <a:pt x="16700" y="0"/>
                    <a:pt x="10675" y="0"/>
                  </a:cubicBezTo>
                  <a:cubicBezTo>
                    <a:pt x="5447" y="0"/>
                    <a:pt x="1070" y="3648"/>
                    <a:pt x="0" y="8498"/>
                  </a:cubicBezTo>
                  <a:lnTo>
                    <a:pt x="590" y="9081"/>
                  </a:lnTo>
                  <a:cubicBezTo>
                    <a:pt x="1423" y="4315"/>
                    <a:pt x="5629" y="679"/>
                    <a:pt x="10681" y="679"/>
                  </a:cubicBezTo>
                  <a:cubicBezTo>
                    <a:pt x="16323" y="679"/>
                    <a:pt x="20919" y="5217"/>
                    <a:pt x="20919" y="10800"/>
                  </a:cubicBezTo>
                  <a:cubicBezTo>
                    <a:pt x="20919" y="16383"/>
                    <a:pt x="16329" y="20921"/>
                    <a:pt x="10681" y="20921"/>
                  </a:cubicBezTo>
                  <a:cubicBezTo>
                    <a:pt x="5629" y="20921"/>
                    <a:pt x="1423" y="17285"/>
                    <a:pt x="596" y="12525"/>
                  </a:cubicBezTo>
                  <a:lnTo>
                    <a:pt x="0" y="1310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1D32DE8C-61BB-AF48-8894-9DAD3258B0E1}"/>
                </a:ext>
              </a:extLst>
            </p:cNvPr>
            <p:cNvSpPr/>
            <p:nvPr/>
          </p:nvSpPr>
          <p:spPr>
            <a:xfrm>
              <a:off x="7797800" y="2197100"/>
              <a:ext cx="5005071" cy="5105400"/>
            </a:xfrm>
            <a:custGeom>
              <a:avLst/>
              <a:gdLst/>
              <a:ahLst/>
              <a:cxnLst>
                <a:cxn ang="0">
                  <a:pos x="wd2" y="hd2"/>
                </a:cxn>
                <a:cxn ang="5400000">
                  <a:pos x="wd2" y="hd2"/>
                </a:cxn>
                <a:cxn ang="10800000">
                  <a:pos x="wd2" y="hd2"/>
                </a:cxn>
                <a:cxn ang="16200000">
                  <a:pos x="wd2" y="hd2"/>
                </a:cxn>
              </a:cxnLst>
              <a:rect l="0" t="0" r="r" b="b"/>
              <a:pathLst>
                <a:path w="21600" h="21600" extrusionOk="0">
                  <a:moveTo>
                    <a:pt x="0" y="13798"/>
                  </a:moveTo>
                  <a:cubicBezTo>
                    <a:pt x="1326" y="18301"/>
                    <a:pt x="5569" y="21600"/>
                    <a:pt x="10584" y="21600"/>
                  </a:cubicBezTo>
                  <a:cubicBezTo>
                    <a:pt x="16656" y="21600"/>
                    <a:pt x="21600" y="16753"/>
                    <a:pt x="21600" y="10800"/>
                  </a:cubicBezTo>
                  <a:cubicBezTo>
                    <a:pt x="21600" y="4847"/>
                    <a:pt x="16656" y="0"/>
                    <a:pt x="10584" y="0"/>
                  </a:cubicBezTo>
                  <a:cubicBezTo>
                    <a:pt x="5569" y="0"/>
                    <a:pt x="1332" y="3299"/>
                    <a:pt x="0" y="7802"/>
                  </a:cubicBezTo>
                  <a:lnTo>
                    <a:pt x="460" y="8253"/>
                  </a:lnTo>
                  <a:cubicBezTo>
                    <a:pt x="1617" y="3831"/>
                    <a:pt x="5717" y="559"/>
                    <a:pt x="10584" y="559"/>
                  </a:cubicBezTo>
                  <a:cubicBezTo>
                    <a:pt x="16344" y="559"/>
                    <a:pt x="21030" y="5153"/>
                    <a:pt x="21030" y="10800"/>
                  </a:cubicBezTo>
                  <a:cubicBezTo>
                    <a:pt x="21030" y="16447"/>
                    <a:pt x="16344" y="21041"/>
                    <a:pt x="10584" y="21041"/>
                  </a:cubicBezTo>
                  <a:cubicBezTo>
                    <a:pt x="5717" y="21041"/>
                    <a:pt x="1617" y="17764"/>
                    <a:pt x="460" y="13341"/>
                  </a:cubicBezTo>
                  <a:lnTo>
                    <a:pt x="0" y="1379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E8B8E206-4B22-B741-A461-C30F917B3A09}"/>
                </a:ext>
              </a:extLst>
            </p:cNvPr>
            <p:cNvSpPr/>
            <p:nvPr/>
          </p:nvSpPr>
          <p:spPr>
            <a:xfrm>
              <a:off x="11874499" y="1282699"/>
              <a:ext cx="1553211" cy="1328421"/>
            </a:xfrm>
            <a:custGeom>
              <a:avLst/>
              <a:gdLst/>
              <a:ahLst/>
              <a:cxnLst>
                <a:cxn ang="0">
                  <a:pos x="wd2" y="hd2"/>
                </a:cxn>
                <a:cxn ang="5400000">
                  <a:pos x="wd2" y="hd2"/>
                </a:cxn>
                <a:cxn ang="10800000">
                  <a:pos x="wd2" y="hd2"/>
                </a:cxn>
                <a:cxn ang="16200000">
                  <a:pos x="wd2" y="hd2"/>
                </a:cxn>
              </a:cxnLst>
              <a:rect l="0" t="0" r="r" b="b"/>
              <a:pathLst>
                <a:path w="21600" h="21600" extrusionOk="0">
                  <a:moveTo>
                    <a:pt x="2084" y="0"/>
                  </a:moveTo>
                  <a:lnTo>
                    <a:pt x="0" y="0"/>
                  </a:lnTo>
                  <a:cubicBezTo>
                    <a:pt x="8760" y="4811"/>
                    <a:pt x="16231" y="12307"/>
                    <a:pt x="21600" y="21600"/>
                  </a:cubicBezTo>
                  <a:lnTo>
                    <a:pt x="21600" y="19721"/>
                  </a:lnTo>
                  <a:cubicBezTo>
                    <a:pt x="16566" y="11481"/>
                    <a:pt x="9873" y="4667"/>
                    <a:pt x="2084"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6E7766AF-94B0-5C42-AB9E-919F93B1394D}"/>
                </a:ext>
              </a:extLst>
            </p:cNvPr>
            <p:cNvSpPr/>
            <p:nvPr/>
          </p:nvSpPr>
          <p:spPr>
            <a:xfrm>
              <a:off x="11303000" y="6337299"/>
              <a:ext cx="2124711" cy="1805942"/>
            </a:xfrm>
            <a:custGeom>
              <a:avLst/>
              <a:gdLst/>
              <a:ahLst/>
              <a:cxnLst>
                <a:cxn ang="0">
                  <a:pos x="wd2" y="hd2"/>
                </a:cxn>
                <a:cxn ang="5400000">
                  <a:pos x="wd2" y="hd2"/>
                </a:cxn>
                <a:cxn ang="10800000">
                  <a:pos x="wd2" y="hd2"/>
                </a:cxn>
                <a:cxn ang="16200000">
                  <a:pos x="wd2" y="hd2"/>
                </a:cxn>
              </a:cxnLst>
              <a:rect l="0" t="0" r="r" b="b"/>
              <a:pathLst>
                <a:path w="21600" h="21600" extrusionOk="0">
                  <a:moveTo>
                    <a:pt x="21600" y="2020"/>
                  </a:moveTo>
                  <a:lnTo>
                    <a:pt x="21600" y="0"/>
                  </a:lnTo>
                  <a:cubicBezTo>
                    <a:pt x="17236" y="10253"/>
                    <a:pt x="9438" y="18152"/>
                    <a:pt x="0" y="21600"/>
                  </a:cubicBezTo>
                  <a:lnTo>
                    <a:pt x="2440" y="21600"/>
                  </a:lnTo>
                  <a:cubicBezTo>
                    <a:pt x="10613" y="17939"/>
                    <a:pt x="17404" y="10937"/>
                    <a:pt x="21600" y="202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C09068DC-77A9-CC48-844F-60C7FB8AE646}"/>
                </a:ext>
              </a:extLst>
            </p:cNvPr>
            <p:cNvSpPr/>
            <p:nvPr/>
          </p:nvSpPr>
          <p:spPr>
            <a:xfrm>
              <a:off x="7175500" y="5524500"/>
              <a:ext cx="6259830" cy="2592071"/>
            </a:xfrm>
            <a:custGeom>
              <a:avLst/>
              <a:gdLst/>
              <a:ahLst/>
              <a:cxnLst>
                <a:cxn ang="0">
                  <a:pos x="wd2" y="hd2"/>
                </a:cxn>
                <a:cxn ang="5400000">
                  <a:pos x="wd2" y="hd2"/>
                </a:cxn>
                <a:cxn ang="10800000">
                  <a:pos x="wd2" y="hd2"/>
                </a:cxn>
                <a:cxn ang="16200000">
                  <a:pos x="wd2" y="hd2"/>
                </a:cxn>
              </a:cxnLst>
              <a:rect l="0" t="0" r="r" b="b"/>
              <a:pathLst>
                <a:path w="21600" h="21600" extrusionOk="0">
                  <a:moveTo>
                    <a:pt x="10636" y="21600"/>
                  </a:moveTo>
                  <a:cubicBezTo>
                    <a:pt x="15706" y="21600"/>
                    <a:pt x="20027" y="13705"/>
                    <a:pt x="21600" y="2730"/>
                  </a:cubicBezTo>
                  <a:lnTo>
                    <a:pt x="21600" y="0"/>
                  </a:lnTo>
                  <a:cubicBezTo>
                    <a:pt x="20404" y="11938"/>
                    <a:pt x="15943" y="20827"/>
                    <a:pt x="10636" y="20827"/>
                  </a:cubicBezTo>
                  <a:cubicBezTo>
                    <a:pt x="5969" y="20827"/>
                    <a:pt x="1954" y="13948"/>
                    <a:pt x="241" y="4159"/>
                  </a:cubicBezTo>
                  <a:lnTo>
                    <a:pt x="0" y="4741"/>
                  </a:lnTo>
                  <a:cubicBezTo>
                    <a:pt x="1784" y="14658"/>
                    <a:pt x="5881" y="21600"/>
                    <a:pt x="1063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hasCustomPrompt="1"/>
          </p:nvPr>
        </p:nvSpPr>
        <p:spPr>
          <a:xfrm>
            <a:off x="838200" y="795969"/>
            <a:ext cx="6145529" cy="2713994"/>
          </a:xfrm>
        </p:spPr>
        <p:txBody>
          <a:bodyPr anchor="b"/>
          <a:lstStyle>
            <a:lvl1pPr algn="ctr">
              <a:defRPr sz="6000" b="1">
                <a:latin typeface="+mn-lt"/>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602038"/>
            <a:ext cx="6145529" cy="1655762"/>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 name="Picture Placeholder 4">
            <a:extLst>
              <a:ext uri="{FF2B5EF4-FFF2-40B4-BE49-F238E27FC236}">
                <a16:creationId xmlns:a16="http://schemas.microsoft.com/office/drawing/2014/main" id="{5AFBC40D-145C-A24D-AE57-77D1C03D34B0}"/>
              </a:ext>
            </a:extLst>
          </p:cNvPr>
          <p:cNvSpPr>
            <a:spLocks noGrp="1"/>
          </p:cNvSpPr>
          <p:nvPr>
            <p:ph type="pic" sz="quarter" idx="13"/>
          </p:nvPr>
        </p:nvSpPr>
        <p:spPr>
          <a:xfrm>
            <a:off x="7860028" y="795969"/>
            <a:ext cx="2124711" cy="4461830"/>
          </a:xfrm>
          <a:solidFill>
            <a:schemeClr val="tx1">
              <a:lumMod val="65000"/>
              <a:lumOff val="35000"/>
            </a:schemeClr>
          </a:solidFill>
        </p:spPr>
        <p:txBody>
          <a:bodyPr anchor="ctr"/>
          <a:lstStyle>
            <a:lvl1pPr marL="0" indent="0" algn="ctr">
              <a:buNone/>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7C2ED97-B455-6A4A-8B33-F9EFA785DC6D}"/>
              </a:ext>
            </a:extLst>
          </p:cNvPr>
          <p:cNvGrpSpPr/>
          <p:nvPr userDrawn="1"/>
        </p:nvGrpSpPr>
        <p:grpSpPr>
          <a:xfrm>
            <a:off x="0" y="-7622"/>
            <a:ext cx="4199892" cy="6865622"/>
            <a:chOff x="16929099" y="1282699"/>
            <a:chExt cx="4199892" cy="6865622"/>
          </a:xfrm>
          <a:solidFill>
            <a:schemeClr val="accent2"/>
          </a:solidFill>
        </p:grpSpPr>
        <p:sp>
          <p:nvSpPr>
            <p:cNvPr id="11" name="Shape">
              <a:extLst>
                <a:ext uri="{FF2B5EF4-FFF2-40B4-BE49-F238E27FC236}">
                  <a16:creationId xmlns:a16="http://schemas.microsoft.com/office/drawing/2014/main" id="{E1CB4822-FBEE-CA49-B1CD-521037D255F3}"/>
                </a:ext>
              </a:extLst>
            </p:cNvPr>
            <p:cNvSpPr/>
            <p:nvPr/>
          </p:nvSpPr>
          <p:spPr>
            <a:xfrm>
              <a:off x="18681700" y="3009900"/>
              <a:ext cx="788672" cy="35001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77"/>
                    <a:pt x="7270" y="18779"/>
                    <a:pt x="19061" y="21600"/>
                  </a:cubicBezTo>
                  <a:lnTo>
                    <a:pt x="21600" y="21028"/>
                  </a:lnTo>
                  <a:cubicBezTo>
                    <a:pt x="10435" y="18355"/>
                    <a:pt x="3583" y="14750"/>
                    <a:pt x="3583" y="10800"/>
                  </a:cubicBezTo>
                  <a:cubicBezTo>
                    <a:pt x="3583" y="6850"/>
                    <a:pt x="10435" y="3245"/>
                    <a:pt x="21600" y="572"/>
                  </a:cubicBezTo>
                  <a:lnTo>
                    <a:pt x="19061" y="0"/>
                  </a:lnTo>
                  <a:cubicBezTo>
                    <a:pt x="7270" y="2821"/>
                    <a:pt x="0" y="6623"/>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4C46163-74E0-C743-BAF0-0AF7CA49B67E}"/>
                </a:ext>
              </a:extLst>
            </p:cNvPr>
            <p:cNvSpPr/>
            <p:nvPr/>
          </p:nvSpPr>
          <p:spPr>
            <a:xfrm>
              <a:off x="19240500" y="3390899"/>
              <a:ext cx="646431" cy="2720342"/>
            </a:xfrm>
            <a:custGeom>
              <a:avLst/>
              <a:gdLst/>
              <a:ahLst/>
              <a:cxnLst>
                <a:cxn ang="0">
                  <a:pos x="wd2" y="hd2"/>
                </a:cxn>
                <a:cxn ang="5400000">
                  <a:pos x="wd2" y="hd2"/>
                </a:cxn>
                <a:cxn ang="10800000">
                  <a:pos x="wd2" y="hd2"/>
                </a:cxn>
                <a:cxn ang="16200000">
                  <a:pos x="wd2" y="hd2"/>
                </a:cxn>
              </a:cxnLst>
              <a:rect l="0" t="0" r="r" b="b"/>
              <a:pathLst>
                <a:path w="21600" h="21600" extrusionOk="0">
                  <a:moveTo>
                    <a:pt x="0" y="10810"/>
                  </a:moveTo>
                  <a:cubicBezTo>
                    <a:pt x="0" y="14975"/>
                    <a:pt x="6790" y="18766"/>
                    <a:pt x="17866" y="21600"/>
                  </a:cubicBezTo>
                  <a:lnTo>
                    <a:pt x="21600" y="20713"/>
                  </a:lnTo>
                  <a:cubicBezTo>
                    <a:pt x="11458" y="18101"/>
                    <a:pt x="5262" y="14622"/>
                    <a:pt x="5262" y="10800"/>
                  </a:cubicBezTo>
                  <a:cubicBezTo>
                    <a:pt x="5262" y="6978"/>
                    <a:pt x="11458" y="3499"/>
                    <a:pt x="21600" y="887"/>
                  </a:cubicBezTo>
                  <a:lnTo>
                    <a:pt x="17866" y="0"/>
                  </a:lnTo>
                  <a:cubicBezTo>
                    <a:pt x="6790" y="2854"/>
                    <a:pt x="0" y="6645"/>
                    <a:pt x="0" y="1081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D45EA84D-F7FA-F148-B990-DF468FF425CF}"/>
                </a:ext>
              </a:extLst>
            </p:cNvPr>
            <p:cNvSpPr/>
            <p:nvPr/>
          </p:nvSpPr>
          <p:spPr>
            <a:xfrm>
              <a:off x="18948400" y="3200400"/>
              <a:ext cx="718820" cy="311912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69"/>
                    <a:pt x="7060" y="18768"/>
                    <a:pt x="18547" y="21600"/>
                  </a:cubicBezTo>
                  <a:lnTo>
                    <a:pt x="21600" y="20896"/>
                  </a:lnTo>
                  <a:cubicBezTo>
                    <a:pt x="10876" y="18249"/>
                    <a:pt x="4312" y="14696"/>
                    <a:pt x="4312" y="10800"/>
                  </a:cubicBezTo>
                  <a:cubicBezTo>
                    <a:pt x="4312" y="6904"/>
                    <a:pt x="10876" y="3351"/>
                    <a:pt x="21600" y="704"/>
                  </a:cubicBezTo>
                  <a:lnTo>
                    <a:pt x="18547" y="0"/>
                  </a:lnTo>
                  <a:cubicBezTo>
                    <a:pt x="7060" y="2832"/>
                    <a:pt x="0" y="6631"/>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19DE9BA-CE18-014A-8E58-B3698A2DC724}"/>
                </a:ext>
              </a:extLst>
            </p:cNvPr>
            <p:cNvSpPr/>
            <p:nvPr/>
          </p:nvSpPr>
          <p:spPr>
            <a:xfrm>
              <a:off x="18414999" y="2819400"/>
              <a:ext cx="859791" cy="38811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77"/>
                    <a:pt x="7402" y="18787"/>
                    <a:pt x="19494" y="21600"/>
                  </a:cubicBezTo>
                  <a:lnTo>
                    <a:pt x="21600" y="21134"/>
                  </a:lnTo>
                  <a:cubicBezTo>
                    <a:pt x="10082" y="18434"/>
                    <a:pt x="2999" y="14793"/>
                    <a:pt x="2999" y="10800"/>
                  </a:cubicBezTo>
                  <a:cubicBezTo>
                    <a:pt x="2999" y="6807"/>
                    <a:pt x="10082" y="3159"/>
                    <a:pt x="21600" y="466"/>
                  </a:cubicBezTo>
                  <a:lnTo>
                    <a:pt x="19494" y="0"/>
                  </a:lnTo>
                  <a:cubicBezTo>
                    <a:pt x="7402" y="2813"/>
                    <a:pt x="0" y="6623"/>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234AFBAB-C5FF-D140-A4B9-DFD9FE2E1735}"/>
                </a:ext>
              </a:extLst>
            </p:cNvPr>
            <p:cNvSpPr/>
            <p:nvPr/>
          </p:nvSpPr>
          <p:spPr>
            <a:xfrm>
              <a:off x="18148299" y="2628900"/>
              <a:ext cx="928373" cy="42621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84"/>
                    <a:pt x="7564" y="18787"/>
                    <a:pt x="19886" y="21600"/>
                  </a:cubicBezTo>
                  <a:lnTo>
                    <a:pt x="21600" y="21227"/>
                  </a:lnTo>
                  <a:cubicBezTo>
                    <a:pt x="9722" y="18511"/>
                    <a:pt x="2453" y="14836"/>
                    <a:pt x="2453" y="10800"/>
                  </a:cubicBezTo>
                  <a:cubicBezTo>
                    <a:pt x="2453" y="6764"/>
                    <a:pt x="9751" y="3089"/>
                    <a:pt x="21600" y="373"/>
                  </a:cubicBezTo>
                  <a:lnTo>
                    <a:pt x="19886" y="0"/>
                  </a:lnTo>
                  <a:cubicBezTo>
                    <a:pt x="7564" y="2813"/>
                    <a:pt x="0" y="6616"/>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43CDDB0F-5225-3A4D-A90E-EF008766E411}"/>
                </a:ext>
              </a:extLst>
            </p:cNvPr>
            <p:cNvSpPr/>
            <p:nvPr/>
          </p:nvSpPr>
          <p:spPr>
            <a:xfrm>
              <a:off x="19494500" y="3581399"/>
              <a:ext cx="580390" cy="23571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55"/>
                    <a:pt x="6475" y="18749"/>
                    <a:pt x="17110" y="21600"/>
                  </a:cubicBezTo>
                  <a:lnTo>
                    <a:pt x="21600" y="20494"/>
                  </a:lnTo>
                  <a:cubicBezTo>
                    <a:pt x="12147" y="17934"/>
                    <a:pt x="6333" y="14536"/>
                    <a:pt x="6333" y="10800"/>
                  </a:cubicBezTo>
                  <a:cubicBezTo>
                    <a:pt x="6333" y="7076"/>
                    <a:pt x="12100" y="3666"/>
                    <a:pt x="21600" y="1106"/>
                  </a:cubicBezTo>
                  <a:lnTo>
                    <a:pt x="17110" y="0"/>
                  </a:lnTo>
                  <a:cubicBezTo>
                    <a:pt x="6475" y="2851"/>
                    <a:pt x="0" y="6645"/>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02C7BAB-325B-C840-A7B2-72E3C7869FC0}"/>
                </a:ext>
              </a:extLst>
            </p:cNvPr>
            <p:cNvSpPr/>
            <p:nvPr/>
          </p:nvSpPr>
          <p:spPr>
            <a:xfrm>
              <a:off x="20561299" y="4330700"/>
              <a:ext cx="316231" cy="8382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891"/>
                    <a:pt x="3730" y="18622"/>
                    <a:pt x="10063" y="21600"/>
                  </a:cubicBezTo>
                  <a:lnTo>
                    <a:pt x="21600" y="17247"/>
                  </a:lnTo>
                  <a:cubicBezTo>
                    <a:pt x="18217" y="15415"/>
                    <a:pt x="16135" y="13189"/>
                    <a:pt x="16135" y="10800"/>
                  </a:cubicBezTo>
                  <a:cubicBezTo>
                    <a:pt x="16135" y="8411"/>
                    <a:pt x="18130" y="6185"/>
                    <a:pt x="21600" y="4353"/>
                  </a:cubicBezTo>
                  <a:lnTo>
                    <a:pt x="10063" y="0"/>
                  </a:lnTo>
                  <a:cubicBezTo>
                    <a:pt x="3730" y="2978"/>
                    <a:pt x="0" y="6709"/>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42102C24-48F1-D149-951E-FCD69F55F97B}"/>
                </a:ext>
              </a:extLst>
            </p:cNvPr>
            <p:cNvSpPr/>
            <p:nvPr/>
          </p:nvSpPr>
          <p:spPr>
            <a:xfrm>
              <a:off x="17881599" y="2438400"/>
              <a:ext cx="998221" cy="464312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89"/>
                    <a:pt x="7695" y="18794"/>
                    <a:pt x="20198" y="21600"/>
                  </a:cubicBezTo>
                  <a:lnTo>
                    <a:pt x="21600" y="21299"/>
                  </a:lnTo>
                  <a:cubicBezTo>
                    <a:pt x="9453" y="18569"/>
                    <a:pt x="1979" y="14865"/>
                    <a:pt x="1979" y="10800"/>
                  </a:cubicBezTo>
                  <a:cubicBezTo>
                    <a:pt x="1979" y="6729"/>
                    <a:pt x="9453" y="3031"/>
                    <a:pt x="21600" y="301"/>
                  </a:cubicBezTo>
                  <a:lnTo>
                    <a:pt x="20198" y="0"/>
                  </a:lnTo>
                  <a:cubicBezTo>
                    <a:pt x="7695" y="2806"/>
                    <a:pt x="0" y="6617"/>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385EF6B-5FB2-A148-88B7-24BDD7C7B5C8}"/>
                </a:ext>
              </a:extLst>
            </p:cNvPr>
            <p:cNvSpPr/>
            <p:nvPr/>
          </p:nvSpPr>
          <p:spPr>
            <a:xfrm>
              <a:off x="20840699" y="4533899"/>
              <a:ext cx="255272" cy="452122"/>
            </a:xfrm>
            <a:custGeom>
              <a:avLst/>
              <a:gdLst/>
              <a:ahLst/>
              <a:cxnLst>
                <a:cxn ang="0">
                  <a:pos x="wd2" y="hd2"/>
                </a:cxn>
                <a:cxn ang="5400000">
                  <a:pos x="wd2" y="hd2"/>
                </a:cxn>
                <a:cxn ang="10800000">
                  <a:pos x="wd2" y="hd2"/>
                </a:cxn>
                <a:cxn ang="16200000">
                  <a:pos x="wd2" y="hd2"/>
                </a:cxn>
              </a:cxnLst>
              <a:rect l="0" t="0" r="r" b="b"/>
              <a:pathLst>
                <a:path w="21600" h="21600" extrusionOk="0">
                  <a:moveTo>
                    <a:pt x="5910" y="0"/>
                  </a:moveTo>
                  <a:cubicBezTo>
                    <a:pt x="2149" y="3094"/>
                    <a:pt x="0" y="6796"/>
                    <a:pt x="0" y="10800"/>
                  </a:cubicBezTo>
                  <a:cubicBezTo>
                    <a:pt x="0" y="14805"/>
                    <a:pt x="2149" y="18566"/>
                    <a:pt x="5910" y="21600"/>
                  </a:cubicBezTo>
                  <a:lnTo>
                    <a:pt x="21600" y="12742"/>
                  </a:lnTo>
                  <a:cubicBezTo>
                    <a:pt x="21278" y="12135"/>
                    <a:pt x="21063" y="11467"/>
                    <a:pt x="21063" y="10739"/>
                  </a:cubicBezTo>
                  <a:cubicBezTo>
                    <a:pt x="21063" y="10011"/>
                    <a:pt x="21278" y="9404"/>
                    <a:pt x="21600" y="8737"/>
                  </a:cubicBezTo>
                  <a:lnTo>
                    <a:pt x="591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3D3F65A7-472D-1645-AAA4-B1839CF08A90}"/>
                </a:ext>
              </a:extLst>
            </p:cNvPr>
            <p:cNvSpPr/>
            <p:nvPr/>
          </p:nvSpPr>
          <p:spPr>
            <a:xfrm>
              <a:off x="20027900" y="3962399"/>
              <a:ext cx="441960" cy="159258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34"/>
                    <a:pt x="5586" y="18723"/>
                    <a:pt x="14772" y="21600"/>
                  </a:cubicBezTo>
                  <a:lnTo>
                    <a:pt x="21600" y="19705"/>
                  </a:lnTo>
                  <a:cubicBezTo>
                    <a:pt x="14152" y="17311"/>
                    <a:pt x="9621" y="14193"/>
                    <a:pt x="9621" y="10800"/>
                  </a:cubicBezTo>
                  <a:cubicBezTo>
                    <a:pt x="9621" y="7389"/>
                    <a:pt x="14152" y="4289"/>
                    <a:pt x="21600" y="1895"/>
                  </a:cubicBezTo>
                  <a:lnTo>
                    <a:pt x="14772" y="0"/>
                  </a:lnTo>
                  <a:cubicBezTo>
                    <a:pt x="5586" y="2877"/>
                    <a:pt x="0" y="6666"/>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824A454-A37C-A947-A865-EAFDBDF6040A}"/>
                </a:ext>
              </a:extLst>
            </p:cNvPr>
            <p:cNvSpPr/>
            <p:nvPr/>
          </p:nvSpPr>
          <p:spPr>
            <a:xfrm>
              <a:off x="19761199" y="3771899"/>
              <a:ext cx="510542" cy="1973582"/>
            </a:xfrm>
            <a:custGeom>
              <a:avLst/>
              <a:gdLst/>
              <a:ahLst/>
              <a:cxnLst>
                <a:cxn ang="0">
                  <a:pos x="wd2" y="hd2"/>
                </a:cxn>
                <a:cxn ang="5400000">
                  <a:pos x="wd2" y="hd2"/>
                </a:cxn>
                <a:cxn ang="10800000">
                  <a:pos x="wd2" y="hd2"/>
                </a:cxn>
                <a:cxn ang="16200000">
                  <a:pos x="wd2" y="hd2"/>
                </a:cxn>
              </a:cxnLst>
              <a:rect l="0" t="0" r="r" b="b"/>
              <a:pathLst>
                <a:path w="21600" h="21600" extrusionOk="0">
                  <a:moveTo>
                    <a:pt x="0" y="10786"/>
                  </a:moveTo>
                  <a:cubicBezTo>
                    <a:pt x="0" y="14942"/>
                    <a:pt x="6125" y="18737"/>
                    <a:pt x="16119" y="21600"/>
                  </a:cubicBezTo>
                  <a:lnTo>
                    <a:pt x="21600" y="20182"/>
                  </a:lnTo>
                  <a:cubicBezTo>
                    <a:pt x="13003" y="17680"/>
                    <a:pt x="7737" y="14400"/>
                    <a:pt x="7737" y="10800"/>
                  </a:cubicBezTo>
                  <a:cubicBezTo>
                    <a:pt x="7737" y="7200"/>
                    <a:pt x="12949" y="3906"/>
                    <a:pt x="21600" y="1418"/>
                  </a:cubicBezTo>
                  <a:lnTo>
                    <a:pt x="16119" y="0"/>
                  </a:lnTo>
                  <a:cubicBezTo>
                    <a:pt x="6125" y="2836"/>
                    <a:pt x="0" y="6630"/>
                    <a:pt x="0" y="1078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EAEB0574-CF35-A547-BAA2-B257AFB5733E}"/>
                </a:ext>
              </a:extLst>
            </p:cNvPr>
            <p:cNvSpPr/>
            <p:nvPr/>
          </p:nvSpPr>
          <p:spPr>
            <a:xfrm>
              <a:off x="20294600" y="4140199"/>
              <a:ext cx="384811" cy="122174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09"/>
                    <a:pt x="4776" y="18681"/>
                    <a:pt x="12689" y="21600"/>
                  </a:cubicBezTo>
                  <a:lnTo>
                    <a:pt x="21600" y="18793"/>
                  </a:lnTo>
                  <a:cubicBezTo>
                    <a:pt x="15968" y="16615"/>
                    <a:pt x="12618" y="13831"/>
                    <a:pt x="12618" y="10800"/>
                  </a:cubicBezTo>
                  <a:cubicBezTo>
                    <a:pt x="12618" y="7769"/>
                    <a:pt x="15968" y="4985"/>
                    <a:pt x="21600" y="2807"/>
                  </a:cubicBezTo>
                  <a:lnTo>
                    <a:pt x="12689" y="0"/>
                  </a:lnTo>
                  <a:cubicBezTo>
                    <a:pt x="4705" y="2919"/>
                    <a:pt x="0" y="6691"/>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655DEA7C-4856-344D-A745-576200AFD08C}"/>
                </a:ext>
              </a:extLst>
            </p:cNvPr>
            <p:cNvSpPr/>
            <p:nvPr/>
          </p:nvSpPr>
          <p:spPr>
            <a:xfrm>
              <a:off x="16929100" y="7213599"/>
              <a:ext cx="688341" cy="928371"/>
            </a:xfrm>
            <a:custGeom>
              <a:avLst/>
              <a:gdLst/>
              <a:ahLst/>
              <a:cxnLst>
                <a:cxn ang="0">
                  <a:pos x="wd2" y="hd2"/>
                </a:cxn>
                <a:cxn ang="5400000">
                  <a:pos x="wd2" y="hd2"/>
                </a:cxn>
                <a:cxn ang="10800000">
                  <a:pos x="wd2" y="hd2"/>
                </a:cxn>
                <a:cxn ang="16200000">
                  <a:pos x="wd2" y="hd2"/>
                </a:cxn>
              </a:cxnLst>
              <a:rect l="0" t="0" r="r" b="b"/>
              <a:pathLst>
                <a:path w="21600" h="21600" extrusionOk="0">
                  <a:moveTo>
                    <a:pt x="40" y="916"/>
                  </a:moveTo>
                  <a:cubicBezTo>
                    <a:pt x="5898" y="8392"/>
                    <a:pt x="12872" y="15306"/>
                    <a:pt x="20763" y="21600"/>
                  </a:cubicBezTo>
                  <a:lnTo>
                    <a:pt x="21600" y="21600"/>
                  </a:lnTo>
                  <a:cubicBezTo>
                    <a:pt x="13351" y="15070"/>
                    <a:pt x="6058" y="7830"/>
                    <a:pt x="0" y="0"/>
                  </a:cubicBezTo>
                  <a:lnTo>
                    <a:pt x="0" y="91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FA7DE8C3-3D05-2148-8FC3-DEDE5C7CDB40}"/>
                </a:ext>
              </a:extLst>
            </p:cNvPr>
            <p:cNvSpPr/>
            <p:nvPr/>
          </p:nvSpPr>
          <p:spPr>
            <a:xfrm>
              <a:off x="16929100" y="1473200"/>
              <a:ext cx="943612" cy="1435100"/>
            </a:xfrm>
            <a:custGeom>
              <a:avLst/>
              <a:gdLst/>
              <a:ahLst/>
              <a:cxnLst>
                <a:cxn ang="0">
                  <a:pos x="wd2" y="hd2"/>
                </a:cxn>
                <a:cxn ang="5400000">
                  <a:pos x="wd2" y="hd2"/>
                </a:cxn>
                <a:cxn ang="10800000">
                  <a:pos x="wd2" y="hd2"/>
                </a:cxn>
                <a:cxn ang="16200000">
                  <a:pos x="wd2" y="hd2"/>
                </a:cxn>
              </a:cxnLst>
              <a:rect l="0" t="0" r="r" b="b"/>
              <a:pathLst>
                <a:path w="21600" h="21600" extrusionOk="0">
                  <a:moveTo>
                    <a:pt x="0" y="20606"/>
                  </a:moveTo>
                  <a:lnTo>
                    <a:pt x="0" y="21600"/>
                  </a:lnTo>
                  <a:cubicBezTo>
                    <a:pt x="5204" y="13629"/>
                    <a:pt x="12559" y="6423"/>
                    <a:pt x="21600" y="287"/>
                  </a:cubicBezTo>
                  <a:lnTo>
                    <a:pt x="21164" y="0"/>
                  </a:lnTo>
                  <a:cubicBezTo>
                    <a:pt x="12413" y="5964"/>
                    <a:pt x="5204" y="12922"/>
                    <a:pt x="0" y="2060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630EC0FF-E343-2148-8134-B1AABD45927C}"/>
                </a:ext>
              </a:extLst>
            </p:cNvPr>
            <p:cNvSpPr/>
            <p:nvPr/>
          </p:nvSpPr>
          <p:spPr>
            <a:xfrm>
              <a:off x="16929099" y="1282699"/>
              <a:ext cx="746761" cy="1003302"/>
            </a:xfrm>
            <a:custGeom>
              <a:avLst/>
              <a:gdLst/>
              <a:ahLst/>
              <a:cxnLst>
                <a:cxn ang="0">
                  <a:pos x="wd2" y="hd2"/>
                </a:cxn>
                <a:cxn ang="5400000">
                  <a:pos x="wd2" y="hd2"/>
                </a:cxn>
                <a:cxn ang="10800000">
                  <a:pos x="wd2" y="hd2"/>
                </a:cxn>
                <a:cxn ang="16200000">
                  <a:pos x="wd2" y="hd2"/>
                </a:cxn>
              </a:cxnLst>
              <a:rect l="0" t="0" r="r" b="b"/>
              <a:pathLst>
                <a:path w="21600" h="21600" extrusionOk="0">
                  <a:moveTo>
                    <a:pt x="0" y="20752"/>
                  </a:moveTo>
                  <a:lnTo>
                    <a:pt x="0" y="21600"/>
                  </a:lnTo>
                  <a:cubicBezTo>
                    <a:pt x="5988" y="13835"/>
                    <a:pt x="13261" y="6671"/>
                    <a:pt x="21600" y="301"/>
                  </a:cubicBezTo>
                  <a:lnTo>
                    <a:pt x="21196" y="0"/>
                  </a:lnTo>
                  <a:cubicBezTo>
                    <a:pt x="13078" y="6234"/>
                    <a:pt x="5951" y="13206"/>
                    <a:pt x="0" y="2075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1E9A16FD-F8A7-1B4E-9278-767785A48B17}"/>
                </a:ext>
              </a:extLst>
            </p:cNvPr>
            <p:cNvSpPr/>
            <p:nvPr/>
          </p:nvSpPr>
          <p:spPr>
            <a:xfrm>
              <a:off x="16929099" y="7747000"/>
              <a:ext cx="309881" cy="4013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3898" y="14628"/>
                    <a:pt x="6728" y="7451"/>
                    <a:pt x="0" y="0"/>
                  </a:cubicBezTo>
                  <a:lnTo>
                    <a:pt x="0" y="1230"/>
                  </a:lnTo>
                  <a:cubicBezTo>
                    <a:pt x="6374" y="8203"/>
                    <a:pt x="13190" y="15038"/>
                    <a:pt x="20361"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277086E0-CF47-E948-BC9D-BAFFC83F0C35}"/>
                </a:ext>
              </a:extLst>
            </p:cNvPr>
            <p:cNvSpPr/>
            <p:nvPr/>
          </p:nvSpPr>
          <p:spPr>
            <a:xfrm>
              <a:off x="16929100" y="1282700"/>
              <a:ext cx="379730" cy="481331"/>
            </a:xfrm>
            <a:custGeom>
              <a:avLst/>
              <a:gdLst/>
              <a:ahLst/>
              <a:cxnLst>
                <a:cxn ang="0">
                  <a:pos x="wd2" y="hd2"/>
                </a:cxn>
                <a:cxn ang="5400000">
                  <a:pos x="wd2" y="hd2"/>
                </a:cxn>
                <a:cxn ang="10800000">
                  <a:pos x="wd2" y="hd2"/>
                </a:cxn>
                <a:cxn ang="16200000">
                  <a:pos x="wd2" y="hd2"/>
                </a:cxn>
              </a:cxnLst>
              <a:rect l="0" t="0" r="r" b="b"/>
              <a:pathLst>
                <a:path w="21600" h="21600" extrusionOk="0">
                  <a:moveTo>
                    <a:pt x="0" y="20574"/>
                  </a:moveTo>
                  <a:lnTo>
                    <a:pt x="0" y="21600"/>
                  </a:lnTo>
                  <a:cubicBezTo>
                    <a:pt x="6646" y="14134"/>
                    <a:pt x="13798" y="6896"/>
                    <a:pt x="21600" y="0"/>
                  </a:cubicBezTo>
                  <a:lnTo>
                    <a:pt x="20589" y="0"/>
                  </a:lnTo>
                  <a:cubicBezTo>
                    <a:pt x="13220" y="6554"/>
                    <a:pt x="6357" y="13450"/>
                    <a:pt x="0" y="2057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878E636C-6F8A-A540-88D5-53433A49810F}"/>
                </a:ext>
              </a:extLst>
            </p:cNvPr>
            <p:cNvSpPr/>
            <p:nvPr/>
          </p:nvSpPr>
          <p:spPr>
            <a:xfrm>
              <a:off x="17602200" y="2235199"/>
              <a:ext cx="1068070" cy="5026661"/>
            </a:xfrm>
            <a:custGeom>
              <a:avLst/>
              <a:gdLst/>
              <a:ahLst/>
              <a:cxnLst>
                <a:cxn ang="0">
                  <a:pos x="wd2" y="hd2"/>
                </a:cxn>
                <a:cxn ang="5400000">
                  <a:pos x="wd2" y="hd2"/>
                </a:cxn>
                <a:cxn ang="10800000">
                  <a:pos x="wd2" y="hd2"/>
                </a:cxn>
                <a:cxn ang="16200000">
                  <a:pos x="wd2" y="hd2"/>
                </a:cxn>
              </a:cxnLst>
              <a:rect l="0" t="0" r="r" b="b"/>
              <a:pathLst>
                <a:path w="21600" h="21600" extrusionOk="0">
                  <a:moveTo>
                    <a:pt x="0" y="10805"/>
                  </a:moveTo>
                  <a:cubicBezTo>
                    <a:pt x="0" y="14991"/>
                    <a:pt x="7808" y="18795"/>
                    <a:pt x="20470" y="21600"/>
                  </a:cubicBezTo>
                  <a:lnTo>
                    <a:pt x="21600" y="21360"/>
                  </a:lnTo>
                  <a:cubicBezTo>
                    <a:pt x="9220" y="18615"/>
                    <a:pt x="1592" y="14893"/>
                    <a:pt x="1592" y="10800"/>
                  </a:cubicBezTo>
                  <a:cubicBezTo>
                    <a:pt x="1592" y="6707"/>
                    <a:pt x="9220" y="2985"/>
                    <a:pt x="21600" y="240"/>
                  </a:cubicBezTo>
                  <a:lnTo>
                    <a:pt x="20470" y="0"/>
                  </a:lnTo>
                  <a:cubicBezTo>
                    <a:pt x="7808" y="2816"/>
                    <a:pt x="0" y="6620"/>
                    <a:pt x="0" y="1080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0E88066B-A10A-104E-8E09-F8B7E163E3B8}"/>
                </a:ext>
              </a:extLst>
            </p:cNvPr>
            <p:cNvSpPr/>
            <p:nvPr/>
          </p:nvSpPr>
          <p:spPr>
            <a:xfrm>
              <a:off x="21107399" y="4737099"/>
              <a:ext cx="21592" cy="4064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850"/>
                    <a:pt x="1270" y="18225"/>
                    <a:pt x="1270" y="21600"/>
                  </a:cubicBezTo>
                  <a:lnTo>
                    <a:pt x="21600" y="10800"/>
                  </a:lnTo>
                  <a:lnTo>
                    <a:pt x="1270" y="0"/>
                  </a:lnTo>
                  <a:cubicBezTo>
                    <a:pt x="0" y="3375"/>
                    <a:pt x="0" y="7425"/>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D711D04C-D9B1-324E-A8C1-EE3B1B3DF256}"/>
                </a:ext>
              </a:extLst>
            </p:cNvPr>
            <p:cNvSpPr/>
            <p:nvPr/>
          </p:nvSpPr>
          <p:spPr>
            <a:xfrm>
              <a:off x="17335499" y="2044700"/>
              <a:ext cx="1137922" cy="5407660"/>
            </a:xfrm>
            <a:custGeom>
              <a:avLst/>
              <a:gdLst/>
              <a:ahLst/>
              <a:cxnLst>
                <a:cxn ang="0">
                  <a:pos x="wd2" y="hd2"/>
                </a:cxn>
                <a:cxn ang="5400000">
                  <a:pos x="wd2" y="hd2"/>
                </a:cxn>
                <a:cxn ang="10800000">
                  <a:pos x="wd2" y="hd2"/>
                </a:cxn>
                <a:cxn ang="16200000">
                  <a:pos x="wd2" y="hd2"/>
                </a:cxn>
              </a:cxnLst>
              <a:rect l="0" t="0" r="r" b="b"/>
              <a:pathLst>
                <a:path w="21600" h="21600" extrusionOk="0">
                  <a:moveTo>
                    <a:pt x="0" y="10805"/>
                  </a:moveTo>
                  <a:cubicBezTo>
                    <a:pt x="0" y="14995"/>
                    <a:pt x="7907" y="18800"/>
                    <a:pt x="20708" y="21600"/>
                  </a:cubicBezTo>
                  <a:lnTo>
                    <a:pt x="21600" y="21412"/>
                  </a:lnTo>
                  <a:cubicBezTo>
                    <a:pt x="9016" y="18658"/>
                    <a:pt x="1254" y="14914"/>
                    <a:pt x="1254" y="10800"/>
                  </a:cubicBezTo>
                  <a:cubicBezTo>
                    <a:pt x="1254" y="6686"/>
                    <a:pt x="9016" y="2942"/>
                    <a:pt x="21600" y="188"/>
                  </a:cubicBezTo>
                  <a:lnTo>
                    <a:pt x="20708" y="0"/>
                  </a:lnTo>
                  <a:cubicBezTo>
                    <a:pt x="7883" y="2810"/>
                    <a:pt x="0" y="6620"/>
                    <a:pt x="0" y="1080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EDD37E06-AE9B-C647-8669-632DED0766A8}"/>
                </a:ext>
              </a:extLst>
            </p:cNvPr>
            <p:cNvSpPr/>
            <p:nvPr/>
          </p:nvSpPr>
          <p:spPr>
            <a:xfrm>
              <a:off x="17068800" y="1866900"/>
              <a:ext cx="1206500" cy="57810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4990"/>
                    <a:pt x="7981" y="18800"/>
                    <a:pt x="20941" y="21600"/>
                  </a:cubicBezTo>
                  <a:lnTo>
                    <a:pt x="21600" y="21462"/>
                  </a:lnTo>
                  <a:cubicBezTo>
                    <a:pt x="8822" y="18696"/>
                    <a:pt x="932" y="14938"/>
                    <a:pt x="932" y="10800"/>
                  </a:cubicBezTo>
                  <a:cubicBezTo>
                    <a:pt x="932" y="6662"/>
                    <a:pt x="8799" y="2904"/>
                    <a:pt x="21600" y="138"/>
                  </a:cubicBezTo>
                  <a:lnTo>
                    <a:pt x="20941" y="0"/>
                  </a:lnTo>
                  <a:cubicBezTo>
                    <a:pt x="8003" y="2800"/>
                    <a:pt x="0" y="6610"/>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5F178E0B-2415-1A4B-960F-68CAB5FE1316}"/>
                </a:ext>
              </a:extLst>
            </p:cNvPr>
            <p:cNvSpPr/>
            <p:nvPr/>
          </p:nvSpPr>
          <p:spPr>
            <a:xfrm>
              <a:off x="16929100" y="5664199"/>
              <a:ext cx="1143000" cy="2178052"/>
            </a:xfrm>
            <a:custGeom>
              <a:avLst/>
              <a:gdLst/>
              <a:ahLst/>
              <a:cxnLst>
                <a:cxn ang="0">
                  <a:pos x="wd2" y="hd2"/>
                </a:cxn>
                <a:cxn ang="5400000">
                  <a:pos x="wd2" y="hd2"/>
                </a:cxn>
                <a:cxn ang="10800000">
                  <a:pos x="wd2" y="hd2"/>
                </a:cxn>
                <a:cxn ang="16200000">
                  <a:pos x="wd2" y="hd2"/>
                </a:cxn>
              </a:cxnLst>
              <a:rect l="0" t="0" r="r" b="b"/>
              <a:pathLst>
                <a:path w="21600" h="21600" extrusionOk="0">
                  <a:moveTo>
                    <a:pt x="21600" y="21323"/>
                  </a:moveTo>
                  <a:cubicBezTo>
                    <a:pt x="10920" y="15529"/>
                    <a:pt x="3264" y="8187"/>
                    <a:pt x="0" y="0"/>
                  </a:cubicBezTo>
                  <a:lnTo>
                    <a:pt x="0" y="1751"/>
                  </a:lnTo>
                  <a:cubicBezTo>
                    <a:pt x="3648" y="9333"/>
                    <a:pt x="11040" y="16146"/>
                    <a:pt x="21072" y="21600"/>
                  </a:cubicBezTo>
                  <a:lnTo>
                    <a:pt x="21600" y="2132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0F219799-EFE3-A744-A6C1-17619F122609}"/>
                </a:ext>
              </a:extLst>
            </p:cNvPr>
            <p:cNvSpPr/>
            <p:nvPr/>
          </p:nvSpPr>
          <p:spPr>
            <a:xfrm>
              <a:off x="16929100" y="1663699"/>
              <a:ext cx="1143000" cy="2178052"/>
            </a:xfrm>
            <a:custGeom>
              <a:avLst/>
              <a:gdLst/>
              <a:ahLst/>
              <a:cxnLst>
                <a:cxn ang="0">
                  <a:pos x="wd2" y="hd2"/>
                </a:cxn>
                <a:cxn ang="5400000">
                  <a:pos x="wd2" y="hd2"/>
                </a:cxn>
                <a:cxn ang="10800000">
                  <a:pos x="wd2" y="hd2"/>
                </a:cxn>
                <a:cxn ang="16200000">
                  <a:pos x="wd2" y="hd2"/>
                </a:cxn>
              </a:cxnLst>
              <a:rect l="0" t="0" r="r" b="b"/>
              <a:pathLst>
                <a:path w="21600" h="21600" extrusionOk="0">
                  <a:moveTo>
                    <a:pt x="0" y="19849"/>
                  </a:moveTo>
                  <a:lnTo>
                    <a:pt x="0" y="21600"/>
                  </a:lnTo>
                  <a:cubicBezTo>
                    <a:pt x="3288" y="13426"/>
                    <a:pt x="10920" y="6083"/>
                    <a:pt x="21600" y="277"/>
                  </a:cubicBezTo>
                  <a:lnTo>
                    <a:pt x="21072" y="0"/>
                  </a:lnTo>
                  <a:cubicBezTo>
                    <a:pt x="11040" y="5454"/>
                    <a:pt x="3648" y="12267"/>
                    <a:pt x="0" y="198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2EAE247B-744B-9343-9E8E-4CF37F117F35}"/>
                </a:ext>
              </a:extLst>
            </p:cNvPr>
            <p:cNvSpPr/>
            <p:nvPr/>
          </p:nvSpPr>
          <p:spPr>
            <a:xfrm>
              <a:off x="16929100" y="6591300"/>
              <a:ext cx="943612" cy="1435100"/>
            </a:xfrm>
            <a:custGeom>
              <a:avLst/>
              <a:gdLst/>
              <a:ahLst/>
              <a:cxnLst>
                <a:cxn ang="0">
                  <a:pos x="wd2" y="hd2"/>
                </a:cxn>
                <a:cxn ang="5400000">
                  <a:pos x="wd2" y="hd2"/>
                </a:cxn>
                <a:cxn ang="10800000">
                  <a:pos x="wd2" y="hd2"/>
                </a:cxn>
                <a:cxn ang="16200000">
                  <a:pos x="wd2" y="hd2"/>
                </a:cxn>
              </a:cxnLst>
              <a:rect l="0" t="0" r="r" b="b"/>
              <a:pathLst>
                <a:path w="21600" h="21600" extrusionOk="0">
                  <a:moveTo>
                    <a:pt x="21600" y="21313"/>
                  </a:moveTo>
                  <a:cubicBezTo>
                    <a:pt x="12559" y="15177"/>
                    <a:pt x="5204" y="7971"/>
                    <a:pt x="0" y="0"/>
                  </a:cubicBezTo>
                  <a:lnTo>
                    <a:pt x="0" y="994"/>
                  </a:lnTo>
                  <a:cubicBezTo>
                    <a:pt x="5204" y="8678"/>
                    <a:pt x="12384" y="15636"/>
                    <a:pt x="21164" y="21600"/>
                  </a:cubicBezTo>
                  <a:lnTo>
                    <a:pt x="21600" y="21313"/>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hasCustomPrompt="1"/>
          </p:nvPr>
        </p:nvSpPr>
        <p:spPr>
          <a:xfrm>
            <a:off x="2565400" y="365125"/>
            <a:ext cx="8788399" cy="1325563"/>
          </a:xfrm>
        </p:spPr>
        <p:txBody>
          <a:bodyPr/>
          <a:lstStyle>
            <a:lvl1pPr>
              <a:defRPr b="1">
                <a:latin typeface="+mn-lt"/>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797324" y="1825625"/>
            <a:ext cx="655647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600200" y="6356350"/>
            <a:ext cx="1981199"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800FFAA-2C07-B44F-B119-899959CE87A3}"/>
              </a:ext>
            </a:extLst>
          </p:cNvPr>
          <p:cNvGrpSpPr/>
          <p:nvPr userDrawn="1"/>
        </p:nvGrpSpPr>
        <p:grpSpPr>
          <a:xfrm>
            <a:off x="0" y="0"/>
            <a:ext cx="12192001" cy="6869431"/>
            <a:chOff x="33693099" y="1282699"/>
            <a:chExt cx="12192001" cy="6869431"/>
          </a:xfrm>
          <a:solidFill>
            <a:schemeClr val="accent2"/>
          </a:solidFill>
        </p:grpSpPr>
        <p:sp>
          <p:nvSpPr>
            <p:cNvPr id="11" name="Shape">
              <a:extLst>
                <a:ext uri="{FF2B5EF4-FFF2-40B4-BE49-F238E27FC236}">
                  <a16:creationId xmlns:a16="http://schemas.microsoft.com/office/drawing/2014/main" id="{C2B67504-7DCF-0C49-BA10-691BD884E1E3}"/>
                </a:ext>
              </a:extLst>
            </p:cNvPr>
            <p:cNvSpPr/>
            <p:nvPr/>
          </p:nvSpPr>
          <p:spPr>
            <a:xfrm>
              <a:off x="43916600" y="5854700"/>
              <a:ext cx="1193800" cy="2297430"/>
            </a:xfrm>
            <a:custGeom>
              <a:avLst/>
              <a:gdLst/>
              <a:ahLst/>
              <a:cxnLst>
                <a:cxn ang="0">
                  <a:pos x="wd2" y="hd2"/>
                </a:cxn>
                <a:cxn ang="5400000">
                  <a:pos x="wd2" y="hd2"/>
                </a:cxn>
                <a:cxn ang="10800000">
                  <a:pos x="wd2" y="hd2"/>
                </a:cxn>
                <a:cxn ang="16200000">
                  <a:pos x="wd2" y="hd2"/>
                </a:cxn>
              </a:cxnLst>
              <a:rect l="0" t="0" r="r" b="b"/>
              <a:pathLst>
                <a:path w="21600" h="21600" extrusionOk="0">
                  <a:moveTo>
                    <a:pt x="19739" y="1337"/>
                  </a:moveTo>
                  <a:cubicBezTo>
                    <a:pt x="16154" y="8896"/>
                    <a:pt x="9306" y="15797"/>
                    <a:pt x="0" y="21600"/>
                  </a:cubicBezTo>
                  <a:lnTo>
                    <a:pt x="1609" y="21600"/>
                  </a:lnTo>
                  <a:cubicBezTo>
                    <a:pt x="11306" y="15427"/>
                    <a:pt x="18291" y="8060"/>
                    <a:pt x="21600" y="0"/>
                  </a:cubicBezTo>
                  <a:lnTo>
                    <a:pt x="19739" y="1337"/>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9D30A7A-0CE7-874D-847A-918F523C4204}"/>
                </a:ext>
              </a:extLst>
            </p:cNvPr>
            <p:cNvSpPr/>
            <p:nvPr/>
          </p:nvSpPr>
          <p:spPr>
            <a:xfrm>
              <a:off x="34429700" y="5676900"/>
              <a:ext cx="1228090" cy="2468880"/>
            </a:xfrm>
            <a:custGeom>
              <a:avLst/>
              <a:gdLst/>
              <a:ahLst/>
              <a:cxnLst>
                <a:cxn ang="0">
                  <a:pos x="wd2" y="hd2"/>
                </a:cxn>
                <a:cxn ang="5400000">
                  <a:pos x="wd2" y="hd2"/>
                </a:cxn>
                <a:cxn ang="10800000">
                  <a:pos x="wd2" y="hd2"/>
                </a:cxn>
                <a:cxn ang="16200000">
                  <a:pos x="wd2" y="hd2"/>
                </a:cxn>
              </a:cxnLst>
              <a:rect l="0" t="0" r="r" b="b"/>
              <a:pathLst>
                <a:path w="21600" h="21600" extrusionOk="0">
                  <a:moveTo>
                    <a:pt x="20036" y="21600"/>
                  </a:moveTo>
                  <a:lnTo>
                    <a:pt x="21600" y="21600"/>
                  </a:lnTo>
                  <a:cubicBezTo>
                    <a:pt x="11883" y="15800"/>
                    <a:pt x="4892" y="8811"/>
                    <a:pt x="1675" y="1156"/>
                  </a:cubicBezTo>
                  <a:lnTo>
                    <a:pt x="0" y="0"/>
                  </a:lnTo>
                  <a:cubicBezTo>
                    <a:pt x="2926" y="8089"/>
                    <a:pt x="9985" y="15467"/>
                    <a:pt x="2003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B0E43E3-51D8-0B4F-8598-7B3F8931F36D}"/>
                </a:ext>
              </a:extLst>
            </p:cNvPr>
            <p:cNvSpPr/>
            <p:nvPr/>
          </p:nvSpPr>
          <p:spPr>
            <a:xfrm>
              <a:off x="33997900" y="5080000"/>
              <a:ext cx="1182372" cy="3064511"/>
            </a:xfrm>
            <a:custGeom>
              <a:avLst/>
              <a:gdLst/>
              <a:ahLst/>
              <a:cxnLst>
                <a:cxn ang="0">
                  <a:pos x="wd2" y="hd2"/>
                </a:cxn>
                <a:cxn ang="5400000">
                  <a:pos x="wd2" y="hd2"/>
                </a:cxn>
                <a:cxn ang="10800000">
                  <a:pos x="wd2" y="hd2"/>
                </a:cxn>
                <a:cxn ang="16200000">
                  <a:pos x="wd2" y="hd2"/>
                </a:cxn>
              </a:cxnLst>
              <a:rect l="0" t="0" r="r" b="b"/>
              <a:pathLst>
                <a:path w="21600" h="21600" extrusionOk="0">
                  <a:moveTo>
                    <a:pt x="20417" y="21600"/>
                  </a:moveTo>
                  <a:lnTo>
                    <a:pt x="21600" y="21600"/>
                  </a:lnTo>
                  <a:cubicBezTo>
                    <a:pt x="10046" y="15638"/>
                    <a:pt x="2622" y="8405"/>
                    <a:pt x="1044" y="555"/>
                  </a:cubicBezTo>
                  <a:lnTo>
                    <a:pt x="0" y="0"/>
                  </a:lnTo>
                  <a:cubicBezTo>
                    <a:pt x="1299" y="8047"/>
                    <a:pt x="8700" y="15468"/>
                    <a:pt x="2041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1F48162-A393-C14F-BBA4-A47FE5FE37C1}"/>
                </a:ext>
              </a:extLst>
            </p:cNvPr>
            <p:cNvSpPr/>
            <p:nvPr/>
          </p:nvSpPr>
          <p:spPr>
            <a:xfrm>
              <a:off x="33997899" y="1282700"/>
              <a:ext cx="1168402" cy="2941321"/>
            </a:xfrm>
            <a:custGeom>
              <a:avLst/>
              <a:gdLst/>
              <a:ahLst/>
              <a:cxnLst>
                <a:cxn ang="0">
                  <a:pos x="wd2" y="hd2"/>
                </a:cxn>
                <a:cxn ang="5400000">
                  <a:pos x="wd2" y="hd2"/>
                </a:cxn>
                <a:cxn ang="10800000">
                  <a:pos x="wd2" y="hd2"/>
                </a:cxn>
                <a:cxn ang="16200000">
                  <a:pos x="wd2" y="hd2"/>
                </a:cxn>
              </a:cxnLst>
              <a:rect l="0" t="0" r="r" b="b"/>
              <a:pathLst>
                <a:path w="21600" h="21600" extrusionOk="0">
                  <a:moveTo>
                    <a:pt x="1103" y="21003"/>
                  </a:moveTo>
                  <a:cubicBezTo>
                    <a:pt x="3052" y="13188"/>
                    <a:pt x="10377" y="5988"/>
                    <a:pt x="21600" y="0"/>
                  </a:cubicBezTo>
                  <a:lnTo>
                    <a:pt x="20426" y="0"/>
                  </a:lnTo>
                  <a:cubicBezTo>
                    <a:pt x="9039" y="6155"/>
                    <a:pt x="1690" y="13561"/>
                    <a:pt x="0" y="21600"/>
                  </a:cubicBezTo>
                  <a:lnTo>
                    <a:pt x="1103" y="2100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BE1A48D-8086-9247-9ECC-4EEA0AD32097}"/>
                </a:ext>
              </a:extLst>
            </p:cNvPr>
            <p:cNvSpPr/>
            <p:nvPr/>
          </p:nvSpPr>
          <p:spPr>
            <a:xfrm>
              <a:off x="43916599" y="1282700"/>
              <a:ext cx="1220473" cy="2453640"/>
            </a:xfrm>
            <a:custGeom>
              <a:avLst/>
              <a:gdLst/>
              <a:ahLst/>
              <a:cxnLst>
                <a:cxn ang="0">
                  <a:pos x="wd2" y="hd2"/>
                </a:cxn>
                <a:cxn ang="5400000">
                  <a:pos x="wd2" y="hd2"/>
                </a:cxn>
                <a:cxn ang="10800000">
                  <a:pos x="wd2" y="hd2"/>
                </a:cxn>
                <a:cxn ang="16200000">
                  <a:pos x="wd2" y="hd2"/>
                </a:cxn>
              </a:cxnLst>
              <a:rect l="0" t="0" r="r" b="b"/>
              <a:pathLst>
                <a:path w="21600" h="21600" extrusionOk="0">
                  <a:moveTo>
                    <a:pt x="1573" y="0"/>
                  </a:moveTo>
                  <a:lnTo>
                    <a:pt x="0" y="0"/>
                  </a:lnTo>
                  <a:cubicBezTo>
                    <a:pt x="9687" y="5802"/>
                    <a:pt x="16655" y="12779"/>
                    <a:pt x="19892" y="20437"/>
                  </a:cubicBezTo>
                  <a:lnTo>
                    <a:pt x="21600" y="21600"/>
                  </a:lnTo>
                  <a:cubicBezTo>
                    <a:pt x="18656" y="13517"/>
                    <a:pt x="11598" y="6138"/>
                    <a:pt x="1573"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0CEEC308-2FF2-DF4B-B249-B5443C86A3B3}"/>
                </a:ext>
              </a:extLst>
            </p:cNvPr>
            <p:cNvSpPr/>
            <p:nvPr/>
          </p:nvSpPr>
          <p:spPr>
            <a:xfrm>
              <a:off x="43433999" y="1282699"/>
              <a:ext cx="1129030" cy="1657352"/>
            </a:xfrm>
            <a:custGeom>
              <a:avLst/>
              <a:gdLst/>
              <a:ahLst/>
              <a:cxnLst>
                <a:cxn ang="0">
                  <a:pos x="wd2" y="hd2"/>
                </a:cxn>
                <a:cxn ang="5400000">
                  <a:pos x="wd2" y="hd2"/>
                </a:cxn>
                <a:cxn ang="10800000">
                  <a:pos x="wd2" y="hd2"/>
                </a:cxn>
                <a:cxn ang="16200000">
                  <a:pos x="wd2" y="hd2"/>
                </a:cxn>
              </a:cxnLst>
              <a:rect l="0" t="0" r="r" b="b"/>
              <a:pathLst>
                <a:path w="21600" h="21600" extrusionOk="0">
                  <a:moveTo>
                    <a:pt x="2235" y="0"/>
                  </a:moveTo>
                  <a:lnTo>
                    <a:pt x="0" y="0"/>
                  </a:lnTo>
                  <a:cubicBezTo>
                    <a:pt x="7168" y="5181"/>
                    <a:pt x="13096" y="11156"/>
                    <a:pt x="17470" y="17727"/>
                  </a:cubicBezTo>
                  <a:lnTo>
                    <a:pt x="21600" y="21600"/>
                  </a:lnTo>
                  <a:cubicBezTo>
                    <a:pt x="17202" y="13556"/>
                    <a:pt x="10569" y="6240"/>
                    <a:pt x="2235"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2C27074C-1C02-6B4A-9A31-6ED73E6541BB}"/>
                </a:ext>
              </a:extLst>
            </p:cNvPr>
            <p:cNvSpPr/>
            <p:nvPr/>
          </p:nvSpPr>
          <p:spPr>
            <a:xfrm>
              <a:off x="44843699" y="1282700"/>
              <a:ext cx="1031240" cy="29057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1997" y="6269"/>
                    <a:pt x="19685" y="13642"/>
                    <a:pt x="21600" y="21600"/>
                  </a:cubicBezTo>
                  <a:lnTo>
                    <a:pt x="21600" y="19278"/>
                  </a:lnTo>
                  <a:cubicBezTo>
                    <a:pt x="18887" y="12216"/>
                    <a:pt x="11625" y="5664"/>
                    <a:pt x="878"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CC410B82-B79F-004D-9AF8-C12174ADDA73}"/>
                </a:ext>
              </a:extLst>
            </p:cNvPr>
            <p:cNvSpPr/>
            <p:nvPr/>
          </p:nvSpPr>
          <p:spPr>
            <a:xfrm>
              <a:off x="35090100" y="1282699"/>
              <a:ext cx="1042669" cy="1440181"/>
            </a:xfrm>
            <a:custGeom>
              <a:avLst/>
              <a:gdLst/>
              <a:ahLst/>
              <a:cxnLst>
                <a:cxn ang="0">
                  <a:pos x="wd2" y="hd2"/>
                </a:cxn>
                <a:cxn ang="5400000">
                  <a:pos x="wd2" y="hd2"/>
                </a:cxn>
                <a:cxn ang="10800000">
                  <a:pos x="wd2" y="hd2"/>
                </a:cxn>
                <a:cxn ang="16200000">
                  <a:pos x="wd2" y="hd2"/>
                </a:cxn>
              </a:cxnLst>
              <a:rect l="0" t="0" r="r" b="b"/>
              <a:pathLst>
                <a:path w="21600" h="21600" extrusionOk="0">
                  <a:moveTo>
                    <a:pt x="5920" y="15714"/>
                  </a:moveTo>
                  <a:cubicBezTo>
                    <a:pt x="10208" y="10000"/>
                    <a:pt x="15496" y="4724"/>
                    <a:pt x="21600" y="0"/>
                  </a:cubicBezTo>
                  <a:lnTo>
                    <a:pt x="19180" y="0"/>
                  </a:lnTo>
                  <a:cubicBezTo>
                    <a:pt x="11208" y="6324"/>
                    <a:pt x="4709" y="13619"/>
                    <a:pt x="0" y="21600"/>
                  </a:cubicBezTo>
                  <a:lnTo>
                    <a:pt x="5920" y="15714"/>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5DEE3174-2146-0E4E-9703-4580212B4582}"/>
                </a:ext>
              </a:extLst>
            </p:cNvPr>
            <p:cNvSpPr/>
            <p:nvPr/>
          </p:nvSpPr>
          <p:spPr>
            <a:xfrm>
              <a:off x="35001200" y="6464300"/>
              <a:ext cx="1140461" cy="1677670"/>
            </a:xfrm>
            <a:custGeom>
              <a:avLst/>
              <a:gdLst/>
              <a:ahLst/>
              <a:cxnLst>
                <a:cxn ang="0">
                  <a:pos x="wd2" y="hd2"/>
                </a:cxn>
                <a:cxn ang="5400000">
                  <a:pos x="wd2" y="hd2"/>
                </a:cxn>
                <a:cxn ang="10800000">
                  <a:pos x="wd2" y="hd2"/>
                </a:cxn>
                <a:cxn ang="16200000">
                  <a:pos x="wd2" y="hd2"/>
                </a:cxn>
              </a:cxnLst>
              <a:rect l="0" t="0" r="r" b="b"/>
              <a:pathLst>
                <a:path w="21600" h="21600" extrusionOk="0">
                  <a:moveTo>
                    <a:pt x="19387" y="21600"/>
                  </a:moveTo>
                  <a:lnTo>
                    <a:pt x="21600" y="21600"/>
                  </a:lnTo>
                  <a:cubicBezTo>
                    <a:pt x="14384" y="16400"/>
                    <a:pt x="8419" y="10383"/>
                    <a:pt x="4041" y="3793"/>
                  </a:cubicBezTo>
                  <a:lnTo>
                    <a:pt x="0" y="0"/>
                  </a:lnTo>
                  <a:cubicBezTo>
                    <a:pt x="4378" y="8061"/>
                    <a:pt x="11016" y="15370"/>
                    <a:pt x="1938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D35D3AE5-7C4B-8444-9242-6E9E429D2339}"/>
                </a:ext>
              </a:extLst>
            </p:cNvPr>
            <p:cNvSpPr/>
            <p:nvPr/>
          </p:nvSpPr>
          <p:spPr>
            <a:xfrm>
              <a:off x="43446699" y="6756399"/>
              <a:ext cx="1010923" cy="1395731"/>
            </a:xfrm>
            <a:custGeom>
              <a:avLst/>
              <a:gdLst/>
              <a:ahLst/>
              <a:cxnLst>
                <a:cxn ang="0">
                  <a:pos x="wd2" y="hd2"/>
                </a:cxn>
                <a:cxn ang="5400000">
                  <a:pos x="wd2" y="hd2"/>
                </a:cxn>
                <a:cxn ang="10800000">
                  <a:pos x="wd2" y="hd2"/>
                </a:cxn>
                <a:cxn ang="16200000">
                  <a:pos x="wd2" y="hd2"/>
                </a:cxn>
              </a:cxnLst>
              <a:rect l="0" t="0" r="r" b="b"/>
              <a:pathLst>
                <a:path w="21600" h="21600" extrusionOk="0">
                  <a:moveTo>
                    <a:pt x="14897" y="6702"/>
                  </a:moveTo>
                  <a:cubicBezTo>
                    <a:pt x="11017" y="11635"/>
                    <a:pt x="6404" y="16215"/>
                    <a:pt x="1194" y="20401"/>
                  </a:cubicBezTo>
                  <a:lnTo>
                    <a:pt x="0" y="21600"/>
                  </a:lnTo>
                  <a:lnTo>
                    <a:pt x="2171" y="21600"/>
                  </a:lnTo>
                  <a:cubicBezTo>
                    <a:pt x="10176" y="15271"/>
                    <a:pt x="16770" y="7980"/>
                    <a:pt x="21600" y="0"/>
                  </a:cubicBezTo>
                  <a:lnTo>
                    <a:pt x="14897" y="670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6093809-B695-8143-9332-029399DDD11F}"/>
                </a:ext>
              </a:extLst>
            </p:cNvPr>
            <p:cNvSpPr/>
            <p:nvPr/>
          </p:nvSpPr>
          <p:spPr>
            <a:xfrm>
              <a:off x="44386500" y="5219699"/>
              <a:ext cx="1173482" cy="2924811"/>
            </a:xfrm>
            <a:custGeom>
              <a:avLst/>
              <a:gdLst/>
              <a:ahLst/>
              <a:cxnLst>
                <a:cxn ang="0">
                  <a:pos x="wd2" y="hd2"/>
                </a:cxn>
                <a:cxn ang="5400000">
                  <a:pos x="wd2" y="hd2"/>
                </a:cxn>
                <a:cxn ang="10800000">
                  <a:pos x="wd2" y="hd2"/>
                </a:cxn>
                <a:cxn ang="16200000">
                  <a:pos x="wd2" y="hd2"/>
                </a:cxn>
              </a:cxnLst>
              <a:rect l="0" t="0" r="r" b="b"/>
              <a:pathLst>
                <a:path w="21600" h="21600" extrusionOk="0">
                  <a:moveTo>
                    <a:pt x="20478" y="610"/>
                  </a:moveTo>
                  <a:cubicBezTo>
                    <a:pt x="18468" y="8422"/>
                    <a:pt x="11151" y="15626"/>
                    <a:pt x="0" y="21600"/>
                  </a:cubicBezTo>
                  <a:lnTo>
                    <a:pt x="1192" y="21600"/>
                  </a:lnTo>
                  <a:cubicBezTo>
                    <a:pt x="12506" y="15447"/>
                    <a:pt x="19823" y="8038"/>
                    <a:pt x="21600" y="0"/>
                  </a:cubicBezTo>
                  <a:lnTo>
                    <a:pt x="20478" y="61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05AF4A3B-9B45-ED4D-8887-2441492490EC}"/>
                </a:ext>
              </a:extLst>
            </p:cNvPr>
            <p:cNvSpPr/>
            <p:nvPr/>
          </p:nvSpPr>
          <p:spPr>
            <a:xfrm>
              <a:off x="34455100" y="1282699"/>
              <a:ext cx="1193800" cy="2320291"/>
            </a:xfrm>
            <a:custGeom>
              <a:avLst/>
              <a:gdLst/>
              <a:ahLst/>
              <a:cxnLst>
                <a:cxn ang="0">
                  <a:pos x="wd2" y="hd2"/>
                </a:cxn>
                <a:cxn ang="5400000">
                  <a:pos x="wd2" y="hd2"/>
                </a:cxn>
                <a:cxn ang="10800000">
                  <a:pos x="wd2" y="hd2"/>
                </a:cxn>
                <a:cxn ang="16200000">
                  <a:pos x="wd2" y="hd2"/>
                </a:cxn>
              </a:cxnLst>
              <a:rect l="0" t="0" r="r" b="b"/>
              <a:pathLst>
                <a:path w="21600" h="21600" extrusionOk="0">
                  <a:moveTo>
                    <a:pt x="1838" y="20288"/>
                  </a:moveTo>
                  <a:cubicBezTo>
                    <a:pt x="5354" y="12709"/>
                    <a:pt x="12225" y="5805"/>
                    <a:pt x="21600" y="0"/>
                  </a:cubicBezTo>
                  <a:lnTo>
                    <a:pt x="19991" y="0"/>
                  </a:lnTo>
                  <a:cubicBezTo>
                    <a:pt x="10249" y="6171"/>
                    <a:pt x="3240" y="13537"/>
                    <a:pt x="0" y="21600"/>
                  </a:cubicBezTo>
                  <a:lnTo>
                    <a:pt x="1838" y="2028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B638C31C-228F-E94A-98CC-0FDD655776F1}"/>
                </a:ext>
              </a:extLst>
            </p:cNvPr>
            <p:cNvSpPr/>
            <p:nvPr/>
          </p:nvSpPr>
          <p:spPr>
            <a:xfrm>
              <a:off x="33693100" y="1282700"/>
              <a:ext cx="163829" cy="300991"/>
            </a:xfrm>
            <a:custGeom>
              <a:avLst/>
              <a:gdLst/>
              <a:ahLst/>
              <a:cxnLst>
                <a:cxn ang="0">
                  <a:pos x="wd2" y="hd2"/>
                </a:cxn>
                <a:cxn ang="5400000">
                  <a:pos x="wd2" y="hd2"/>
                </a:cxn>
                <a:cxn ang="10800000">
                  <a:pos x="wd2" y="hd2"/>
                </a:cxn>
                <a:cxn ang="16200000">
                  <a:pos x="wd2" y="hd2"/>
                </a:cxn>
              </a:cxnLst>
              <a:rect l="0" t="0" r="r" b="b"/>
              <a:pathLst>
                <a:path w="21600" h="21600" extrusionOk="0">
                  <a:moveTo>
                    <a:pt x="0" y="18866"/>
                  </a:moveTo>
                  <a:lnTo>
                    <a:pt x="0" y="21600"/>
                  </a:lnTo>
                  <a:cubicBezTo>
                    <a:pt x="6865" y="14309"/>
                    <a:pt x="14065" y="7109"/>
                    <a:pt x="21600" y="0"/>
                  </a:cubicBezTo>
                  <a:lnTo>
                    <a:pt x="18921" y="0"/>
                  </a:lnTo>
                  <a:cubicBezTo>
                    <a:pt x="12391" y="6197"/>
                    <a:pt x="6028" y="12486"/>
                    <a:pt x="0" y="1886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76DA522-2B0D-3641-8336-2E2CB4A656A9}"/>
                </a:ext>
              </a:extLst>
            </p:cNvPr>
            <p:cNvSpPr/>
            <p:nvPr/>
          </p:nvSpPr>
          <p:spPr>
            <a:xfrm>
              <a:off x="44399200" y="1282700"/>
              <a:ext cx="1176022" cy="3050540"/>
            </a:xfrm>
            <a:custGeom>
              <a:avLst/>
              <a:gdLst/>
              <a:ahLst/>
              <a:cxnLst>
                <a:cxn ang="0">
                  <a:pos x="wd2" y="hd2"/>
                </a:cxn>
                <a:cxn ang="5400000">
                  <a:pos x="wd2" y="hd2"/>
                </a:cxn>
                <a:cxn ang="10800000">
                  <a:pos x="wd2" y="hd2"/>
                </a:cxn>
                <a:cxn ang="16200000">
                  <a:pos x="wd2" y="hd2"/>
                </a:cxn>
              </a:cxnLst>
              <a:rect l="0" t="0" r="r" b="b"/>
              <a:pathLst>
                <a:path w="21600" h="21600" extrusionOk="0">
                  <a:moveTo>
                    <a:pt x="1166" y="0"/>
                  </a:moveTo>
                  <a:lnTo>
                    <a:pt x="0" y="0"/>
                  </a:lnTo>
                  <a:cubicBezTo>
                    <a:pt x="11546" y="5971"/>
                    <a:pt x="18941" y="13192"/>
                    <a:pt x="20550" y="21042"/>
                  </a:cubicBezTo>
                  <a:lnTo>
                    <a:pt x="21600" y="21600"/>
                  </a:lnTo>
                  <a:cubicBezTo>
                    <a:pt x="20247" y="13552"/>
                    <a:pt x="12853" y="6133"/>
                    <a:pt x="1166"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F189484-9DA4-0744-9F24-C10138E56AC6}"/>
                </a:ext>
              </a:extLst>
            </p:cNvPr>
            <p:cNvSpPr/>
            <p:nvPr/>
          </p:nvSpPr>
          <p:spPr>
            <a:xfrm>
              <a:off x="45275500" y="6921500"/>
              <a:ext cx="600710" cy="122809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937" y="7617"/>
                    <a:pt x="8677" y="14854"/>
                    <a:pt x="0" y="21600"/>
                  </a:cubicBezTo>
                  <a:lnTo>
                    <a:pt x="1096" y="21600"/>
                  </a:lnTo>
                  <a:cubicBezTo>
                    <a:pt x="9224" y="15234"/>
                    <a:pt x="16120" y="8421"/>
                    <a:pt x="21600" y="1296"/>
                  </a:cubicBezTo>
                  <a:lnTo>
                    <a:pt x="2160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51F5FCB9-B688-A949-868F-D430E251535C}"/>
                </a:ext>
              </a:extLst>
            </p:cNvPr>
            <p:cNvSpPr/>
            <p:nvPr/>
          </p:nvSpPr>
          <p:spPr>
            <a:xfrm>
              <a:off x="33693100" y="6921499"/>
              <a:ext cx="600710" cy="1229362"/>
            </a:xfrm>
            <a:custGeom>
              <a:avLst/>
              <a:gdLst/>
              <a:ahLst/>
              <a:cxnLst>
                <a:cxn ang="0">
                  <a:pos x="wd2" y="hd2"/>
                </a:cxn>
                <a:cxn ang="5400000">
                  <a:pos x="wd2" y="hd2"/>
                </a:cxn>
                <a:cxn ang="10800000">
                  <a:pos x="wd2" y="hd2"/>
                </a:cxn>
                <a:cxn ang="16200000">
                  <a:pos x="wd2" y="hd2"/>
                </a:cxn>
              </a:cxnLst>
              <a:rect l="0" t="0" r="r" b="b"/>
              <a:pathLst>
                <a:path w="21600" h="21600" extrusionOk="0">
                  <a:moveTo>
                    <a:pt x="21600" y="21578"/>
                  </a:moveTo>
                  <a:cubicBezTo>
                    <a:pt x="12923" y="14817"/>
                    <a:pt x="5663" y="7587"/>
                    <a:pt x="0" y="0"/>
                  </a:cubicBezTo>
                  <a:lnTo>
                    <a:pt x="0" y="1317"/>
                  </a:lnTo>
                  <a:cubicBezTo>
                    <a:pt x="5480" y="8435"/>
                    <a:pt x="12376" y="15218"/>
                    <a:pt x="20504"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3C34C52-10B0-434C-A2F1-A0BFA606C2CD}"/>
                </a:ext>
              </a:extLst>
            </p:cNvPr>
            <p:cNvSpPr/>
            <p:nvPr/>
          </p:nvSpPr>
          <p:spPr>
            <a:xfrm>
              <a:off x="33693100" y="7835900"/>
              <a:ext cx="168911" cy="30861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3967" y="14489"/>
                    <a:pt x="6821" y="7289"/>
                    <a:pt x="0" y="0"/>
                  </a:cubicBezTo>
                  <a:lnTo>
                    <a:pt x="0" y="2667"/>
                  </a:lnTo>
                  <a:cubicBezTo>
                    <a:pt x="6009" y="9067"/>
                    <a:pt x="12505" y="15378"/>
                    <a:pt x="19001"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25FDCC03-06A8-0243-9F56-E50F466AF635}"/>
                </a:ext>
              </a:extLst>
            </p:cNvPr>
            <p:cNvSpPr/>
            <p:nvPr/>
          </p:nvSpPr>
          <p:spPr>
            <a:xfrm>
              <a:off x="45707300" y="7835900"/>
              <a:ext cx="168911" cy="308610"/>
            </a:xfrm>
            <a:custGeom>
              <a:avLst/>
              <a:gdLst/>
              <a:ahLst/>
              <a:cxnLst>
                <a:cxn ang="0">
                  <a:pos x="wd2" y="hd2"/>
                </a:cxn>
                <a:cxn ang="5400000">
                  <a:pos x="wd2" y="hd2"/>
                </a:cxn>
                <a:cxn ang="10800000">
                  <a:pos x="wd2" y="hd2"/>
                </a:cxn>
                <a:cxn ang="16200000">
                  <a:pos x="wd2" y="hd2"/>
                </a:cxn>
              </a:cxnLst>
              <a:rect l="0" t="0" r="r" b="b"/>
              <a:pathLst>
                <a:path w="21600" h="21600" extrusionOk="0">
                  <a:moveTo>
                    <a:pt x="21600" y="2667"/>
                  </a:moveTo>
                  <a:lnTo>
                    <a:pt x="21600" y="0"/>
                  </a:lnTo>
                  <a:cubicBezTo>
                    <a:pt x="14779" y="7289"/>
                    <a:pt x="7471" y="14489"/>
                    <a:pt x="0" y="21600"/>
                  </a:cubicBezTo>
                  <a:lnTo>
                    <a:pt x="2599" y="21600"/>
                  </a:lnTo>
                  <a:cubicBezTo>
                    <a:pt x="9095" y="15378"/>
                    <a:pt x="15591" y="9067"/>
                    <a:pt x="21600" y="266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863F9051-78C7-B34B-A208-CAEE2A90AC0E}"/>
                </a:ext>
              </a:extLst>
            </p:cNvPr>
            <p:cNvSpPr/>
            <p:nvPr/>
          </p:nvSpPr>
          <p:spPr>
            <a:xfrm>
              <a:off x="45720000" y="1282700"/>
              <a:ext cx="165100" cy="30099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477" y="7109"/>
                    <a:pt x="14622" y="14309"/>
                    <a:pt x="21600" y="21600"/>
                  </a:cubicBezTo>
                  <a:lnTo>
                    <a:pt x="21600" y="18866"/>
                  </a:lnTo>
                  <a:cubicBezTo>
                    <a:pt x="15618" y="12486"/>
                    <a:pt x="9305" y="6197"/>
                    <a:pt x="2659"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2465C91E-C19E-B34B-8AA2-36076EA729A5}"/>
                </a:ext>
              </a:extLst>
            </p:cNvPr>
            <p:cNvSpPr/>
            <p:nvPr/>
          </p:nvSpPr>
          <p:spPr>
            <a:xfrm>
              <a:off x="33693099" y="1282700"/>
              <a:ext cx="1031240" cy="290576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915" y="13642"/>
                    <a:pt x="9603" y="6269"/>
                    <a:pt x="21600" y="0"/>
                  </a:cubicBezTo>
                  <a:lnTo>
                    <a:pt x="20722" y="0"/>
                  </a:lnTo>
                  <a:cubicBezTo>
                    <a:pt x="9975" y="5655"/>
                    <a:pt x="2713" y="12216"/>
                    <a:pt x="0" y="19278"/>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CEBFF6AD-C5F2-A546-AC78-362AED5AFF7D}"/>
                </a:ext>
              </a:extLst>
            </p:cNvPr>
            <p:cNvSpPr/>
            <p:nvPr/>
          </p:nvSpPr>
          <p:spPr>
            <a:xfrm>
              <a:off x="33693099" y="5232400"/>
              <a:ext cx="1036323" cy="291338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609" y="15338"/>
                    <a:pt x="1906" y="7956"/>
                    <a:pt x="0" y="0"/>
                  </a:cubicBezTo>
                  <a:lnTo>
                    <a:pt x="0" y="2316"/>
                  </a:lnTo>
                  <a:cubicBezTo>
                    <a:pt x="2700" y="9388"/>
                    <a:pt x="9979" y="15941"/>
                    <a:pt x="20726"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DCFFEAE3-EB05-7944-A3D1-546C95D47D45}"/>
                </a:ext>
              </a:extLst>
            </p:cNvPr>
            <p:cNvSpPr/>
            <p:nvPr/>
          </p:nvSpPr>
          <p:spPr>
            <a:xfrm>
              <a:off x="33693099" y="1282699"/>
              <a:ext cx="595630" cy="12204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665" y="14003"/>
                    <a:pt x="12942" y="6765"/>
                    <a:pt x="21600" y="0"/>
                  </a:cubicBezTo>
                  <a:lnTo>
                    <a:pt x="20495" y="0"/>
                  </a:lnTo>
                  <a:cubicBezTo>
                    <a:pt x="12389" y="6383"/>
                    <a:pt x="5481" y="13171"/>
                    <a:pt x="0" y="20296"/>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F0379D47-2BE5-064A-BAD6-B2300181DA9E}"/>
                </a:ext>
              </a:extLst>
            </p:cNvPr>
            <p:cNvSpPr/>
            <p:nvPr/>
          </p:nvSpPr>
          <p:spPr>
            <a:xfrm>
              <a:off x="45288199" y="1282699"/>
              <a:ext cx="595630" cy="1221742"/>
            </a:xfrm>
            <a:custGeom>
              <a:avLst/>
              <a:gdLst/>
              <a:ahLst/>
              <a:cxnLst>
                <a:cxn ang="0">
                  <a:pos x="wd2" y="hd2"/>
                </a:cxn>
                <a:cxn ang="5400000">
                  <a:pos x="wd2" y="hd2"/>
                </a:cxn>
                <a:cxn ang="10800000">
                  <a:pos x="wd2" y="hd2"/>
                </a:cxn>
                <a:cxn ang="16200000">
                  <a:pos x="wd2" y="hd2"/>
                </a:cxn>
              </a:cxnLst>
              <a:rect l="0" t="0" r="r" b="b"/>
              <a:pathLst>
                <a:path w="21600" h="21600" extrusionOk="0">
                  <a:moveTo>
                    <a:pt x="0" y="22"/>
                  </a:moveTo>
                  <a:cubicBezTo>
                    <a:pt x="8658" y="6781"/>
                    <a:pt x="15935" y="14011"/>
                    <a:pt x="21600" y="21600"/>
                  </a:cubicBezTo>
                  <a:lnTo>
                    <a:pt x="21600" y="20275"/>
                  </a:lnTo>
                  <a:cubicBezTo>
                    <a:pt x="16119" y="13158"/>
                    <a:pt x="9211" y="6377"/>
                    <a:pt x="1105"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ECA5A132-1BC1-534D-B777-84182A5CE7CC}"/>
                </a:ext>
              </a:extLst>
            </p:cNvPr>
            <p:cNvSpPr/>
            <p:nvPr/>
          </p:nvSpPr>
          <p:spPr>
            <a:xfrm>
              <a:off x="44843699" y="5232400"/>
              <a:ext cx="1036323" cy="291338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9694" y="7956"/>
                    <a:pt x="11991" y="15338"/>
                    <a:pt x="0" y="21600"/>
                  </a:cubicBezTo>
                  <a:lnTo>
                    <a:pt x="874" y="21600"/>
                  </a:lnTo>
                  <a:cubicBezTo>
                    <a:pt x="11621" y="15941"/>
                    <a:pt x="18900" y="9388"/>
                    <a:pt x="21600" y="2316"/>
                  </a:cubicBezTo>
                  <a:lnTo>
                    <a:pt x="21600" y="0"/>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hasCustomPrompt="1"/>
          </p:nvPr>
        </p:nvSpPr>
        <p:spPr>
          <a:xfrm>
            <a:off x="838200" y="365125"/>
            <a:ext cx="10515600" cy="1325563"/>
          </a:xfrm>
        </p:spPr>
        <p:txBody>
          <a:bodyPr/>
          <a:lstStyle>
            <a:lvl1pPr algn="ctr">
              <a:defRPr b="1">
                <a:latin typeface="+mn-lt"/>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243263" y="1884681"/>
            <a:ext cx="9705474" cy="42922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FAAAE270-9FD3-8447-8B4C-5319BE919E8C}"/>
              </a:ext>
            </a:extLst>
          </p:cNvPr>
          <p:cNvGrpSpPr/>
          <p:nvPr userDrawn="1"/>
        </p:nvGrpSpPr>
        <p:grpSpPr>
          <a:xfrm>
            <a:off x="0" y="-6986"/>
            <a:ext cx="7349488" cy="6871971"/>
            <a:chOff x="52641499" y="1269999"/>
            <a:chExt cx="7349488" cy="6871971"/>
          </a:xfrm>
          <a:solidFill>
            <a:schemeClr val="accent2"/>
          </a:solidFill>
        </p:grpSpPr>
        <p:sp>
          <p:nvSpPr>
            <p:cNvPr id="16" name="Shape">
              <a:extLst>
                <a:ext uri="{FF2B5EF4-FFF2-40B4-BE49-F238E27FC236}">
                  <a16:creationId xmlns:a16="http://schemas.microsoft.com/office/drawing/2014/main" id="{EEE01C97-1D4E-D147-B2BB-400454315BC2}"/>
                </a:ext>
              </a:extLst>
            </p:cNvPr>
            <p:cNvSpPr/>
            <p:nvPr/>
          </p:nvSpPr>
          <p:spPr>
            <a:xfrm>
              <a:off x="52641500" y="1269999"/>
              <a:ext cx="853443" cy="7823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286" y="0"/>
                  </a:lnTo>
                  <a:cubicBezTo>
                    <a:pt x="12150" y="5575"/>
                    <a:pt x="5657" y="12062"/>
                    <a:pt x="0" y="19356"/>
                  </a:cubicBezTo>
                  <a:lnTo>
                    <a:pt x="0" y="21600"/>
                  </a:lnTo>
                  <a:cubicBezTo>
                    <a:pt x="6204" y="13360"/>
                    <a:pt x="13500" y="6066"/>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4D2596B-DC13-F649-8077-C4A01C2EBBB1}"/>
                </a:ext>
              </a:extLst>
            </p:cNvPr>
            <p:cNvSpPr/>
            <p:nvPr/>
          </p:nvSpPr>
          <p:spPr>
            <a:xfrm>
              <a:off x="55422800" y="4267200"/>
              <a:ext cx="805186" cy="8051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2"/>
                    <a:pt x="4838" y="21600"/>
                    <a:pt x="10800" y="21600"/>
                  </a:cubicBezTo>
                  <a:cubicBezTo>
                    <a:pt x="16762" y="21600"/>
                    <a:pt x="21600" y="16762"/>
                    <a:pt x="21600" y="10800"/>
                  </a:cubicBezTo>
                  <a:cubicBezTo>
                    <a:pt x="21600" y="4838"/>
                    <a:pt x="16762" y="0"/>
                    <a:pt x="10800" y="0"/>
                  </a:cubicBezTo>
                  <a:cubicBezTo>
                    <a:pt x="4872" y="0"/>
                    <a:pt x="0" y="4872"/>
                    <a:pt x="0" y="10800"/>
                  </a:cubicBezTo>
                  <a:close/>
                  <a:moveTo>
                    <a:pt x="14922" y="10800"/>
                  </a:moveTo>
                  <a:cubicBezTo>
                    <a:pt x="14922" y="13049"/>
                    <a:pt x="13083" y="14888"/>
                    <a:pt x="10834" y="14888"/>
                  </a:cubicBezTo>
                  <a:cubicBezTo>
                    <a:pt x="8585" y="14888"/>
                    <a:pt x="6746" y="13049"/>
                    <a:pt x="6746" y="10800"/>
                  </a:cubicBezTo>
                  <a:cubicBezTo>
                    <a:pt x="6746" y="8551"/>
                    <a:pt x="8585" y="6712"/>
                    <a:pt x="10834" y="6712"/>
                  </a:cubicBezTo>
                  <a:cubicBezTo>
                    <a:pt x="13083" y="6712"/>
                    <a:pt x="14922" y="8551"/>
                    <a:pt x="14922"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FF57DC51-3F79-8E48-BB69-68F8E0D37316}"/>
                </a:ext>
              </a:extLst>
            </p:cNvPr>
            <p:cNvSpPr/>
            <p:nvPr/>
          </p:nvSpPr>
          <p:spPr>
            <a:xfrm>
              <a:off x="59613799" y="4305300"/>
              <a:ext cx="105415" cy="909320"/>
            </a:xfrm>
            <a:custGeom>
              <a:avLst/>
              <a:gdLst/>
              <a:ahLst/>
              <a:cxnLst>
                <a:cxn ang="0">
                  <a:pos x="wd2" y="hd2"/>
                </a:cxn>
                <a:cxn ang="5400000">
                  <a:pos x="wd2" y="hd2"/>
                </a:cxn>
                <a:cxn ang="10800000">
                  <a:pos x="wd2" y="hd2"/>
                </a:cxn>
                <a:cxn ang="16200000">
                  <a:pos x="wd2" y="hd2"/>
                </a:cxn>
              </a:cxnLst>
              <a:rect l="0" t="0" r="r" b="b"/>
              <a:pathLst>
                <a:path w="21600" h="21600" extrusionOk="0">
                  <a:moveTo>
                    <a:pt x="15874" y="19790"/>
                  </a:moveTo>
                  <a:cubicBezTo>
                    <a:pt x="19778" y="16140"/>
                    <a:pt x="21600" y="12429"/>
                    <a:pt x="21600" y="8628"/>
                  </a:cubicBezTo>
                  <a:cubicBezTo>
                    <a:pt x="21600" y="6305"/>
                    <a:pt x="20820" y="4012"/>
                    <a:pt x="19258" y="1720"/>
                  </a:cubicBezTo>
                  <a:lnTo>
                    <a:pt x="4424" y="0"/>
                  </a:lnTo>
                  <a:cubicBezTo>
                    <a:pt x="6766" y="2836"/>
                    <a:pt x="8067" y="5702"/>
                    <a:pt x="8067" y="8628"/>
                  </a:cubicBezTo>
                  <a:cubicBezTo>
                    <a:pt x="8067" y="13032"/>
                    <a:pt x="5205" y="17346"/>
                    <a:pt x="0" y="21600"/>
                  </a:cubicBezTo>
                  <a:lnTo>
                    <a:pt x="15874" y="1979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7FE7C46-4605-174F-91E2-8C0517E5A808}"/>
                </a:ext>
              </a:extLst>
            </p:cNvPr>
            <p:cNvSpPr/>
            <p:nvPr/>
          </p:nvSpPr>
          <p:spPr>
            <a:xfrm>
              <a:off x="55689500" y="4533900"/>
              <a:ext cx="256543" cy="2565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88"/>
                    <a:pt x="4812" y="21600"/>
                    <a:pt x="10800" y="21600"/>
                  </a:cubicBezTo>
                  <a:cubicBezTo>
                    <a:pt x="16788" y="21600"/>
                    <a:pt x="21600" y="16788"/>
                    <a:pt x="21600" y="10800"/>
                  </a:cubicBezTo>
                  <a:cubicBezTo>
                    <a:pt x="21600" y="4812"/>
                    <a:pt x="16788" y="0"/>
                    <a:pt x="10800" y="0"/>
                  </a:cubicBezTo>
                  <a:cubicBezTo>
                    <a:pt x="4812" y="0"/>
                    <a:pt x="0" y="4812"/>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235866F5-07E8-024A-AB7B-E4DFB577F23F}"/>
                </a:ext>
              </a:extLst>
            </p:cNvPr>
            <p:cNvSpPr/>
            <p:nvPr/>
          </p:nvSpPr>
          <p:spPr>
            <a:xfrm>
              <a:off x="52641499" y="1308100"/>
              <a:ext cx="4281173" cy="2590800"/>
            </a:xfrm>
            <a:custGeom>
              <a:avLst/>
              <a:gdLst/>
              <a:ahLst/>
              <a:cxnLst>
                <a:cxn ang="0">
                  <a:pos x="wd2" y="hd2"/>
                </a:cxn>
                <a:cxn ang="5400000">
                  <a:pos x="wd2" y="hd2"/>
                </a:cxn>
                <a:cxn ang="10800000">
                  <a:pos x="wd2" y="hd2"/>
                </a:cxn>
                <a:cxn ang="16200000">
                  <a:pos x="wd2" y="hd2"/>
                </a:cxn>
              </a:cxnLst>
              <a:rect l="0" t="0" r="r" b="b"/>
              <a:pathLst>
                <a:path w="21600" h="21600" extrusionOk="0">
                  <a:moveTo>
                    <a:pt x="16038" y="773"/>
                  </a:moveTo>
                  <a:cubicBezTo>
                    <a:pt x="17993" y="773"/>
                    <a:pt x="19864" y="1334"/>
                    <a:pt x="21600" y="2372"/>
                  </a:cubicBezTo>
                  <a:lnTo>
                    <a:pt x="20870" y="1165"/>
                  </a:lnTo>
                  <a:cubicBezTo>
                    <a:pt x="19338" y="413"/>
                    <a:pt x="17711" y="0"/>
                    <a:pt x="16032" y="0"/>
                  </a:cubicBezTo>
                  <a:cubicBezTo>
                    <a:pt x="8618" y="0"/>
                    <a:pt x="2300" y="7899"/>
                    <a:pt x="0" y="18879"/>
                  </a:cubicBezTo>
                  <a:lnTo>
                    <a:pt x="0" y="21600"/>
                  </a:lnTo>
                  <a:cubicBezTo>
                    <a:pt x="1762" y="9667"/>
                    <a:pt x="8285" y="773"/>
                    <a:pt x="16038" y="77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52BE668-0C47-C544-A9E2-9E5FE0509B2A}"/>
                </a:ext>
              </a:extLst>
            </p:cNvPr>
            <p:cNvSpPr/>
            <p:nvPr/>
          </p:nvSpPr>
          <p:spPr>
            <a:xfrm>
              <a:off x="52641499" y="1269999"/>
              <a:ext cx="2124709" cy="180594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160" y="0"/>
                  </a:lnTo>
                  <a:cubicBezTo>
                    <a:pt x="10987" y="3676"/>
                    <a:pt x="4196" y="10678"/>
                    <a:pt x="0" y="19580"/>
                  </a:cubicBezTo>
                  <a:lnTo>
                    <a:pt x="0" y="21600"/>
                  </a:lnTo>
                  <a:cubicBezTo>
                    <a:pt x="4364" y="11347"/>
                    <a:pt x="12149" y="3448"/>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EA97D043-2E9A-6548-BDC6-EBA6BF7674A9}"/>
                </a:ext>
              </a:extLst>
            </p:cNvPr>
            <p:cNvSpPr/>
            <p:nvPr/>
          </p:nvSpPr>
          <p:spPr>
            <a:xfrm>
              <a:off x="52641499" y="1269999"/>
              <a:ext cx="1390652" cy="124841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489" y="0"/>
                  </a:lnTo>
                  <a:cubicBezTo>
                    <a:pt x="11776" y="4878"/>
                    <a:pt x="5129" y="11602"/>
                    <a:pt x="0" y="19600"/>
                  </a:cubicBezTo>
                  <a:lnTo>
                    <a:pt x="0" y="21600"/>
                  </a:lnTo>
                  <a:cubicBezTo>
                    <a:pt x="5484" y="12569"/>
                    <a:pt x="12901" y="5120"/>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BCC4BFD3-7CA9-234C-973E-C38F8FD8B988}"/>
                </a:ext>
              </a:extLst>
            </p:cNvPr>
            <p:cNvSpPr/>
            <p:nvPr/>
          </p:nvSpPr>
          <p:spPr>
            <a:xfrm>
              <a:off x="52641500" y="8102599"/>
              <a:ext cx="39372" cy="36831"/>
            </a:xfrm>
            <a:custGeom>
              <a:avLst/>
              <a:gdLst/>
              <a:ahLst/>
              <a:cxnLst>
                <a:cxn ang="0">
                  <a:pos x="wd2" y="hd2"/>
                </a:cxn>
                <a:cxn ang="5400000">
                  <a:pos x="wd2" y="hd2"/>
                </a:cxn>
                <a:cxn ang="10800000">
                  <a:pos x="wd2" y="hd2"/>
                </a:cxn>
                <a:cxn ang="16200000">
                  <a:pos x="wd2" y="hd2"/>
                </a:cxn>
              </a:cxnLst>
              <a:rect l="0" t="0" r="r" b="b"/>
              <a:pathLst>
                <a:path w="21600" h="21600" extrusionOk="0">
                  <a:moveTo>
                    <a:pt x="0" y="20855"/>
                  </a:moveTo>
                  <a:cubicBezTo>
                    <a:pt x="697" y="21600"/>
                    <a:pt x="697" y="21600"/>
                    <a:pt x="0" y="20855"/>
                  </a:cubicBezTo>
                  <a:lnTo>
                    <a:pt x="21600" y="21600"/>
                  </a:lnTo>
                  <a:cubicBezTo>
                    <a:pt x="13935" y="14152"/>
                    <a:pt x="6968" y="7448"/>
                    <a:pt x="0" y="0"/>
                  </a:cubicBezTo>
                  <a:lnTo>
                    <a:pt x="0" y="2085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79B35C4-4259-E04A-BCA2-79C35C03DE85}"/>
                </a:ext>
              </a:extLst>
            </p:cNvPr>
            <p:cNvSpPr/>
            <p:nvPr/>
          </p:nvSpPr>
          <p:spPr>
            <a:xfrm>
              <a:off x="52641500" y="7277099"/>
              <a:ext cx="976629" cy="86360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33"/>
                  </a:lnTo>
                  <a:cubicBezTo>
                    <a:pt x="5618" y="9529"/>
                    <a:pt x="12190" y="16136"/>
                    <a:pt x="19465" y="21600"/>
                  </a:cubicBezTo>
                  <a:lnTo>
                    <a:pt x="21600" y="21600"/>
                  </a:lnTo>
                  <a:cubicBezTo>
                    <a:pt x="13426" y="15724"/>
                    <a:pt x="6151" y="8418"/>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1F7F034-252F-B54C-A55B-E92EF6534E55}"/>
                </a:ext>
              </a:extLst>
            </p:cNvPr>
            <p:cNvSpPr/>
            <p:nvPr/>
          </p:nvSpPr>
          <p:spPr>
            <a:xfrm>
              <a:off x="52641500" y="6807199"/>
              <a:ext cx="1553208" cy="132969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877"/>
                  </a:lnTo>
                  <a:cubicBezTo>
                    <a:pt x="5051" y="10130"/>
                    <a:pt x="11745" y="16938"/>
                    <a:pt x="19516" y="21600"/>
                  </a:cubicBezTo>
                  <a:lnTo>
                    <a:pt x="21600" y="21600"/>
                  </a:lnTo>
                  <a:cubicBezTo>
                    <a:pt x="12858" y="16772"/>
                    <a:pt x="5387" y="9284"/>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B45F0A93-7281-EF41-98C1-4769115046C6}"/>
                </a:ext>
              </a:extLst>
            </p:cNvPr>
            <p:cNvSpPr/>
            <p:nvPr/>
          </p:nvSpPr>
          <p:spPr>
            <a:xfrm>
              <a:off x="52641499" y="1269999"/>
              <a:ext cx="378459" cy="351792"/>
            </a:xfrm>
            <a:custGeom>
              <a:avLst/>
              <a:gdLst/>
              <a:ahLst/>
              <a:cxnLst>
                <a:cxn ang="0">
                  <a:pos x="wd2" y="hd2"/>
                </a:cxn>
                <a:cxn ang="5400000">
                  <a:pos x="wd2" y="hd2"/>
                </a:cxn>
                <a:cxn ang="10800000">
                  <a:pos x="wd2" y="hd2"/>
                </a:cxn>
                <a:cxn ang="16200000">
                  <a:pos x="wd2" y="hd2"/>
                </a:cxn>
              </a:cxnLst>
              <a:rect l="0" t="0" r="r" b="b"/>
              <a:pathLst>
                <a:path w="21600" h="21600" extrusionOk="0">
                  <a:moveTo>
                    <a:pt x="0" y="18091"/>
                  </a:moveTo>
                  <a:lnTo>
                    <a:pt x="0" y="21600"/>
                  </a:lnTo>
                  <a:cubicBezTo>
                    <a:pt x="6813" y="13958"/>
                    <a:pt x="13989" y="6706"/>
                    <a:pt x="21600" y="0"/>
                  </a:cubicBezTo>
                  <a:lnTo>
                    <a:pt x="18121" y="0"/>
                  </a:lnTo>
                  <a:cubicBezTo>
                    <a:pt x="11815" y="5692"/>
                    <a:pt x="5799" y="11775"/>
                    <a:pt x="0" y="180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34799605-A973-164C-BAFD-BF802A6AB3CE}"/>
                </a:ext>
              </a:extLst>
            </p:cNvPr>
            <p:cNvSpPr/>
            <p:nvPr/>
          </p:nvSpPr>
          <p:spPr>
            <a:xfrm>
              <a:off x="52641499" y="7708899"/>
              <a:ext cx="478794" cy="43307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850"/>
                  </a:lnTo>
                  <a:cubicBezTo>
                    <a:pt x="5901" y="9501"/>
                    <a:pt x="12146" y="15772"/>
                    <a:pt x="18735" y="21600"/>
                  </a:cubicBezTo>
                  <a:lnTo>
                    <a:pt x="21600" y="21600"/>
                  </a:lnTo>
                  <a:cubicBezTo>
                    <a:pt x="13980" y="15012"/>
                    <a:pt x="6761" y="7791"/>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0E46E5AC-FB4D-EF40-9DD8-4202698314E2}"/>
                </a:ext>
              </a:extLst>
            </p:cNvPr>
            <p:cNvSpPr/>
            <p:nvPr/>
          </p:nvSpPr>
          <p:spPr>
            <a:xfrm>
              <a:off x="55143400" y="3987799"/>
              <a:ext cx="1343658" cy="134366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1"/>
                    <a:pt x="4839" y="21600"/>
                    <a:pt x="10800" y="21600"/>
                  </a:cubicBezTo>
                  <a:cubicBezTo>
                    <a:pt x="16761" y="21600"/>
                    <a:pt x="21600" y="16761"/>
                    <a:pt x="21600" y="10800"/>
                  </a:cubicBezTo>
                  <a:cubicBezTo>
                    <a:pt x="21600" y="4839"/>
                    <a:pt x="16761" y="0"/>
                    <a:pt x="10800" y="0"/>
                  </a:cubicBezTo>
                  <a:cubicBezTo>
                    <a:pt x="4859" y="0"/>
                    <a:pt x="0" y="4839"/>
                    <a:pt x="0" y="10800"/>
                  </a:cubicBezTo>
                  <a:close/>
                  <a:moveTo>
                    <a:pt x="17803" y="10800"/>
                  </a:moveTo>
                  <a:cubicBezTo>
                    <a:pt x="17803" y="14659"/>
                    <a:pt x="14659" y="17803"/>
                    <a:pt x="10800" y="17803"/>
                  </a:cubicBezTo>
                  <a:cubicBezTo>
                    <a:pt x="6942" y="17803"/>
                    <a:pt x="3797" y="14659"/>
                    <a:pt x="3797" y="10800"/>
                  </a:cubicBezTo>
                  <a:cubicBezTo>
                    <a:pt x="3797" y="6941"/>
                    <a:pt x="6942" y="3797"/>
                    <a:pt x="10800" y="3797"/>
                  </a:cubicBezTo>
                  <a:cubicBezTo>
                    <a:pt x="14659" y="3797"/>
                    <a:pt x="17803" y="6941"/>
                    <a:pt x="17803"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A400A0D4-A4BA-7146-AE26-046867FC9A0D}"/>
                </a:ext>
              </a:extLst>
            </p:cNvPr>
            <p:cNvSpPr/>
            <p:nvPr/>
          </p:nvSpPr>
          <p:spPr>
            <a:xfrm>
              <a:off x="58788299" y="3555999"/>
              <a:ext cx="397509" cy="2479041"/>
            </a:xfrm>
            <a:custGeom>
              <a:avLst/>
              <a:gdLst/>
              <a:ahLst/>
              <a:cxnLst>
                <a:cxn ang="0">
                  <a:pos x="wd2" y="hd2"/>
                </a:cxn>
                <a:cxn ang="5400000">
                  <a:pos x="wd2" y="hd2"/>
                </a:cxn>
                <a:cxn ang="10800000">
                  <a:pos x="wd2" y="hd2"/>
                </a:cxn>
                <a:cxn ang="16200000">
                  <a:pos x="wd2" y="hd2"/>
                </a:cxn>
              </a:cxnLst>
              <a:rect l="0" t="0" r="r" b="b"/>
              <a:pathLst>
                <a:path w="21600" h="21600" extrusionOk="0">
                  <a:moveTo>
                    <a:pt x="21600" y="9616"/>
                  </a:moveTo>
                  <a:cubicBezTo>
                    <a:pt x="21600" y="6717"/>
                    <a:pt x="18978" y="3917"/>
                    <a:pt x="14009" y="1261"/>
                  </a:cubicBezTo>
                  <a:lnTo>
                    <a:pt x="6142" y="0"/>
                  </a:lnTo>
                  <a:cubicBezTo>
                    <a:pt x="12905" y="2999"/>
                    <a:pt x="16562" y="6241"/>
                    <a:pt x="16562" y="9605"/>
                  </a:cubicBezTo>
                  <a:cubicBezTo>
                    <a:pt x="16562" y="13887"/>
                    <a:pt x="10627" y="17948"/>
                    <a:pt x="0" y="21600"/>
                  </a:cubicBezTo>
                  <a:lnTo>
                    <a:pt x="9455" y="20084"/>
                  </a:lnTo>
                  <a:cubicBezTo>
                    <a:pt x="17321" y="16842"/>
                    <a:pt x="21600" y="13312"/>
                    <a:pt x="21600" y="96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2324BD30-7246-394E-B724-A3C3C812FA68}"/>
                </a:ext>
              </a:extLst>
            </p:cNvPr>
            <p:cNvSpPr/>
            <p:nvPr/>
          </p:nvSpPr>
          <p:spPr>
            <a:xfrm>
              <a:off x="52641500" y="5435600"/>
              <a:ext cx="4554222" cy="2592071"/>
            </a:xfrm>
            <a:custGeom>
              <a:avLst/>
              <a:gdLst/>
              <a:ahLst/>
              <a:cxnLst>
                <a:cxn ang="0">
                  <a:pos x="wd2" y="hd2"/>
                </a:cxn>
                <a:cxn ang="5400000">
                  <a:pos x="wd2" y="hd2"/>
                </a:cxn>
                <a:cxn ang="10800000">
                  <a:pos x="wd2" y="hd2"/>
                </a:cxn>
                <a:cxn ang="16200000">
                  <a:pos x="wd2" y="hd2"/>
                </a:cxn>
              </a:cxnLst>
              <a:rect l="0" t="0" r="r" b="b"/>
              <a:pathLst>
                <a:path w="21600" h="21600" extrusionOk="0">
                  <a:moveTo>
                    <a:pt x="21600" y="18288"/>
                  </a:moveTo>
                  <a:cubicBezTo>
                    <a:pt x="19612" y="19917"/>
                    <a:pt x="17402" y="20827"/>
                    <a:pt x="15071" y="20827"/>
                  </a:cubicBezTo>
                  <a:cubicBezTo>
                    <a:pt x="7776" y="20827"/>
                    <a:pt x="1644" y="11938"/>
                    <a:pt x="0" y="0"/>
                  </a:cubicBezTo>
                  <a:lnTo>
                    <a:pt x="0" y="2720"/>
                  </a:lnTo>
                  <a:cubicBezTo>
                    <a:pt x="2162" y="13694"/>
                    <a:pt x="8102" y="21600"/>
                    <a:pt x="15071" y="21600"/>
                  </a:cubicBezTo>
                  <a:cubicBezTo>
                    <a:pt x="17082" y="21600"/>
                    <a:pt x="19004" y="20944"/>
                    <a:pt x="20775" y="19748"/>
                  </a:cubicBezTo>
                  <a:lnTo>
                    <a:pt x="21600" y="1828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AF0BFD4A-DCB7-0542-8FDC-B63601FA3DEC}"/>
                </a:ext>
              </a:extLst>
            </p:cNvPr>
            <p:cNvSpPr/>
            <p:nvPr/>
          </p:nvSpPr>
          <p:spPr>
            <a:xfrm>
              <a:off x="56565800" y="8102599"/>
              <a:ext cx="163829" cy="39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409" y="21600"/>
                  </a:lnTo>
                  <a:lnTo>
                    <a:pt x="21600" y="0"/>
                  </a:lnTo>
                  <a:cubicBezTo>
                    <a:pt x="14400" y="7664"/>
                    <a:pt x="7201" y="15329"/>
                    <a:pt x="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377A26A4-A042-4649-8CAE-F7D4191FE5EB}"/>
                </a:ext>
              </a:extLst>
            </p:cNvPr>
            <p:cNvSpPr/>
            <p:nvPr/>
          </p:nvSpPr>
          <p:spPr>
            <a:xfrm>
              <a:off x="59931299" y="4597400"/>
              <a:ext cx="59688" cy="302261"/>
            </a:xfrm>
            <a:custGeom>
              <a:avLst/>
              <a:gdLst/>
              <a:ahLst/>
              <a:cxnLst>
                <a:cxn ang="0">
                  <a:pos x="wd2" y="hd2"/>
                </a:cxn>
                <a:cxn ang="5400000">
                  <a:pos x="wd2" y="hd2"/>
                </a:cxn>
                <a:cxn ang="10800000">
                  <a:pos x="wd2" y="hd2"/>
                </a:cxn>
                <a:cxn ang="16200000">
                  <a:pos x="wd2" y="hd2"/>
                </a:cxn>
              </a:cxnLst>
              <a:rect l="0" t="0" r="r" b="b"/>
              <a:pathLst>
                <a:path w="21600" h="21600" extrusionOk="0">
                  <a:moveTo>
                    <a:pt x="1838" y="0"/>
                  </a:moveTo>
                  <a:cubicBezTo>
                    <a:pt x="1838" y="1634"/>
                    <a:pt x="2298" y="3176"/>
                    <a:pt x="2298" y="4810"/>
                  </a:cubicBezTo>
                  <a:cubicBezTo>
                    <a:pt x="2298" y="10437"/>
                    <a:pt x="1378" y="16064"/>
                    <a:pt x="0" y="21600"/>
                  </a:cubicBezTo>
                  <a:lnTo>
                    <a:pt x="20222" y="17607"/>
                  </a:lnTo>
                  <a:cubicBezTo>
                    <a:pt x="21142" y="13341"/>
                    <a:pt x="21600" y="9076"/>
                    <a:pt x="21600" y="4810"/>
                  </a:cubicBezTo>
                  <a:cubicBezTo>
                    <a:pt x="21600" y="4447"/>
                    <a:pt x="21600" y="4084"/>
                    <a:pt x="21600" y="3812"/>
                  </a:cubicBezTo>
                  <a:lnTo>
                    <a:pt x="1838"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00181E10-E99F-5247-B931-9666EF5EF703}"/>
                </a:ext>
              </a:extLst>
            </p:cNvPr>
            <p:cNvSpPr/>
            <p:nvPr/>
          </p:nvSpPr>
          <p:spPr>
            <a:xfrm>
              <a:off x="52641499" y="6248399"/>
              <a:ext cx="2434588" cy="188722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33"/>
                  </a:lnTo>
                  <a:cubicBezTo>
                    <a:pt x="4011" y="11280"/>
                    <a:pt x="10738" y="18417"/>
                    <a:pt x="18806" y="21600"/>
                  </a:cubicBezTo>
                  <a:lnTo>
                    <a:pt x="21600" y="21600"/>
                  </a:lnTo>
                  <a:cubicBezTo>
                    <a:pt x="12135" y="18984"/>
                    <a:pt x="4237" y="10887"/>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9E5BE3F6-767A-F749-84B0-4DC1E1BB6597}"/>
                </a:ext>
              </a:extLst>
            </p:cNvPr>
            <p:cNvSpPr/>
            <p:nvPr/>
          </p:nvSpPr>
          <p:spPr>
            <a:xfrm>
              <a:off x="59258199" y="3962400"/>
              <a:ext cx="196852" cy="1604011"/>
            </a:xfrm>
            <a:custGeom>
              <a:avLst/>
              <a:gdLst/>
              <a:ahLst/>
              <a:cxnLst>
                <a:cxn ang="0">
                  <a:pos x="wd2" y="hd2"/>
                </a:cxn>
                <a:cxn ang="5400000">
                  <a:pos x="wd2" y="hd2"/>
                </a:cxn>
                <a:cxn ang="10800000">
                  <a:pos x="wd2" y="hd2"/>
                </a:cxn>
                <a:cxn ang="16200000">
                  <a:pos x="wd2" y="hd2"/>
                </a:cxn>
              </a:cxnLst>
              <a:rect l="0" t="0" r="r" b="b"/>
              <a:pathLst>
                <a:path w="21600" h="21600" extrusionOk="0">
                  <a:moveTo>
                    <a:pt x="11845" y="20146"/>
                  </a:moveTo>
                  <a:cubicBezTo>
                    <a:pt x="18256" y="16675"/>
                    <a:pt x="21600" y="13083"/>
                    <a:pt x="21600" y="9389"/>
                  </a:cubicBezTo>
                  <a:cubicBezTo>
                    <a:pt x="21600" y="6636"/>
                    <a:pt x="19649" y="3951"/>
                    <a:pt x="16165" y="1317"/>
                  </a:cubicBezTo>
                  <a:lnTo>
                    <a:pt x="5435" y="0"/>
                  </a:lnTo>
                  <a:cubicBezTo>
                    <a:pt x="10312" y="3044"/>
                    <a:pt x="12960" y="6174"/>
                    <a:pt x="12960" y="9389"/>
                  </a:cubicBezTo>
                  <a:cubicBezTo>
                    <a:pt x="12960" y="13613"/>
                    <a:pt x="8500" y="17701"/>
                    <a:pt x="0" y="21600"/>
                  </a:cubicBezTo>
                  <a:lnTo>
                    <a:pt x="11845" y="2014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6EFBB2C7-A037-6A48-A969-FFEAF9FA9792}"/>
                </a:ext>
              </a:extLst>
            </p:cNvPr>
            <p:cNvSpPr/>
            <p:nvPr/>
          </p:nvSpPr>
          <p:spPr>
            <a:xfrm>
              <a:off x="52730400" y="1574799"/>
              <a:ext cx="6182364" cy="6182361"/>
            </a:xfrm>
            <a:custGeom>
              <a:avLst/>
              <a:gdLst/>
              <a:ahLst/>
              <a:cxnLst>
                <a:cxn ang="0">
                  <a:pos x="wd2" y="hd2"/>
                </a:cxn>
                <a:cxn ang="5400000">
                  <a:pos x="wd2" y="hd2"/>
                </a:cxn>
                <a:cxn ang="10800000">
                  <a:pos x="wd2" y="hd2"/>
                </a:cxn>
                <a:cxn ang="16200000">
                  <a:pos x="wd2" y="hd2"/>
                </a:cxn>
              </a:cxnLst>
              <a:rect l="0" t="0" r="r" b="b"/>
              <a:pathLst>
                <a:path w="21600" h="21600" extrusionOk="0">
                  <a:moveTo>
                    <a:pt x="19257" y="17509"/>
                  </a:moveTo>
                  <a:cubicBezTo>
                    <a:pt x="20721" y="15663"/>
                    <a:pt x="21600" y="13334"/>
                    <a:pt x="21600" y="10800"/>
                  </a:cubicBezTo>
                  <a:cubicBezTo>
                    <a:pt x="21600" y="8967"/>
                    <a:pt x="21143" y="7241"/>
                    <a:pt x="20335" y="5728"/>
                  </a:cubicBezTo>
                  <a:lnTo>
                    <a:pt x="19137" y="4530"/>
                  </a:lnTo>
                  <a:cubicBezTo>
                    <a:pt x="20455" y="6279"/>
                    <a:pt x="21236" y="8448"/>
                    <a:pt x="21236" y="10800"/>
                  </a:cubicBezTo>
                  <a:cubicBezTo>
                    <a:pt x="21236" y="16555"/>
                    <a:pt x="16555" y="21236"/>
                    <a:pt x="10800" y="21236"/>
                  </a:cubicBezTo>
                  <a:cubicBezTo>
                    <a:pt x="5045" y="21236"/>
                    <a:pt x="364" y="16555"/>
                    <a:pt x="364" y="10800"/>
                  </a:cubicBezTo>
                  <a:cubicBezTo>
                    <a:pt x="364" y="5045"/>
                    <a:pt x="5045" y="364"/>
                    <a:pt x="10800" y="364"/>
                  </a:cubicBezTo>
                  <a:cubicBezTo>
                    <a:pt x="13152" y="364"/>
                    <a:pt x="15321" y="1145"/>
                    <a:pt x="17070" y="2463"/>
                  </a:cubicBezTo>
                  <a:lnTo>
                    <a:pt x="15872" y="1265"/>
                  </a:lnTo>
                  <a:cubicBezTo>
                    <a:pt x="14359" y="457"/>
                    <a:pt x="12633" y="0"/>
                    <a:pt x="10800" y="0"/>
                  </a:cubicBezTo>
                  <a:cubicBezTo>
                    <a:pt x="4845" y="0"/>
                    <a:pt x="0" y="4845"/>
                    <a:pt x="0" y="10800"/>
                  </a:cubicBezTo>
                  <a:cubicBezTo>
                    <a:pt x="0" y="16755"/>
                    <a:pt x="4845" y="21600"/>
                    <a:pt x="10800" y="21600"/>
                  </a:cubicBezTo>
                  <a:cubicBezTo>
                    <a:pt x="13334" y="21600"/>
                    <a:pt x="15668" y="20721"/>
                    <a:pt x="17509" y="19257"/>
                  </a:cubicBezTo>
                  <a:lnTo>
                    <a:pt x="19257" y="17509"/>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2B411F06-0819-3248-B001-4739E2ADF94F}"/>
                </a:ext>
              </a:extLst>
            </p:cNvPr>
            <p:cNvSpPr/>
            <p:nvPr/>
          </p:nvSpPr>
          <p:spPr>
            <a:xfrm>
              <a:off x="54343300" y="3187700"/>
              <a:ext cx="2948943" cy="29489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3"/>
                    <a:pt x="4847" y="21600"/>
                    <a:pt x="10800" y="21600"/>
                  </a:cubicBezTo>
                  <a:cubicBezTo>
                    <a:pt x="16753" y="21600"/>
                    <a:pt x="21600" y="16753"/>
                    <a:pt x="21600" y="10800"/>
                  </a:cubicBezTo>
                  <a:cubicBezTo>
                    <a:pt x="21600" y="4847"/>
                    <a:pt x="16753" y="0"/>
                    <a:pt x="10800" y="0"/>
                  </a:cubicBezTo>
                  <a:cubicBezTo>
                    <a:pt x="4837" y="9"/>
                    <a:pt x="0" y="4847"/>
                    <a:pt x="0" y="10800"/>
                  </a:cubicBezTo>
                  <a:close/>
                  <a:moveTo>
                    <a:pt x="20242" y="10800"/>
                  </a:moveTo>
                  <a:cubicBezTo>
                    <a:pt x="20242" y="16009"/>
                    <a:pt x="16000" y="20251"/>
                    <a:pt x="10791" y="20251"/>
                  </a:cubicBezTo>
                  <a:cubicBezTo>
                    <a:pt x="5581" y="20251"/>
                    <a:pt x="1340" y="16009"/>
                    <a:pt x="1340" y="10800"/>
                  </a:cubicBezTo>
                  <a:cubicBezTo>
                    <a:pt x="1340" y="5591"/>
                    <a:pt x="5581" y="1349"/>
                    <a:pt x="10791" y="1349"/>
                  </a:cubicBezTo>
                  <a:cubicBezTo>
                    <a:pt x="16000" y="1349"/>
                    <a:pt x="20242" y="5591"/>
                    <a:pt x="20242"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10CBC882-5FC3-6C45-9AFE-051DF205BA8E}"/>
                </a:ext>
              </a:extLst>
            </p:cNvPr>
            <p:cNvSpPr/>
            <p:nvPr/>
          </p:nvSpPr>
          <p:spPr>
            <a:xfrm>
              <a:off x="54076600" y="2921000"/>
              <a:ext cx="3487415" cy="34874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5"/>
                    <a:pt x="4845" y="21600"/>
                    <a:pt x="10800" y="21600"/>
                  </a:cubicBezTo>
                  <a:cubicBezTo>
                    <a:pt x="16755" y="21600"/>
                    <a:pt x="21600" y="16755"/>
                    <a:pt x="21600" y="10800"/>
                  </a:cubicBezTo>
                  <a:cubicBezTo>
                    <a:pt x="21600" y="4845"/>
                    <a:pt x="16755" y="0"/>
                    <a:pt x="10800" y="0"/>
                  </a:cubicBezTo>
                  <a:cubicBezTo>
                    <a:pt x="4845" y="0"/>
                    <a:pt x="0" y="4845"/>
                    <a:pt x="0" y="10800"/>
                  </a:cubicBezTo>
                  <a:close/>
                  <a:moveTo>
                    <a:pt x="20546" y="10800"/>
                  </a:moveTo>
                  <a:cubicBezTo>
                    <a:pt x="20546" y="16172"/>
                    <a:pt x="16173" y="20546"/>
                    <a:pt x="10800" y="20546"/>
                  </a:cubicBezTo>
                  <a:cubicBezTo>
                    <a:pt x="5428" y="20546"/>
                    <a:pt x="1054" y="16172"/>
                    <a:pt x="1054" y="10800"/>
                  </a:cubicBezTo>
                  <a:cubicBezTo>
                    <a:pt x="1054" y="5428"/>
                    <a:pt x="5428" y="1054"/>
                    <a:pt x="10800" y="1054"/>
                  </a:cubicBezTo>
                  <a:cubicBezTo>
                    <a:pt x="16173" y="1062"/>
                    <a:pt x="20546" y="5428"/>
                    <a:pt x="20546"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AFB9A93D-FD9A-FB4D-AEEC-58916161820B}"/>
                </a:ext>
              </a:extLst>
            </p:cNvPr>
            <p:cNvSpPr/>
            <p:nvPr/>
          </p:nvSpPr>
          <p:spPr>
            <a:xfrm>
              <a:off x="54609999" y="3454400"/>
              <a:ext cx="2407916" cy="24079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8"/>
                    <a:pt x="4842" y="21600"/>
                    <a:pt x="10800" y="21600"/>
                  </a:cubicBezTo>
                  <a:cubicBezTo>
                    <a:pt x="16758" y="21600"/>
                    <a:pt x="21600" y="16758"/>
                    <a:pt x="21600" y="10800"/>
                  </a:cubicBezTo>
                  <a:cubicBezTo>
                    <a:pt x="21600" y="4842"/>
                    <a:pt x="16758" y="0"/>
                    <a:pt x="10800" y="0"/>
                  </a:cubicBezTo>
                  <a:cubicBezTo>
                    <a:pt x="4842" y="0"/>
                    <a:pt x="0" y="4842"/>
                    <a:pt x="0" y="10800"/>
                  </a:cubicBezTo>
                  <a:close/>
                  <a:moveTo>
                    <a:pt x="19846" y="10800"/>
                  </a:moveTo>
                  <a:cubicBezTo>
                    <a:pt x="19846" y="15778"/>
                    <a:pt x="15790" y="19834"/>
                    <a:pt x="10811" y="19834"/>
                  </a:cubicBezTo>
                  <a:cubicBezTo>
                    <a:pt x="5833" y="19834"/>
                    <a:pt x="1777" y="15778"/>
                    <a:pt x="1777" y="10800"/>
                  </a:cubicBezTo>
                  <a:cubicBezTo>
                    <a:pt x="1777" y="5822"/>
                    <a:pt x="5833" y="1766"/>
                    <a:pt x="10811" y="1766"/>
                  </a:cubicBezTo>
                  <a:cubicBezTo>
                    <a:pt x="15790" y="1766"/>
                    <a:pt x="19846" y="5822"/>
                    <a:pt x="19846"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E6BF8263-5729-614F-BA19-E4E6547C4457}"/>
                </a:ext>
              </a:extLst>
            </p:cNvPr>
            <p:cNvSpPr/>
            <p:nvPr/>
          </p:nvSpPr>
          <p:spPr>
            <a:xfrm>
              <a:off x="54876700" y="3721099"/>
              <a:ext cx="1882143" cy="18821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1"/>
                    <a:pt x="4853" y="21600"/>
                    <a:pt x="10800" y="21600"/>
                  </a:cubicBezTo>
                  <a:cubicBezTo>
                    <a:pt x="16761" y="21600"/>
                    <a:pt x="21600" y="16747"/>
                    <a:pt x="21600" y="10800"/>
                  </a:cubicBezTo>
                  <a:cubicBezTo>
                    <a:pt x="21600" y="4839"/>
                    <a:pt x="16747" y="0"/>
                    <a:pt x="10800" y="0"/>
                  </a:cubicBezTo>
                  <a:cubicBezTo>
                    <a:pt x="4839" y="0"/>
                    <a:pt x="0" y="4839"/>
                    <a:pt x="0" y="10800"/>
                  </a:cubicBezTo>
                  <a:close/>
                  <a:moveTo>
                    <a:pt x="19049" y="10800"/>
                  </a:moveTo>
                  <a:cubicBezTo>
                    <a:pt x="19049" y="15347"/>
                    <a:pt x="15347" y="19049"/>
                    <a:pt x="10800" y="19049"/>
                  </a:cubicBezTo>
                  <a:cubicBezTo>
                    <a:pt x="6253" y="19049"/>
                    <a:pt x="2551" y="15347"/>
                    <a:pt x="2551" y="10800"/>
                  </a:cubicBezTo>
                  <a:cubicBezTo>
                    <a:pt x="2551" y="6253"/>
                    <a:pt x="6253" y="2551"/>
                    <a:pt x="10800" y="2551"/>
                  </a:cubicBezTo>
                  <a:cubicBezTo>
                    <a:pt x="15347" y="2551"/>
                    <a:pt x="19049" y="6253"/>
                    <a:pt x="19049"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F29CDD4A-7DFC-2E4D-A2CD-1885EC48B644}"/>
                </a:ext>
              </a:extLst>
            </p:cNvPr>
            <p:cNvSpPr/>
            <p:nvPr/>
          </p:nvSpPr>
          <p:spPr>
            <a:xfrm>
              <a:off x="53543199" y="2387599"/>
              <a:ext cx="4564386" cy="456438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6"/>
                    <a:pt x="4844" y="21600"/>
                    <a:pt x="10800" y="21600"/>
                  </a:cubicBezTo>
                  <a:cubicBezTo>
                    <a:pt x="16756" y="21600"/>
                    <a:pt x="21600" y="16756"/>
                    <a:pt x="21600" y="10800"/>
                  </a:cubicBezTo>
                  <a:cubicBezTo>
                    <a:pt x="21600" y="4844"/>
                    <a:pt x="16756" y="0"/>
                    <a:pt x="10800" y="0"/>
                  </a:cubicBezTo>
                  <a:cubicBezTo>
                    <a:pt x="4844" y="0"/>
                    <a:pt x="0" y="4844"/>
                    <a:pt x="0" y="10800"/>
                  </a:cubicBezTo>
                  <a:close/>
                  <a:moveTo>
                    <a:pt x="20921" y="10800"/>
                  </a:moveTo>
                  <a:cubicBezTo>
                    <a:pt x="20921" y="16377"/>
                    <a:pt x="16383" y="20921"/>
                    <a:pt x="10800" y="20921"/>
                  </a:cubicBezTo>
                  <a:cubicBezTo>
                    <a:pt x="5217" y="20921"/>
                    <a:pt x="679" y="16383"/>
                    <a:pt x="679" y="10800"/>
                  </a:cubicBezTo>
                  <a:cubicBezTo>
                    <a:pt x="679" y="5223"/>
                    <a:pt x="5217" y="679"/>
                    <a:pt x="10800" y="679"/>
                  </a:cubicBezTo>
                  <a:cubicBezTo>
                    <a:pt x="16383" y="679"/>
                    <a:pt x="20921" y="5223"/>
                    <a:pt x="20921"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1A13C351-189D-A241-98B1-FC9345B0FB7C}"/>
                </a:ext>
              </a:extLst>
            </p:cNvPr>
            <p:cNvSpPr/>
            <p:nvPr/>
          </p:nvSpPr>
          <p:spPr>
            <a:xfrm>
              <a:off x="53263800" y="2108200"/>
              <a:ext cx="5105400" cy="51054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3"/>
                    <a:pt x="4847" y="21600"/>
                    <a:pt x="10800" y="21600"/>
                  </a:cubicBezTo>
                  <a:cubicBezTo>
                    <a:pt x="16753" y="21600"/>
                    <a:pt x="21600" y="16753"/>
                    <a:pt x="21600" y="10800"/>
                  </a:cubicBezTo>
                  <a:cubicBezTo>
                    <a:pt x="21600" y="4847"/>
                    <a:pt x="16753" y="0"/>
                    <a:pt x="10800" y="0"/>
                  </a:cubicBezTo>
                  <a:cubicBezTo>
                    <a:pt x="4847" y="0"/>
                    <a:pt x="0" y="4847"/>
                    <a:pt x="0" y="10800"/>
                  </a:cubicBezTo>
                  <a:close/>
                  <a:moveTo>
                    <a:pt x="21047" y="10800"/>
                  </a:moveTo>
                  <a:cubicBezTo>
                    <a:pt x="21047" y="16447"/>
                    <a:pt x="16453" y="21041"/>
                    <a:pt x="10805" y="21041"/>
                  </a:cubicBezTo>
                  <a:cubicBezTo>
                    <a:pt x="5158" y="21041"/>
                    <a:pt x="564" y="16447"/>
                    <a:pt x="564" y="10800"/>
                  </a:cubicBezTo>
                  <a:cubicBezTo>
                    <a:pt x="564" y="5153"/>
                    <a:pt x="5158" y="559"/>
                    <a:pt x="10805" y="559"/>
                  </a:cubicBezTo>
                  <a:cubicBezTo>
                    <a:pt x="16447" y="559"/>
                    <a:pt x="21047" y="5153"/>
                    <a:pt x="21047"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C6491EDF-8FB2-BC43-A3F9-83CF60F97652}"/>
                </a:ext>
              </a:extLst>
            </p:cNvPr>
            <p:cNvSpPr/>
            <p:nvPr/>
          </p:nvSpPr>
          <p:spPr>
            <a:xfrm>
              <a:off x="52997099" y="1841499"/>
              <a:ext cx="5643887" cy="56438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4"/>
                    <a:pt x="4846" y="21600"/>
                    <a:pt x="10800" y="21600"/>
                  </a:cubicBezTo>
                  <a:cubicBezTo>
                    <a:pt x="16754" y="21600"/>
                    <a:pt x="21600" y="16754"/>
                    <a:pt x="21600" y="10800"/>
                  </a:cubicBezTo>
                  <a:cubicBezTo>
                    <a:pt x="21600" y="4846"/>
                    <a:pt x="16754" y="0"/>
                    <a:pt x="10800" y="0"/>
                  </a:cubicBezTo>
                  <a:cubicBezTo>
                    <a:pt x="4846" y="0"/>
                    <a:pt x="0" y="4846"/>
                    <a:pt x="0" y="10800"/>
                  </a:cubicBezTo>
                  <a:close/>
                  <a:moveTo>
                    <a:pt x="21148" y="10800"/>
                  </a:moveTo>
                  <a:cubicBezTo>
                    <a:pt x="21148" y="16506"/>
                    <a:pt x="16506" y="21148"/>
                    <a:pt x="10800" y="21148"/>
                  </a:cubicBezTo>
                  <a:cubicBezTo>
                    <a:pt x="5094" y="21148"/>
                    <a:pt x="452" y="16506"/>
                    <a:pt x="452" y="10800"/>
                  </a:cubicBezTo>
                  <a:cubicBezTo>
                    <a:pt x="452" y="5094"/>
                    <a:pt x="5094" y="452"/>
                    <a:pt x="10800" y="452"/>
                  </a:cubicBezTo>
                  <a:cubicBezTo>
                    <a:pt x="16506" y="452"/>
                    <a:pt x="21148" y="5094"/>
                    <a:pt x="21148"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7F3C721A-35E7-BA47-A9CB-D366CE255299}"/>
                </a:ext>
              </a:extLst>
            </p:cNvPr>
            <p:cNvSpPr/>
            <p:nvPr/>
          </p:nvSpPr>
          <p:spPr>
            <a:xfrm>
              <a:off x="53822599" y="2666999"/>
              <a:ext cx="4000502" cy="400050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2"/>
                    <a:pt x="4841" y="21600"/>
                    <a:pt x="10800" y="21600"/>
                  </a:cubicBezTo>
                  <a:cubicBezTo>
                    <a:pt x="16752" y="21600"/>
                    <a:pt x="21600" y="16759"/>
                    <a:pt x="21600" y="10800"/>
                  </a:cubicBezTo>
                  <a:cubicBezTo>
                    <a:pt x="21600" y="4848"/>
                    <a:pt x="16759" y="0"/>
                    <a:pt x="10800" y="0"/>
                  </a:cubicBezTo>
                  <a:cubicBezTo>
                    <a:pt x="4841" y="7"/>
                    <a:pt x="0" y="4848"/>
                    <a:pt x="0" y="10800"/>
                  </a:cubicBezTo>
                  <a:close/>
                  <a:moveTo>
                    <a:pt x="20743" y="10800"/>
                  </a:moveTo>
                  <a:cubicBezTo>
                    <a:pt x="20743" y="16286"/>
                    <a:pt x="16279" y="20750"/>
                    <a:pt x="10793" y="20750"/>
                  </a:cubicBezTo>
                  <a:cubicBezTo>
                    <a:pt x="5307" y="20750"/>
                    <a:pt x="843" y="16286"/>
                    <a:pt x="843" y="10800"/>
                  </a:cubicBezTo>
                  <a:cubicBezTo>
                    <a:pt x="843" y="5314"/>
                    <a:pt x="5307" y="850"/>
                    <a:pt x="10793" y="850"/>
                  </a:cubicBezTo>
                  <a:cubicBezTo>
                    <a:pt x="16279" y="857"/>
                    <a:pt x="20743" y="5314"/>
                    <a:pt x="20743"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hasCustomPrompt="1"/>
          </p:nvPr>
        </p:nvSpPr>
        <p:spPr>
          <a:xfrm>
            <a:off x="6972300" y="1110614"/>
            <a:ext cx="4375150" cy="3451861"/>
          </a:xfrm>
        </p:spPr>
        <p:txBody>
          <a:bodyPr anchor="b"/>
          <a:lstStyle>
            <a:lvl1pPr>
              <a:defRPr sz="6000" b="1">
                <a:latin typeface="+mn-lt"/>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972300" y="4589463"/>
            <a:ext cx="437515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 name="Picture Placeholder 4">
            <a:extLst>
              <a:ext uri="{FF2B5EF4-FFF2-40B4-BE49-F238E27FC236}">
                <a16:creationId xmlns:a16="http://schemas.microsoft.com/office/drawing/2014/main" id="{6FA0238A-48E7-654B-B66A-229B824E833B}"/>
              </a:ext>
            </a:extLst>
          </p:cNvPr>
          <p:cNvSpPr>
            <a:spLocks noGrp="1"/>
          </p:cNvSpPr>
          <p:nvPr>
            <p:ph type="pic" sz="quarter" idx="13"/>
          </p:nvPr>
        </p:nvSpPr>
        <p:spPr>
          <a:xfrm>
            <a:off x="901700" y="1125538"/>
            <a:ext cx="5194300" cy="3436937"/>
          </a:xfrm>
          <a:solidFill>
            <a:schemeClr val="tx1">
              <a:lumMod val="65000"/>
              <a:lumOff val="35000"/>
            </a:schemeClr>
          </a:solid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32FD0D80-AB81-D146-A389-B717AAE1AFD0}"/>
              </a:ext>
            </a:extLst>
          </p:cNvPr>
          <p:cNvGrpSpPr/>
          <p:nvPr userDrawn="1"/>
        </p:nvGrpSpPr>
        <p:grpSpPr>
          <a:xfrm>
            <a:off x="4522468" y="-4446"/>
            <a:ext cx="7669532" cy="6866892"/>
            <a:chOff x="5765799" y="1282699"/>
            <a:chExt cx="7669532" cy="6866892"/>
          </a:xfrm>
          <a:solidFill>
            <a:schemeClr val="accent2"/>
          </a:solidFill>
        </p:grpSpPr>
        <p:sp>
          <p:nvSpPr>
            <p:cNvPr id="16" name="Shape">
              <a:extLst>
                <a:ext uri="{FF2B5EF4-FFF2-40B4-BE49-F238E27FC236}">
                  <a16:creationId xmlns:a16="http://schemas.microsoft.com/office/drawing/2014/main" id="{0994A12B-4BD1-5849-AE3F-5FAAACBDE999}"/>
                </a:ext>
              </a:extLst>
            </p:cNvPr>
            <p:cNvSpPr/>
            <p:nvPr/>
          </p:nvSpPr>
          <p:spPr>
            <a:xfrm>
              <a:off x="9575799" y="4081780"/>
              <a:ext cx="1343662" cy="134366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61"/>
                    <a:pt x="21600" y="10800"/>
                  </a:cubicBezTo>
                  <a:cubicBezTo>
                    <a:pt x="21600" y="4839"/>
                    <a:pt x="16761" y="0"/>
                    <a:pt x="10800" y="0"/>
                  </a:cubicBezTo>
                  <a:cubicBezTo>
                    <a:pt x="4839" y="0"/>
                    <a:pt x="0" y="4839"/>
                    <a:pt x="0" y="10800"/>
                  </a:cubicBezTo>
                  <a:cubicBezTo>
                    <a:pt x="0" y="16761"/>
                    <a:pt x="4839" y="21600"/>
                    <a:pt x="10800" y="21600"/>
                  </a:cubicBezTo>
                  <a:close/>
                  <a:moveTo>
                    <a:pt x="10800" y="3797"/>
                  </a:moveTo>
                  <a:cubicBezTo>
                    <a:pt x="14659" y="3797"/>
                    <a:pt x="17803" y="6941"/>
                    <a:pt x="17803" y="10800"/>
                  </a:cubicBezTo>
                  <a:cubicBezTo>
                    <a:pt x="17803" y="14659"/>
                    <a:pt x="14659" y="17803"/>
                    <a:pt x="10800" y="17803"/>
                  </a:cubicBezTo>
                  <a:cubicBezTo>
                    <a:pt x="6941" y="17803"/>
                    <a:pt x="3797" y="14659"/>
                    <a:pt x="3797" y="10800"/>
                  </a:cubicBezTo>
                  <a:cubicBezTo>
                    <a:pt x="3797" y="6941"/>
                    <a:pt x="6921" y="3797"/>
                    <a:pt x="10800" y="379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FC447267-24CC-8C4C-9E5D-612899DCC792}"/>
                </a:ext>
              </a:extLst>
            </p:cNvPr>
            <p:cNvSpPr/>
            <p:nvPr/>
          </p:nvSpPr>
          <p:spPr>
            <a:xfrm>
              <a:off x="9309100" y="3812540"/>
              <a:ext cx="1882143" cy="1882141"/>
            </a:xfrm>
            <a:custGeom>
              <a:avLst/>
              <a:gdLst/>
              <a:ahLst/>
              <a:cxnLst>
                <a:cxn ang="0">
                  <a:pos x="wd2" y="hd2"/>
                </a:cxn>
                <a:cxn ang="5400000">
                  <a:pos x="wd2" y="hd2"/>
                </a:cxn>
                <a:cxn ang="10800000">
                  <a:pos x="wd2" y="hd2"/>
                </a:cxn>
                <a:cxn ang="16200000">
                  <a:pos x="wd2" y="hd2"/>
                </a:cxn>
              </a:cxnLst>
              <a:rect l="0" t="0" r="r" b="b"/>
              <a:pathLst>
                <a:path w="21585" h="21600" extrusionOk="0">
                  <a:moveTo>
                    <a:pt x="10792" y="21600"/>
                  </a:moveTo>
                  <a:cubicBezTo>
                    <a:pt x="16749" y="21600"/>
                    <a:pt x="21585" y="16747"/>
                    <a:pt x="21585" y="10800"/>
                  </a:cubicBezTo>
                  <a:cubicBezTo>
                    <a:pt x="21585" y="4839"/>
                    <a:pt x="16735" y="0"/>
                    <a:pt x="10792" y="0"/>
                  </a:cubicBezTo>
                  <a:cubicBezTo>
                    <a:pt x="4850" y="0"/>
                    <a:pt x="0" y="4853"/>
                    <a:pt x="0" y="10800"/>
                  </a:cubicBezTo>
                  <a:cubicBezTo>
                    <a:pt x="-15" y="16761"/>
                    <a:pt x="4835" y="21600"/>
                    <a:pt x="10792" y="21600"/>
                  </a:cubicBezTo>
                  <a:close/>
                  <a:moveTo>
                    <a:pt x="10792" y="2565"/>
                  </a:moveTo>
                  <a:cubicBezTo>
                    <a:pt x="15337" y="2565"/>
                    <a:pt x="19036" y="6267"/>
                    <a:pt x="19036" y="10815"/>
                  </a:cubicBezTo>
                  <a:cubicBezTo>
                    <a:pt x="19036" y="15362"/>
                    <a:pt x="15322" y="19049"/>
                    <a:pt x="10792" y="19049"/>
                  </a:cubicBezTo>
                  <a:cubicBezTo>
                    <a:pt x="6263" y="19049"/>
                    <a:pt x="2548" y="15347"/>
                    <a:pt x="2548" y="10800"/>
                  </a:cubicBezTo>
                  <a:cubicBezTo>
                    <a:pt x="2548" y="6253"/>
                    <a:pt x="6248" y="2565"/>
                    <a:pt x="10792" y="25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C7386F18-438C-0440-BAE6-B5E090420F85}"/>
                </a:ext>
              </a:extLst>
            </p:cNvPr>
            <p:cNvSpPr/>
            <p:nvPr/>
          </p:nvSpPr>
          <p:spPr>
            <a:xfrm>
              <a:off x="9855200" y="4351020"/>
              <a:ext cx="805181" cy="80518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2" y="21600"/>
                    <a:pt x="21600" y="16762"/>
                    <a:pt x="21600" y="10800"/>
                  </a:cubicBezTo>
                  <a:cubicBezTo>
                    <a:pt x="21600" y="4838"/>
                    <a:pt x="16762" y="0"/>
                    <a:pt x="10800" y="0"/>
                  </a:cubicBezTo>
                  <a:cubicBezTo>
                    <a:pt x="4838" y="0"/>
                    <a:pt x="0" y="4838"/>
                    <a:pt x="0" y="10800"/>
                  </a:cubicBezTo>
                  <a:cubicBezTo>
                    <a:pt x="0" y="16762"/>
                    <a:pt x="4838" y="21600"/>
                    <a:pt x="10800" y="21600"/>
                  </a:cubicBezTo>
                  <a:close/>
                  <a:moveTo>
                    <a:pt x="10800" y="6712"/>
                  </a:moveTo>
                  <a:cubicBezTo>
                    <a:pt x="13049" y="6712"/>
                    <a:pt x="14888" y="8551"/>
                    <a:pt x="14888" y="10800"/>
                  </a:cubicBezTo>
                  <a:cubicBezTo>
                    <a:pt x="14888" y="13049"/>
                    <a:pt x="13049" y="14888"/>
                    <a:pt x="10800" y="14888"/>
                  </a:cubicBezTo>
                  <a:cubicBezTo>
                    <a:pt x="8551" y="14888"/>
                    <a:pt x="6712" y="13049"/>
                    <a:pt x="6712" y="10800"/>
                  </a:cubicBezTo>
                  <a:cubicBezTo>
                    <a:pt x="6678" y="8551"/>
                    <a:pt x="8517" y="6712"/>
                    <a:pt x="10800" y="671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FABBD2A-EEDE-DB45-9EFA-AD278C415415}"/>
                </a:ext>
              </a:extLst>
            </p:cNvPr>
            <p:cNvSpPr/>
            <p:nvPr/>
          </p:nvSpPr>
          <p:spPr>
            <a:xfrm>
              <a:off x="5968999" y="7277099"/>
              <a:ext cx="665481" cy="866141"/>
            </a:xfrm>
            <a:custGeom>
              <a:avLst/>
              <a:gdLst/>
              <a:ahLst/>
              <a:cxnLst>
                <a:cxn ang="0">
                  <a:pos x="wd2" y="hd2"/>
                </a:cxn>
                <a:cxn ang="5400000">
                  <a:pos x="wd2" y="hd2"/>
                </a:cxn>
                <a:cxn ang="10800000">
                  <a:pos x="wd2" y="hd2"/>
                </a:cxn>
                <a:cxn ang="16200000">
                  <a:pos x="wd2" y="hd2"/>
                </a:cxn>
              </a:cxnLst>
              <a:rect l="0" t="0" r="r" b="b"/>
              <a:pathLst>
                <a:path w="21600" h="21600" extrusionOk="0">
                  <a:moveTo>
                    <a:pt x="20734" y="21600"/>
                  </a:moveTo>
                  <a:lnTo>
                    <a:pt x="21600" y="21600"/>
                  </a:lnTo>
                  <a:cubicBezTo>
                    <a:pt x="13562" y="15012"/>
                    <a:pt x="6472" y="7791"/>
                    <a:pt x="453" y="0"/>
                  </a:cubicBezTo>
                  <a:lnTo>
                    <a:pt x="0" y="348"/>
                  </a:lnTo>
                  <a:cubicBezTo>
                    <a:pt x="5895" y="7981"/>
                    <a:pt x="12861" y="15107"/>
                    <a:pt x="20734"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55EBF6E1-A713-2745-94B3-61CFD1EF313A}"/>
                </a:ext>
              </a:extLst>
            </p:cNvPr>
            <p:cNvSpPr/>
            <p:nvPr/>
          </p:nvSpPr>
          <p:spPr>
            <a:xfrm>
              <a:off x="5969000" y="1282699"/>
              <a:ext cx="744220" cy="947421"/>
            </a:xfrm>
            <a:custGeom>
              <a:avLst/>
              <a:gdLst/>
              <a:ahLst/>
              <a:cxnLst>
                <a:cxn ang="0">
                  <a:pos x="wd2" y="hd2"/>
                </a:cxn>
                <a:cxn ang="5400000">
                  <a:pos x="wd2" y="hd2"/>
                </a:cxn>
                <a:cxn ang="10800000">
                  <a:pos x="wd2" y="hd2"/>
                </a:cxn>
                <a:cxn ang="16200000">
                  <a:pos x="wd2" y="hd2"/>
                </a:cxn>
              </a:cxnLst>
              <a:rect l="0" t="0" r="r" b="b"/>
              <a:pathLst>
                <a:path w="21600" h="21600" extrusionOk="0">
                  <a:moveTo>
                    <a:pt x="442" y="21600"/>
                  </a:moveTo>
                  <a:cubicBezTo>
                    <a:pt x="6377" y="13753"/>
                    <a:pt x="13491" y="6486"/>
                    <a:pt x="21600" y="0"/>
                  </a:cubicBezTo>
                  <a:lnTo>
                    <a:pt x="20789" y="0"/>
                  </a:lnTo>
                  <a:cubicBezTo>
                    <a:pt x="12864" y="6399"/>
                    <a:pt x="5861" y="13551"/>
                    <a:pt x="0" y="21253"/>
                  </a:cubicBezTo>
                  <a:lnTo>
                    <a:pt x="442"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EC800DA-DBF8-134D-9DE2-CAA6EA0AFCF5}"/>
                </a:ext>
              </a:extLst>
            </p:cNvPr>
            <p:cNvSpPr/>
            <p:nvPr/>
          </p:nvSpPr>
          <p:spPr>
            <a:xfrm>
              <a:off x="13385799" y="1282699"/>
              <a:ext cx="40641" cy="368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745"/>
                  </a:lnTo>
                  <a:cubicBezTo>
                    <a:pt x="21600" y="745"/>
                    <a:pt x="21600" y="745"/>
                    <a:pt x="20925" y="0"/>
                  </a:cubicBezTo>
                  <a:lnTo>
                    <a:pt x="0" y="0"/>
                  </a:lnTo>
                  <a:cubicBezTo>
                    <a:pt x="7425" y="7448"/>
                    <a:pt x="14850" y="14152"/>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7E80D3B5-ED32-9C46-B478-20B286F0AFF1}"/>
                </a:ext>
              </a:extLst>
            </p:cNvPr>
            <p:cNvSpPr/>
            <p:nvPr/>
          </p:nvSpPr>
          <p:spPr>
            <a:xfrm>
              <a:off x="8775699" y="3279140"/>
              <a:ext cx="2948941"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3" y="21600"/>
                    <a:pt x="21600" y="16753"/>
                    <a:pt x="21600" y="10800"/>
                  </a:cubicBezTo>
                  <a:cubicBezTo>
                    <a:pt x="21600" y="4847"/>
                    <a:pt x="16753" y="0"/>
                    <a:pt x="10800" y="0"/>
                  </a:cubicBezTo>
                  <a:cubicBezTo>
                    <a:pt x="4847" y="0"/>
                    <a:pt x="0" y="4847"/>
                    <a:pt x="0" y="10800"/>
                  </a:cubicBezTo>
                  <a:cubicBezTo>
                    <a:pt x="0" y="16753"/>
                    <a:pt x="4847" y="21600"/>
                    <a:pt x="10800" y="21600"/>
                  </a:cubicBezTo>
                  <a:close/>
                  <a:moveTo>
                    <a:pt x="10800" y="1349"/>
                  </a:moveTo>
                  <a:cubicBezTo>
                    <a:pt x="16009" y="1349"/>
                    <a:pt x="20251" y="5591"/>
                    <a:pt x="20251" y="10800"/>
                  </a:cubicBezTo>
                  <a:cubicBezTo>
                    <a:pt x="20251" y="16009"/>
                    <a:pt x="16009" y="20251"/>
                    <a:pt x="10800" y="20251"/>
                  </a:cubicBezTo>
                  <a:cubicBezTo>
                    <a:pt x="5591" y="20251"/>
                    <a:pt x="1349" y="16009"/>
                    <a:pt x="1349" y="10800"/>
                  </a:cubicBezTo>
                  <a:cubicBezTo>
                    <a:pt x="1349" y="5591"/>
                    <a:pt x="5581" y="1349"/>
                    <a:pt x="10800" y="13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4FC27527-9538-0443-B919-C305CD0AF57B}"/>
                </a:ext>
              </a:extLst>
            </p:cNvPr>
            <p:cNvSpPr/>
            <p:nvPr/>
          </p:nvSpPr>
          <p:spPr>
            <a:xfrm>
              <a:off x="6362699" y="1282700"/>
              <a:ext cx="1188721" cy="1358900"/>
            </a:xfrm>
            <a:custGeom>
              <a:avLst/>
              <a:gdLst/>
              <a:ahLst/>
              <a:cxnLst>
                <a:cxn ang="0">
                  <a:pos x="wd2" y="hd2"/>
                </a:cxn>
                <a:cxn ang="5400000">
                  <a:pos x="wd2" y="hd2"/>
                </a:cxn>
                <a:cxn ang="10800000">
                  <a:pos x="wd2" y="hd2"/>
                </a:cxn>
                <a:cxn ang="16200000">
                  <a:pos x="wd2" y="hd2"/>
                </a:cxn>
              </a:cxnLst>
              <a:rect l="0" t="0" r="r" b="b"/>
              <a:pathLst>
                <a:path w="21600" h="21600" extrusionOk="0">
                  <a:moveTo>
                    <a:pt x="0" y="21136"/>
                  </a:moveTo>
                  <a:lnTo>
                    <a:pt x="531" y="21600"/>
                  </a:lnTo>
                  <a:cubicBezTo>
                    <a:pt x="5815" y="13202"/>
                    <a:pt x="13015" y="5854"/>
                    <a:pt x="21600" y="0"/>
                  </a:cubicBezTo>
                  <a:lnTo>
                    <a:pt x="20446" y="0"/>
                  </a:lnTo>
                  <a:cubicBezTo>
                    <a:pt x="12138" y="5773"/>
                    <a:pt x="5169" y="12960"/>
                    <a:pt x="0" y="2113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8C57B9E5-4CC5-A144-8F93-6AA264F4529B}"/>
                </a:ext>
              </a:extLst>
            </p:cNvPr>
            <p:cNvSpPr/>
            <p:nvPr/>
          </p:nvSpPr>
          <p:spPr>
            <a:xfrm>
              <a:off x="9042400" y="3549650"/>
              <a:ext cx="2407921" cy="240792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8" y="21600"/>
                    <a:pt x="21600" y="16758"/>
                    <a:pt x="21600" y="10800"/>
                  </a:cubicBezTo>
                  <a:cubicBezTo>
                    <a:pt x="21600" y="4842"/>
                    <a:pt x="16758" y="0"/>
                    <a:pt x="10800" y="0"/>
                  </a:cubicBezTo>
                  <a:cubicBezTo>
                    <a:pt x="4842" y="0"/>
                    <a:pt x="0" y="4842"/>
                    <a:pt x="0" y="10800"/>
                  </a:cubicBezTo>
                  <a:cubicBezTo>
                    <a:pt x="0" y="16758"/>
                    <a:pt x="4842" y="21600"/>
                    <a:pt x="10800" y="21600"/>
                  </a:cubicBezTo>
                  <a:close/>
                  <a:moveTo>
                    <a:pt x="10800" y="1766"/>
                  </a:moveTo>
                  <a:cubicBezTo>
                    <a:pt x="15778" y="1766"/>
                    <a:pt x="19834" y="5822"/>
                    <a:pt x="19834" y="10800"/>
                  </a:cubicBezTo>
                  <a:cubicBezTo>
                    <a:pt x="19834" y="15778"/>
                    <a:pt x="15778" y="19834"/>
                    <a:pt x="10800" y="19834"/>
                  </a:cubicBezTo>
                  <a:cubicBezTo>
                    <a:pt x="5822" y="19834"/>
                    <a:pt x="1766" y="15778"/>
                    <a:pt x="1766" y="10800"/>
                  </a:cubicBezTo>
                  <a:cubicBezTo>
                    <a:pt x="1754" y="5822"/>
                    <a:pt x="5810" y="1766"/>
                    <a:pt x="10800" y="176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0841C418-CEC1-3D48-A512-31BE89EED14C}"/>
                </a:ext>
              </a:extLst>
            </p:cNvPr>
            <p:cNvSpPr/>
            <p:nvPr/>
          </p:nvSpPr>
          <p:spPr>
            <a:xfrm>
              <a:off x="6172199" y="1282700"/>
              <a:ext cx="947421" cy="1151890"/>
            </a:xfrm>
            <a:custGeom>
              <a:avLst/>
              <a:gdLst/>
              <a:ahLst/>
              <a:cxnLst>
                <a:cxn ang="0">
                  <a:pos x="wd2" y="hd2"/>
                </a:cxn>
                <a:cxn ang="5400000">
                  <a:pos x="wd2" y="hd2"/>
                </a:cxn>
                <a:cxn ang="10800000">
                  <a:pos x="wd2" y="hd2"/>
                </a:cxn>
                <a:cxn ang="16200000">
                  <a:pos x="wd2" y="hd2"/>
                </a:cxn>
              </a:cxnLst>
              <a:rect l="0" t="0" r="r" b="b"/>
              <a:pathLst>
                <a:path w="21600" h="21600" extrusionOk="0">
                  <a:moveTo>
                    <a:pt x="434" y="21600"/>
                  </a:moveTo>
                  <a:cubicBezTo>
                    <a:pt x="6080" y="13503"/>
                    <a:pt x="13232" y="6216"/>
                    <a:pt x="21600" y="0"/>
                  </a:cubicBezTo>
                  <a:lnTo>
                    <a:pt x="20702" y="0"/>
                  </a:lnTo>
                  <a:cubicBezTo>
                    <a:pt x="12537" y="6144"/>
                    <a:pt x="5530" y="13289"/>
                    <a:pt x="0" y="21219"/>
                  </a:cubicBezTo>
                  <a:lnTo>
                    <a:pt x="434"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99B4E2F7-9820-0C45-9D71-D43F04CCA539}"/>
                </a:ext>
              </a:extLst>
            </p:cNvPr>
            <p:cNvSpPr/>
            <p:nvPr/>
          </p:nvSpPr>
          <p:spPr>
            <a:xfrm>
              <a:off x="6172199" y="7073899"/>
              <a:ext cx="861061" cy="1070612"/>
            </a:xfrm>
            <a:custGeom>
              <a:avLst/>
              <a:gdLst/>
              <a:ahLst/>
              <a:cxnLst>
                <a:cxn ang="0">
                  <a:pos x="wd2" y="hd2"/>
                </a:cxn>
                <a:cxn ang="5400000">
                  <a:pos x="wd2" y="hd2"/>
                </a:cxn>
                <a:cxn ang="10800000">
                  <a:pos x="wd2" y="hd2"/>
                </a:cxn>
                <a:cxn ang="16200000">
                  <a:pos x="wd2" y="hd2"/>
                </a:cxn>
              </a:cxnLst>
              <a:rect l="0" t="0" r="r" b="b"/>
              <a:pathLst>
                <a:path w="21600" h="21600" extrusionOk="0">
                  <a:moveTo>
                    <a:pt x="478" y="0"/>
                  </a:moveTo>
                  <a:lnTo>
                    <a:pt x="0" y="384"/>
                  </a:lnTo>
                  <a:cubicBezTo>
                    <a:pt x="5607" y="8225"/>
                    <a:pt x="12584" y="15374"/>
                    <a:pt x="20644" y="21600"/>
                  </a:cubicBezTo>
                  <a:lnTo>
                    <a:pt x="21600" y="21600"/>
                  </a:lnTo>
                  <a:cubicBezTo>
                    <a:pt x="13317" y="15297"/>
                    <a:pt x="6212" y="8020"/>
                    <a:pt x="47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6EBA219-A700-C24F-A660-4EF2E7402757}"/>
                </a:ext>
              </a:extLst>
            </p:cNvPr>
            <p:cNvSpPr/>
            <p:nvPr/>
          </p:nvSpPr>
          <p:spPr>
            <a:xfrm>
              <a:off x="10998200" y="1282699"/>
              <a:ext cx="2433321" cy="1887221"/>
            </a:xfrm>
            <a:custGeom>
              <a:avLst/>
              <a:gdLst/>
              <a:ahLst/>
              <a:cxnLst>
                <a:cxn ang="0">
                  <a:pos x="wd2" y="hd2"/>
                </a:cxn>
                <a:cxn ang="5400000">
                  <a:pos x="wd2" y="hd2"/>
                </a:cxn>
                <a:cxn ang="10800000">
                  <a:pos x="wd2" y="hd2"/>
                </a:cxn>
                <a:cxn ang="16200000">
                  <a:pos x="wd2" y="hd2"/>
                </a:cxn>
              </a:cxnLst>
              <a:rect l="0" t="0" r="r" b="b"/>
              <a:pathLst>
                <a:path w="21600" h="21600" extrusionOk="0">
                  <a:moveTo>
                    <a:pt x="2796" y="0"/>
                  </a:moveTo>
                  <a:lnTo>
                    <a:pt x="0" y="0"/>
                  </a:lnTo>
                  <a:cubicBezTo>
                    <a:pt x="9470" y="2616"/>
                    <a:pt x="17372" y="10713"/>
                    <a:pt x="21600" y="21600"/>
                  </a:cubicBezTo>
                  <a:lnTo>
                    <a:pt x="21600" y="19667"/>
                  </a:lnTo>
                  <a:cubicBezTo>
                    <a:pt x="17587" y="10320"/>
                    <a:pt x="10856" y="3183"/>
                    <a:pt x="2796"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1729D37C-4D41-A34A-BAA7-09520E933B36}"/>
                </a:ext>
              </a:extLst>
            </p:cNvPr>
            <p:cNvSpPr/>
            <p:nvPr/>
          </p:nvSpPr>
          <p:spPr>
            <a:xfrm>
              <a:off x="6362699" y="6870700"/>
              <a:ext cx="1088391" cy="1278890"/>
            </a:xfrm>
            <a:custGeom>
              <a:avLst/>
              <a:gdLst/>
              <a:ahLst/>
              <a:cxnLst>
                <a:cxn ang="0">
                  <a:pos x="wd2" y="hd2"/>
                </a:cxn>
                <a:cxn ang="5400000">
                  <a:pos x="wd2" y="hd2"/>
                </a:cxn>
                <a:cxn ang="10800000">
                  <a:pos x="wd2" y="hd2"/>
                </a:cxn>
                <a:cxn ang="16200000">
                  <a:pos x="wd2" y="hd2"/>
                </a:cxn>
              </a:cxnLst>
              <a:rect l="0" t="0" r="r" b="b"/>
              <a:pathLst>
                <a:path w="21600" h="21600" extrusionOk="0">
                  <a:moveTo>
                    <a:pt x="580" y="0"/>
                  </a:moveTo>
                  <a:lnTo>
                    <a:pt x="0" y="493"/>
                  </a:lnTo>
                  <a:cubicBezTo>
                    <a:pt x="5242" y="8537"/>
                    <a:pt x="12174" y="15701"/>
                    <a:pt x="20390" y="21600"/>
                  </a:cubicBezTo>
                  <a:lnTo>
                    <a:pt x="21600" y="21600"/>
                  </a:lnTo>
                  <a:cubicBezTo>
                    <a:pt x="13081" y="15615"/>
                    <a:pt x="5923" y="8280"/>
                    <a:pt x="58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4A9BFAF8-D160-0A48-937F-E0BF42B48F01}"/>
                </a:ext>
              </a:extLst>
            </p:cNvPr>
            <p:cNvSpPr/>
            <p:nvPr/>
          </p:nvSpPr>
          <p:spPr>
            <a:xfrm>
              <a:off x="5765799" y="7480299"/>
              <a:ext cx="490222" cy="661672"/>
            </a:xfrm>
            <a:custGeom>
              <a:avLst/>
              <a:gdLst/>
              <a:ahLst/>
              <a:cxnLst>
                <a:cxn ang="0">
                  <a:pos x="wd2" y="hd2"/>
                </a:cxn>
                <a:cxn ang="5400000">
                  <a:pos x="wd2" y="hd2"/>
                </a:cxn>
                <a:cxn ang="10800000">
                  <a:pos x="wd2" y="hd2"/>
                </a:cxn>
                <a:cxn ang="16200000">
                  <a:pos x="wd2" y="hd2"/>
                </a:cxn>
              </a:cxnLst>
              <a:rect l="0" t="0" r="r" b="b"/>
              <a:pathLst>
                <a:path w="21600" h="21600" extrusionOk="0">
                  <a:moveTo>
                    <a:pt x="448" y="0"/>
                  </a:moveTo>
                  <a:lnTo>
                    <a:pt x="0" y="332"/>
                  </a:lnTo>
                  <a:cubicBezTo>
                    <a:pt x="6155" y="7753"/>
                    <a:pt x="13094" y="14842"/>
                    <a:pt x="20817" y="21600"/>
                  </a:cubicBezTo>
                  <a:lnTo>
                    <a:pt x="21600" y="21600"/>
                  </a:lnTo>
                  <a:cubicBezTo>
                    <a:pt x="13766" y="14759"/>
                    <a:pt x="6715" y="7545"/>
                    <a:pt x="44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84B636DD-AB6C-A042-8C07-184568468E4B}"/>
                </a:ext>
              </a:extLst>
            </p:cNvPr>
            <p:cNvSpPr/>
            <p:nvPr/>
          </p:nvSpPr>
          <p:spPr>
            <a:xfrm>
              <a:off x="5765800" y="1282700"/>
              <a:ext cx="560071" cy="741681"/>
            </a:xfrm>
            <a:custGeom>
              <a:avLst/>
              <a:gdLst/>
              <a:ahLst/>
              <a:cxnLst>
                <a:cxn ang="0">
                  <a:pos x="wd2" y="hd2"/>
                </a:cxn>
                <a:cxn ang="5400000">
                  <a:pos x="wd2" y="hd2"/>
                </a:cxn>
                <a:cxn ang="10800000">
                  <a:pos x="wd2" y="hd2"/>
                </a:cxn>
                <a:cxn ang="16200000">
                  <a:pos x="wd2" y="hd2"/>
                </a:cxn>
              </a:cxnLst>
              <a:rect l="0" t="0" r="r" b="b"/>
              <a:pathLst>
                <a:path w="21600" h="21600" extrusionOk="0">
                  <a:moveTo>
                    <a:pt x="0" y="21304"/>
                  </a:moveTo>
                  <a:lnTo>
                    <a:pt x="392" y="21600"/>
                  </a:lnTo>
                  <a:cubicBezTo>
                    <a:pt x="6563" y="14018"/>
                    <a:pt x="13616" y="6768"/>
                    <a:pt x="21600" y="0"/>
                  </a:cubicBezTo>
                  <a:lnTo>
                    <a:pt x="20914" y="0"/>
                  </a:lnTo>
                  <a:cubicBezTo>
                    <a:pt x="13078" y="6695"/>
                    <a:pt x="6073" y="13833"/>
                    <a:pt x="0" y="213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C2451A3A-77AF-1F45-89A2-1AF79A96718F}"/>
                </a:ext>
              </a:extLst>
            </p:cNvPr>
            <p:cNvSpPr/>
            <p:nvPr/>
          </p:nvSpPr>
          <p:spPr>
            <a:xfrm>
              <a:off x="10121900" y="4625340"/>
              <a:ext cx="256541"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88" y="21600"/>
                    <a:pt x="21600" y="16788"/>
                    <a:pt x="21600" y="10800"/>
                  </a:cubicBezTo>
                  <a:cubicBezTo>
                    <a:pt x="21600" y="4812"/>
                    <a:pt x="16788" y="0"/>
                    <a:pt x="10800" y="0"/>
                  </a:cubicBezTo>
                  <a:cubicBezTo>
                    <a:pt x="4812" y="0"/>
                    <a:pt x="0" y="4812"/>
                    <a:pt x="0" y="10800"/>
                  </a:cubicBezTo>
                  <a:cubicBezTo>
                    <a:pt x="0" y="16788"/>
                    <a:pt x="4812" y="21600"/>
                    <a:pt x="108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8C165A8D-8BDB-9A44-8811-ADE52FFE45D8}"/>
                </a:ext>
              </a:extLst>
            </p:cNvPr>
            <p:cNvSpPr/>
            <p:nvPr/>
          </p:nvSpPr>
          <p:spPr>
            <a:xfrm>
              <a:off x="8267700" y="2755899"/>
              <a:ext cx="3985260" cy="4000502"/>
            </a:xfrm>
            <a:custGeom>
              <a:avLst/>
              <a:gdLst/>
              <a:ahLst/>
              <a:cxnLst>
                <a:cxn ang="0">
                  <a:pos x="wd2" y="hd2"/>
                </a:cxn>
                <a:cxn ang="5400000">
                  <a:pos x="wd2" y="hd2"/>
                </a:cxn>
                <a:cxn ang="10800000">
                  <a:pos x="wd2" y="hd2"/>
                </a:cxn>
                <a:cxn ang="16200000">
                  <a:pos x="wd2" y="hd2"/>
                </a:cxn>
              </a:cxnLst>
              <a:rect l="0" t="0" r="r" b="b"/>
              <a:pathLst>
                <a:path w="21600" h="21600" extrusionOk="0">
                  <a:moveTo>
                    <a:pt x="0" y="12110"/>
                  </a:moveTo>
                  <a:cubicBezTo>
                    <a:pt x="647" y="17451"/>
                    <a:pt x="5224" y="21600"/>
                    <a:pt x="10759" y="21600"/>
                  </a:cubicBezTo>
                  <a:cubicBezTo>
                    <a:pt x="16733" y="21600"/>
                    <a:pt x="21600" y="16759"/>
                    <a:pt x="21600" y="10800"/>
                  </a:cubicBezTo>
                  <a:cubicBezTo>
                    <a:pt x="21600" y="4848"/>
                    <a:pt x="16740" y="0"/>
                    <a:pt x="10759" y="0"/>
                  </a:cubicBezTo>
                  <a:cubicBezTo>
                    <a:pt x="5224" y="0"/>
                    <a:pt x="647" y="4155"/>
                    <a:pt x="0" y="9490"/>
                  </a:cubicBezTo>
                  <a:lnTo>
                    <a:pt x="785" y="10272"/>
                  </a:lnTo>
                  <a:cubicBezTo>
                    <a:pt x="1060" y="5026"/>
                    <a:pt x="5424" y="843"/>
                    <a:pt x="10759" y="843"/>
                  </a:cubicBezTo>
                  <a:cubicBezTo>
                    <a:pt x="16265" y="843"/>
                    <a:pt x="20746" y="5307"/>
                    <a:pt x="20746" y="10793"/>
                  </a:cubicBezTo>
                  <a:cubicBezTo>
                    <a:pt x="20746" y="16279"/>
                    <a:pt x="16265" y="20743"/>
                    <a:pt x="10759" y="20743"/>
                  </a:cubicBezTo>
                  <a:cubicBezTo>
                    <a:pt x="5431" y="20743"/>
                    <a:pt x="1060" y="16560"/>
                    <a:pt x="785" y="11314"/>
                  </a:cubicBezTo>
                  <a:lnTo>
                    <a:pt x="0" y="1211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B9FE1149-F543-7340-B861-C1C1052D2E5B}"/>
                </a:ext>
              </a:extLst>
            </p:cNvPr>
            <p:cNvSpPr/>
            <p:nvPr/>
          </p:nvSpPr>
          <p:spPr>
            <a:xfrm>
              <a:off x="7162799" y="1397000"/>
              <a:ext cx="6261101" cy="2590800"/>
            </a:xfrm>
            <a:custGeom>
              <a:avLst/>
              <a:gdLst/>
              <a:ahLst/>
              <a:cxnLst>
                <a:cxn ang="0">
                  <a:pos x="wd2" y="hd2"/>
                </a:cxn>
                <a:cxn ang="5400000">
                  <a:pos x="wd2" y="hd2"/>
                </a:cxn>
                <a:cxn ang="10800000">
                  <a:pos x="wd2" y="hd2"/>
                </a:cxn>
                <a:cxn ang="16200000">
                  <a:pos x="wd2" y="hd2"/>
                </a:cxn>
              </a:cxnLst>
              <a:rect l="0" t="0" r="r" b="b"/>
              <a:pathLst>
                <a:path w="21600" h="21600" extrusionOk="0">
                  <a:moveTo>
                    <a:pt x="0" y="16856"/>
                  </a:moveTo>
                  <a:lnTo>
                    <a:pt x="241" y="17439"/>
                  </a:lnTo>
                  <a:cubicBezTo>
                    <a:pt x="1954" y="7645"/>
                    <a:pt x="5967" y="762"/>
                    <a:pt x="10638" y="762"/>
                  </a:cubicBezTo>
                  <a:cubicBezTo>
                    <a:pt x="15944" y="762"/>
                    <a:pt x="20404" y="9656"/>
                    <a:pt x="21600" y="21600"/>
                  </a:cubicBezTo>
                  <a:lnTo>
                    <a:pt x="21600" y="18879"/>
                  </a:lnTo>
                  <a:cubicBezTo>
                    <a:pt x="20027" y="7899"/>
                    <a:pt x="15707" y="0"/>
                    <a:pt x="10638" y="0"/>
                  </a:cubicBezTo>
                  <a:cubicBezTo>
                    <a:pt x="5884" y="0"/>
                    <a:pt x="1788" y="6946"/>
                    <a:pt x="0" y="1685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E691B455-6593-CD4C-BA1E-C8877FD9A228}"/>
                </a:ext>
              </a:extLst>
            </p:cNvPr>
            <p:cNvSpPr/>
            <p:nvPr/>
          </p:nvSpPr>
          <p:spPr>
            <a:xfrm>
              <a:off x="13055600" y="7797799"/>
              <a:ext cx="378461" cy="351792"/>
            </a:xfrm>
            <a:custGeom>
              <a:avLst/>
              <a:gdLst/>
              <a:ahLst/>
              <a:cxnLst>
                <a:cxn ang="0">
                  <a:pos x="wd2" y="hd2"/>
                </a:cxn>
                <a:cxn ang="5400000">
                  <a:pos x="wd2" y="hd2"/>
                </a:cxn>
                <a:cxn ang="10800000">
                  <a:pos x="wd2" y="hd2"/>
                </a:cxn>
                <a:cxn ang="16200000">
                  <a:pos x="wd2" y="hd2"/>
                </a:cxn>
              </a:cxnLst>
              <a:rect l="0" t="0" r="r" b="b"/>
              <a:pathLst>
                <a:path w="21600" h="21600" extrusionOk="0">
                  <a:moveTo>
                    <a:pt x="21600" y="3509"/>
                  </a:moveTo>
                  <a:lnTo>
                    <a:pt x="21600" y="0"/>
                  </a:lnTo>
                  <a:cubicBezTo>
                    <a:pt x="14787" y="7642"/>
                    <a:pt x="7611" y="14894"/>
                    <a:pt x="0" y="21600"/>
                  </a:cubicBezTo>
                  <a:lnTo>
                    <a:pt x="3479" y="21600"/>
                  </a:lnTo>
                  <a:cubicBezTo>
                    <a:pt x="9858" y="15908"/>
                    <a:pt x="15874" y="9903"/>
                    <a:pt x="21600" y="350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9D22C37D-B6E3-904E-AB7F-39DA58C6555A}"/>
                </a:ext>
              </a:extLst>
            </p:cNvPr>
            <p:cNvSpPr/>
            <p:nvPr/>
          </p:nvSpPr>
          <p:spPr>
            <a:xfrm>
              <a:off x="6769100" y="1282700"/>
              <a:ext cx="1864362" cy="1778000"/>
            </a:xfrm>
            <a:custGeom>
              <a:avLst/>
              <a:gdLst/>
              <a:ahLst/>
              <a:cxnLst>
                <a:cxn ang="0">
                  <a:pos x="wd2" y="hd2"/>
                </a:cxn>
                <a:cxn ang="5400000">
                  <a:pos x="wd2" y="hd2"/>
                </a:cxn>
                <a:cxn ang="10800000">
                  <a:pos x="wd2" y="hd2"/>
                </a:cxn>
                <a:cxn ang="16200000">
                  <a:pos x="wd2" y="hd2"/>
                </a:cxn>
              </a:cxnLst>
              <a:rect l="0" t="0" r="r" b="b"/>
              <a:pathLst>
                <a:path w="21600" h="21600" extrusionOk="0">
                  <a:moveTo>
                    <a:pt x="0" y="20998"/>
                  </a:moveTo>
                  <a:lnTo>
                    <a:pt x="574" y="21600"/>
                  </a:lnTo>
                  <a:cubicBezTo>
                    <a:pt x="5032" y="12142"/>
                    <a:pt x="12477" y="4490"/>
                    <a:pt x="21600" y="0"/>
                  </a:cubicBezTo>
                  <a:lnTo>
                    <a:pt x="19864" y="0"/>
                  </a:lnTo>
                  <a:cubicBezTo>
                    <a:pt x="11315" y="4598"/>
                    <a:pt x="4326" y="11973"/>
                    <a:pt x="0" y="209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FD76A200-64D6-C145-A737-21424D2C5FFE}"/>
                </a:ext>
              </a:extLst>
            </p:cNvPr>
            <p:cNvSpPr/>
            <p:nvPr/>
          </p:nvSpPr>
          <p:spPr>
            <a:xfrm>
              <a:off x="12458700" y="1282699"/>
              <a:ext cx="976631" cy="863602"/>
            </a:xfrm>
            <a:custGeom>
              <a:avLst/>
              <a:gdLst/>
              <a:ahLst/>
              <a:cxnLst>
                <a:cxn ang="0">
                  <a:pos x="wd2" y="hd2"/>
                </a:cxn>
                <a:cxn ang="5400000">
                  <a:pos x="wd2" y="hd2"/>
                </a:cxn>
                <a:cxn ang="10800000">
                  <a:pos x="wd2" y="hd2"/>
                </a:cxn>
                <a:cxn ang="16200000">
                  <a:pos x="wd2" y="hd2"/>
                </a:cxn>
              </a:cxnLst>
              <a:rect l="0" t="0" r="r" b="b"/>
              <a:pathLst>
                <a:path w="21600" h="21600" extrusionOk="0">
                  <a:moveTo>
                    <a:pt x="2135" y="0"/>
                  </a:moveTo>
                  <a:lnTo>
                    <a:pt x="0" y="0"/>
                  </a:lnTo>
                  <a:cubicBezTo>
                    <a:pt x="8174" y="5876"/>
                    <a:pt x="15449" y="13182"/>
                    <a:pt x="21600" y="21600"/>
                  </a:cubicBezTo>
                  <a:lnTo>
                    <a:pt x="21600" y="19567"/>
                  </a:lnTo>
                  <a:cubicBezTo>
                    <a:pt x="15954" y="12071"/>
                    <a:pt x="9410" y="5464"/>
                    <a:pt x="2135"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5872441F-E652-CD48-9164-6B59A8292BC2}"/>
                </a:ext>
              </a:extLst>
            </p:cNvPr>
            <p:cNvSpPr/>
            <p:nvPr/>
          </p:nvSpPr>
          <p:spPr>
            <a:xfrm>
              <a:off x="12039600" y="6896099"/>
              <a:ext cx="1391920" cy="1248411"/>
            </a:xfrm>
            <a:custGeom>
              <a:avLst/>
              <a:gdLst/>
              <a:ahLst/>
              <a:cxnLst>
                <a:cxn ang="0">
                  <a:pos x="wd2" y="hd2"/>
                </a:cxn>
                <a:cxn ang="5400000">
                  <a:pos x="wd2" y="hd2"/>
                </a:cxn>
                <a:cxn ang="10800000">
                  <a:pos x="wd2" y="hd2"/>
                </a:cxn>
                <a:cxn ang="16200000">
                  <a:pos x="wd2" y="hd2"/>
                </a:cxn>
              </a:cxnLst>
              <a:rect l="0" t="0" r="r" b="b"/>
              <a:pathLst>
                <a:path w="21600" h="21600" extrusionOk="0">
                  <a:moveTo>
                    <a:pt x="21600" y="2000"/>
                  </a:moveTo>
                  <a:lnTo>
                    <a:pt x="21600" y="0"/>
                  </a:lnTo>
                  <a:cubicBezTo>
                    <a:pt x="16121" y="9031"/>
                    <a:pt x="8691" y="16480"/>
                    <a:pt x="0" y="21600"/>
                  </a:cubicBezTo>
                  <a:lnTo>
                    <a:pt x="2128" y="21600"/>
                  </a:lnTo>
                  <a:cubicBezTo>
                    <a:pt x="9834" y="16722"/>
                    <a:pt x="16476" y="10020"/>
                    <a:pt x="21600" y="20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A3429012-3D58-7F43-9AB7-2206A420FE15}"/>
                </a:ext>
              </a:extLst>
            </p:cNvPr>
            <p:cNvSpPr/>
            <p:nvPr/>
          </p:nvSpPr>
          <p:spPr>
            <a:xfrm>
              <a:off x="6769099" y="6451599"/>
              <a:ext cx="1703071" cy="1697991"/>
            </a:xfrm>
            <a:custGeom>
              <a:avLst/>
              <a:gdLst/>
              <a:ahLst/>
              <a:cxnLst>
                <a:cxn ang="0">
                  <a:pos x="wd2" y="hd2"/>
                </a:cxn>
                <a:cxn ang="5400000">
                  <a:pos x="wd2" y="hd2"/>
                </a:cxn>
                <a:cxn ang="10800000">
                  <a:pos x="wd2" y="hd2"/>
                </a:cxn>
                <a:cxn ang="16200000">
                  <a:pos x="wd2" y="hd2"/>
                </a:cxn>
              </a:cxnLst>
              <a:rect l="0" t="0" r="r" b="b"/>
              <a:pathLst>
                <a:path w="21600" h="21600" extrusionOk="0">
                  <a:moveTo>
                    <a:pt x="19860" y="21600"/>
                  </a:moveTo>
                  <a:lnTo>
                    <a:pt x="21600" y="21600"/>
                  </a:lnTo>
                  <a:cubicBezTo>
                    <a:pt x="12548" y="16802"/>
                    <a:pt x="5187" y="9225"/>
                    <a:pt x="628" y="0"/>
                  </a:cubicBezTo>
                  <a:lnTo>
                    <a:pt x="0" y="630"/>
                  </a:lnTo>
                  <a:cubicBezTo>
                    <a:pt x="4413" y="9419"/>
                    <a:pt x="11356" y="16737"/>
                    <a:pt x="1986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FECD701E-F892-374C-96E7-326734DD1A38}"/>
                </a:ext>
              </a:extLst>
            </p:cNvPr>
            <p:cNvSpPr/>
            <p:nvPr/>
          </p:nvSpPr>
          <p:spPr>
            <a:xfrm>
              <a:off x="6565899" y="6654799"/>
              <a:ext cx="1362712" cy="1489711"/>
            </a:xfrm>
            <a:custGeom>
              <a:avLst/>
              <a:gdLst/>
              <a:ahLst/>
              <a:cxnLst>
                <a:cxn ang="0">
                  <a:pos x="wd2" y="hd2"/>
                </a:cxn>
                <a:cxn ang="5400000">
                  <a:pos x="wd2" y="hd2"/>
                </a:cxn>
                <a:cxn ang="10800000">
                  <a:pos x="wd2" y="hd2"/>
                </a:cxn>
                <a:cxn ang="16200000">
                  <a:pos x="wd2" y="hd2"/>
                </a:cxn>
              </a:cxnLst>
              <a:rect l="0" t="0" r="r" b="b"/>
              <a:pathLst>
                <a:path w="21600" h="21600" extrusionOk="0">
                  <a:moveTo>
                    <a:pt x="20151" y="21600"/>
                  </a:moveTo>
                  <a:lnTo>
                    <a:pt x="21600" y="21600"/>
                  </a:lnTo>
                  <a:cubicBezTo>
                    <a:pt x="12823" y="16094"/>
                    <a:pt x="5596" y="8673"/>
                    <a:pt x="624" y="0"/>
                  </a:cubicBezTo>
                  <a:lnTo>
                    <a:pt x="0" y="571"/>
                  </a:lnTo>
                  <a:cubicBezTo>
                    <a:pt x="4851" y="8913"/>
                    <a:pt x="11776" y="16131"/>
                    <a:pt x="2015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585F434E-9910-654C-B3AC-39CFEACBEA8F}"/>
                </a:ext>
              </a:extLst>
            </p:cNvPr>
            <p:cNvSpPr/>
            <p:nvPr/>
          </p:nvSpPr>
          <p:spPr>
            <a:xfrm>
              <a:off x="6565899" y="1282699"/>
              <a:ext cx="1484632" cy="1570991"/>
            </a:xfrm>
            <a:custGeom>
              <a:avLst/>
              <a:gdLst/>
              <a:ahLst/>
              <a:cxnLst>
                <a:cxn ang="0">
                  <a:pos x="wd2" y="hd2"/>
                </a:cxn>
                <a:cxn ang="5400000">
                  <a:pos x="wd2" y="hd2"/>
                </a:cxn>
                <a:cxn ang="10800000">
                  <a:pos x="wd2" y="hd2"/>
                </a:cxn>
                <a:cxn ang="16200000">
                  <a:pos x="wd2" y="hd2"/>
                </a:cxn>
              </a:cxnLst>
              <a:rect l="0" t="0" r="r" b="b"/>
              <a:pathLst>
                <a:path w="21600" h="21600" extrusionOk="0">
                  <a:moveTo>
                    <a:pt x="0" y="21059"/>
                  </a:moveTo>
                  <a:lnTo>
                    <a:pt x="573" y="21600"/>
                  </a:lnTo>
                  <a:cubicBezTo>
                    <a:pt x="5469" y="12782"/>
                    <a:pt x="12749" y="5326"/>
                    <a:pt x="21600" y="0"/>
                  </a:cubicBezTo>
                  <a:lnTo>
                    <a:pt x="20196" y="0"/>
                  </a:lnTo>
                  <a:cubicBezTo>
                    <a:pt x="11733" y="5291"/>
                    <a:pt x="4767" y="12537"/>
                    <a:pt x="0" y="210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1101DAFF-6FBF-614D-8492-000452C979D3}"/>
                </a:ext>
              </a:extLst>
            </p:cNvPr>
            <p:cNvSpPr/>
            <p:nvPr/>
          </p:nvSpPr>
          <p:spPr>
            <a:xfrm>
              <a:off x="6959599" y="6235700"/>
              <a:ext cx="2233931" cy="1908811"/>
            </a:xfrm>
            <a:custGeom>
              <a:avLst/>
              <a:gdLst/>
              <a:ahLst/>
              <a:cxnLst>
                <a:cxn ang="0">
                  <a:pos x="wd2" y="hd2"/>
                </a:cxn>
                <a:cxn ang="5400000">
                  <a:pos x="wd2" y="hd2"/>
                </a:cxn>
                <a:cxn ang="10800000">
                  <a:pos x="wd2" y="hd2"/>
                </a:cxn>
                <a:cxn ang="16200000">
                  <a:pos x="wd2" y="hd2"/>
                </a:cxn>
              </a:cxnLst>
              <a:rect l="0" t="0" r="r" b="b"/>
              <a:pathLst>
                <a:path w="21600" h="21600" extrusionOk="0">
                  <a:moveTo>
                    <a:pt x="19267" y="21600"/>
                  </a:moveTo>
                  <a:lnTo>
                    <a:pt x="21600" y="21600"/>
                  </a:lnTo>
                  <a:cubicBezTo>
                    <a:pt x="12267" y="18208"/>
                    <a:pt x="4617" y="10261"/>
                    <a:pt x="577" y="0"/>
                  </a:cubicBezTo>
                  <a:lnTo>
                    <a:pt x="0" y="675"/>
                  </a:lnTo>
                  <a:cubicBezTo>
                    <a:pt x="3856" y="10232"/>
                    <a:pt x="10769" y="17792"/>
                    <a:pt x="1926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F989ED1E-AED6-3344-90B0-5FA6A4F7E9DE}"/>
                </a:ext>
              </a:extLst>
            </p:cNvPr>
            <p:cNvSpPr/>
            <p:nvPr/>
          </p:nvSpPr>
          <p:spPr>
            <a:xfrm>
              <a:off x="12953999" y="1282699"/>
              <a:ext cx="478790" cy="433071"/>
            </a:xfrm>
            <a:custGeom>
              <a:avLst/>
              <a:gdLst/>
              <a:ahLst/>
              <a:cxnLst>
                <a:cxn ang="0">
                  <a:pos x="wd2" y="hd2"/>
                </a:cxn>
                <a:cxn ang="5400000">
                  <a:pos x="wd2" y="hd2"/>
                </a:cxn>
                <a:cxn ang="10800000">
                  <a:pos x="wd2" y="hd2"/>
                </a:cxn>
                <a:cxn ang="16200000">
                  <a:pos x="wd2" y="hd2"/>
                </a:cxn>
              </a:cxnLst>
              <a:rect l="0" t="0" r="r" b="b"/>
              <a:pathLst>
                <a:path w="21600" h="21600" extrusionOk="0">
                  <a:moveTo>
                    <a:pt x="2865" y="0"/>
                  </a:moveTo>
                  <a:lnTo>
                    <a:pt x="0" y="0"/>
                  </a:lnTo>
                  <a:cubicBezTo>
                    <a:pt x="7677" y="6588"/>
                    <a:pt x="14897" y="13809"/>
                    <a:pt x="21600" y="21600"/>
                  </a:cubicBezTo>
                  <a:lnTo>
                    <a:pt x="21600" y="18750"/>
                  </a:lnTo>
                  <a:cubicBezTo>
                    <a:pt x="15756" y="12099"/>
                    <a:pt x="9454" y="5828"/>
                    <a:pt x="2865"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59CC682C-9C1D-0F47-9E7E-EAAD7E826EA4}"/>
                </a:ext>
              </a:extLst>
            </p:cNvPr>
            <p:cNvSpPr/>
            <p:nvPr/>
          </p:nvSpPr>
          <p:spPr>
            <a:xfrm>
              <a:off x="12572999" y="7365999"/>
              <a:ext cx="854711" cy="783591"/>
            </a:xfrm>
            <a:custGeom>
              <a:avLst/>
              <a:gdLst/>
              <a:ahLst/>
              <a:cxnLst>
                <a:cxn ang="0">
                  <a:pos x="wd2" y="hd2"/>
                </a:cxn>
                <a:cxn ang="5400000">
                  <a:pos x="wd2" y="hd2"/>
                </a:cxn>
                <a:cxn ang="10800000">
                  <a:pos x="wd2" y="hd2"/>
                </a:cxn>
                <a:cxn ang="16200000">
                  <a:pos x="wd2" y="hd2"/>
                </a:cxn>
              </a:cxnLst>
              <a:rect l="0" t="0" r="r" b="b"/>
              <a:pathLst>
                <a:path w="21600" h="21600" extrusionOk="0">
                  <a:moveTo>
                    <a:pt x="21600" y="2241"/>
                  </a:moveTo>
                  <a:lnTo>
                    <a:pt x="21600" y="0"/>
                  </a:lnTo>
                  <a:cubicBezTo>
                    <a:pt x="15374" y="8262"/>
                    <a:pt x="8088" y="15544"/>
                    <a:pt x="0" y="21600"/>
                  </a:cubicBezTo>
                  <a:lnTo>
                    <a:pt x="2311" y="21600"/>
                  </a:lnTo>
                  <a:cubicBezTo>
                    <a:pt x="9468" y="16034"/>
                    <a:pt x="15951" y="9522"/>
                    <a:pt x="21600" y="224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1D2FE7F7-5523-BE4C-ABE3-A2712A42D2BE}"/>
                </a:ext>
              </a:extLst>
            </p:cNvPr>
            <p:cNvSpPr/>
            <p:nvPr/>
          </p:nvSpPr>
          <p:spPr>
            <a:xfrm>
              <a:off x="8509000" y="3009900"/>
              <a:ext cx="3487421" cy="348742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5" y="21600"/>
                    <a:pt x="21600" y="16755"/>
                    <a:pt x="21600" y="10800"/>
                  </a:cubicBezTo>
                  <a:cubicBezTo>
                    <a:pt x="21600" y="4845"/>
                    <a:pt x="16755" y="0"/>
                    <a:pt x="10800" y="0"/>
                  </a:cubicBezTo>
                  <a:cubicBezTo>
                    <a:pt x="4845" y="0"/>
                    <a:pt x="0" y="4845"/>
                    <a:pt x="0" y="10800"/>
                  </a:cubicBezTo>
                  <a:cubicBezTo>
                    <a:pt x="0" y="16755"/>
                    <a:pt x="4845" y="21600"/>
                    <a:pt x="10800" y="21600"/>
                  </a:cubicBezTo>
                  <a:close/>
                  <a:moveTo>
                    <a:pt x="10800" y="1062"/>
                  </a:moveTo>
                  <a:cubicBezTo>
                    <a:pt x="16172" y="1062"/>
                    <a:pt x="20546" y="5435"/>
                    <a:pt x="20546" y="10808"/>
                  </a:cubicBezTo>
                  <a:cubicBezTo>
                    <a:pt x="20546" y="16180"/>
                    <a:pt x="16172" y="20554"/>
                    <a:pt x="10800" y="20554"/>
                  </a:cubicBezTo>
                  <a:cubicBezTo>
                    <a:pt x="5428" y="20554"/>
                    <a:pt x="1054" y="16180"/>
                    <a:pt x="1054" y="10808"/>
                  </a:cubicBezTo>
                  <a:cubicBezTo>
                    <a:pt x="1054" y="5428"/>
                    <a:pt x="5428" y="1062"/>
                    <a:pt x="10800" y="106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D17FAC99-1093-CC49-BAD4-124C9B8C7BCB}"/>
                </a:ext>
              </a:extLst>
            </p:cNvPr>
            <p:cNvSpPr/>
            <p:nvPr/>
          </p:nvSpPr>
          <p:spPr>
            <a:xfrm>
              <a:off x="6959600" y="1282700"/>
              <a:ext cx="2542541" cy="1990090"/>
            </a:xfrm>
            <a:custGeom>
              <a:avLst/>
              <a:gdLst/>
              <a:ahLst/>
              <a:cxnLst>
                <a:cxn ang="0">
                  <a:pos x="wd2" y="hd2"/>
                </a:cxn>
                <a:cxn ang="5400000">
                  <a:pos x="wd2" y="hd2"/>
                </a:cxn>
                <a:cxn ang="10800000">
                  <a:pos x="wd2" y="hd2"/>
                </a:cxn>
                <a:cxn ang="16200000">
                  <a:pos x="wd2" y="hd2"/>
                </a:cxn>
              </a:cxnLst>
              <a:rect l="0" t="0" r="r" b="b"/>
              <a:pathLst>
                <a:path w="21600" h="21600" extrusionOk="0">
                  <a:moveTo>
                    <a:pt x="0" y="20952"/>
                  </a:moveTo>
                  <a:lnTo>
                    <a:pt x="507" y="21600"/>
                  </a:lnTo>
                  <a:cubicBezTo>
                    <a:pt x="4434" y="10724"/>
                    <a:pt x="12213" y="2564"/>
                    <a:pt x="21600" y="0"/>
                  </a:cubicBezTo>
                  <a:lnTo>
                    <a:pt x="18924" y="0"/>
                  </a:lnTo>
                  <a:cubicBezTo>
                    <a:pt x="10552" y="3253"/>
                    <a:pt x="3679" y="10959"/>
                    <a:pt x="0" y="2095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C56CFB4A-4534-3042-BB4B-6E8176D3F293}"/>
                </a:ext>
              </a:extLst>
            </p:cNvPr>
            <p:cNvSpPr/>
            <p:nvPr/>
          </p:nvSpPr>
          <p:spPr>
            <a:xfrm>
              <a:off x="7378700" y="1663699"/>
              <a:ext cx="5967730" cy="6182361"/>
            </a:xfrm>
            <a:custGeom>
              <a:avLst/>
              <a:gdLst/>
              <a:ahLst/>
              <a:cxnLst>
                <a:cxn ang="0">
                  <a:pos x="wd2" y="hd2"/>
                </a:cxn>
                <a:cxn ang="5400000">
                  <a:pos x="wd2" y="hd2"/>
                </a:cxn>
                <a:cxn ang="10800000">
                  <a:pos x="wd2" y="hd2"/>
                </a:cxn>
                <a:cxn ang="16200000">
                  <a:pos x="wd2" y="hd2"/>
                </a:cxn>
              </a:cxnLst>
              <a:rect l="0" t="0" r="r" b="b"/>
              <a:pathLst>
                <a:path w="21600" h="21600" extrusionOk="0">
                  <a:moveTo>
                    <a:pt x="0" y="14758"/>
                  </a:moveTo>
                  <a:cubicBezTo>
                    <a:pt x="1641" y="18760"/>
                    <a:pt x="5686" y="21600"/>
                    <a:pt x="10412" y="21600"/>
                  </a:cubicBezTo>
                  <a:cubicBezTo>
                    <a:pt x="16580" y="21600"/>
                    <a:pt x="21600" y="16755"/>
                    <a:pt x="21600" y="10800"/>
                  </a:cubicBezTo>
                  <a:cubicBezTo>
                    <a:pt x="21600" y="4845"/>
                    <a:pt x="16580" y="0"/>
                    <a:pt x="10412" y="0"/>
                  </a:cubicBezTo>
                  <a:cubicBezTo>
                    <a:pt x="5686" y="0"/>
                    <a:pt x="1641" y="2840"/>
                    <a:pt x="0" y="6842"/>
                  </a:cubicBezTo>
                  <a:lnTo>
                    <a:pt x="294" y="7126"/>
                  </a:lnTo>
                  <a:cubicBezTo>
                    <a:pt x="1839" y="3181"/>
                    <a:pt x="5792" y="364"/>
                    <a:pt x="10412" y="364"/>
                  </a:cubicBezTo>
                  <a:cubicBezTo>
                    <a:pt x="16374" y="364"/>
                    <a:pt x="21223" y="5045"/>
                    <a:pt x="21223" y="10800"/>
                  </a:cubicBezTo>
                  <a:cubicBezTo>
                    <a:pt x="21223" y="16555"/>
                    <a:pt x="16374" y="21236"/>
                    <a:pt x="10412" y="21236"/>
                  </a:cubicBezTo>
                  <a:cubicBezTo>
                    <a:pt x="5792" y="21236"/>
                    <a:pt x="1839" y="18423"/>
                    <a:pt x="294" y="14474"/>
                  </a:cubicBezTo>
                  <a:lnTo>
                    <a:pt x="0" y="1475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0F2A64F6-8B58-B146-85F3-69D85B0CB9E1}"/>
                </a:ext>
              </a:extLst>
            </p:cNvPr>
            <p:cNvSpPr/>
            <p:nvPr/>
          </p:nvSpPr>
          <p:spPr>
            <a:xfrm>
              <a:off x="7581900" y="1930399"/>
              <a:ext cx="5488941" cy="5643881"/>
            </a:xfrm>
            <a:custGeom>
              <a:avLst/>
              <a:gdLst/>
              <a:ahLst/>
              <a:cxnLst>
                <a:cxn ang="0">
                  <a:pos x="wd2" y="hd2"/>
                </a:cxn>
                <a:cxn ang="5400000">
                  <a:pos x="wd2" y="hd2"/>
                </a:cxn>
                <a:cxn ang="10800000">
                  <a:pos x="wd2" y="hd2"/>
                </a:cxn>
                <a:cxn ang="16200000">
                  <a:pos x="wd2" y="hd2"/>
                </a:cxn>
              </a:cxnLst>
              <a:rect l="0" t="0" r="r" b="b"/>
              <a:pathLst>
                <a:path w="21600" h="21600" extrusionOk="0">
                  <a:moveTo>
                    <a:pt x="0" y="14334"/>
                  </a:moveTo>
                  <a:cubicBezTo>
                    <a:pt x="1509" y="18557"/>
                    <a:pt x="5642" y="21600"/>
                    <a:pt x="10495" y="21600"/>
                  </a:cubicBezTo>
                  <a:cubicBezTo>
                    <a:pt x="16617" y="21600"/>
                    <a:pt x="21600" y="16754"/>
                    <a:pt x="21600" y="10800"/>
                  </a:cubicBezTo>
                  <a:cubicBezTo>
                    <a:pt x="21600" y="4846"/>
                    <a:pt x="16617" y="0"/>
                    <a:pt x="10495" y="0"/>
                  </a:cubicBezTo>
                  <a:cubicBezTo>
                    <a:pt x="5642" y="0"/>
                    <a:pt x="1509" y="3043"/>
                    <a:pt x="0" y="7266"/>
                  </a:cubicBezTo>
                  <a:lnTo>
                    <a:pt x="370" y="7626"/>
                  </a:lnTo>
                  <a:cubicBezTo>
                    <a:pt x="1749" y="3470"/>
                    <a:pt x="5767" y="452"/>
                    <a:pt x="10495" y="452"/>
                  </a:cubicBezTo>
                  <a:cubicBezTo>
                    <a:pt x="16362" y="452"/>
                    <a:pt x="21135" y="5094"/>
                    <a:pt x="21135" y="10800"/>
                  </a:cubicBezTo>
                  <a:cubicBezTo>
                    <a:pt x="21135" y="16506"/>
                    <a:pt x="16362" y="21148"/>
                    <a:pt x="10495" y="21148"/>
                  </a:cubicBezTo>
                  <a:cubicBezTo>
                    <a:pt x="5767" y="21148"/>
                    <a:pt x="1749" y="18134"/>
                    <a:pt x="370" y="13974"/>
                  </a:cubicBezTo>
                  <a:lnTo>
                    <a:pt x="0" y="14334"/>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4678C9A2-0F35-0D41-B3A1-DA42293C1AF4}"/>
                </a:ext>
              </a:extLst>
            </p:cNvPr>
            <p:cNvSpPr/>
            <p:nvPr/>
          </p:nvSpPr>
          <p:spPr>
            <a:xfrm>
              <a:off x="8026399" y="2476499"/>
              <a:ext cx="4512311" cy="4564382"/>
            </a:xfrm>
            <a:custGeom>
              <a:avLst/>
              <a:gdLst/>
              <a:ahLst/>
              <a:cxnLst>
                <a:cxn ang="0">
                  <a:pos x="wd2" y="hd2"/>
                </a:cxn>
                <a:cxn ang="5400000">
                  <a:pos x="wd2" y="hd2"/>
                </a:cxn>
                <a:cxn ang="10800000">
                  <a:pos x="wd2" y="hd2"/>
                </a:cxn>
                <a:cxn ang="16200000">
                  <a:pos x="wd2" y="hd2"/>
                </a:cxn>
              </a:cxnLst>
              <a:rect l="0" t="0" r="r" b="b"/>
              <a:pathLst>
                <a:path w="21600" h="21600" extrusionOk="0">
                  <a:moveTo>
                    <a:pt x="0" y="13102"/>
                  </a:moveTo>
                  <a:cubicBezTo>
                    <a:pt x="1070" y="17958"/>
                    <a:pt x="5453" y="21600"/>
                    <a:pt x="10675" y="21600"/>
                  </a:cubicBezTo>
                  <a:cubicBezTo>
                    <a:pt x="16700" y="21600"/>
                    <a:pt x="21600" y="16756"/>
                    <a:pt x="21600" y="10800"/>
                  </a:cubicBezTo>
                  <a:cubicBezTo>
                    <a:pt x="21600" y="4844"/>
                    <a:pt x="16700" y="0"/>
                    <a:pt x="10675" y="0"/>
                  </a:cubicBezTo>
                  <a:cubicBezTo>
                    <a:pt x="5447" y="0"/>
                    <a:pt x="1070" y="3648"/>
                    <a:pt x="0" y="8498"/>
                  </a:cubicBezTo>
                  <a:lnTo>
                    <a:pt x="590" y="9081"/>
                  </a:lnTo>
                  <a:cubicBezTo>
                    <a:pt x="1423" y="4315"/>
                    <a:pt x="5629" y="679"/>
                    <a:pt x="10681" y="679"/>
                  </a:cubicBezTo>
                  <a:cubicBezTo>
                    <a:pt x="16323" y="679"/>
                    <a:pt x="20919" y="5217"/>
                    <a:pt x="20919" y="10800"/>
                  </a:cubicBezTo>
                  <a:cubicBezTo>
                    <a:pt x="20919" y="16383"/>
                    <a:pt x="16329" y="20921"/>
                    <a:pt x="10681" y="20921"/>
                  </a:cubicBezTo>
                  <a:cubicBezTo>
                    <a:pt x="5629" y="20921"/>
                    <a:pt x="1423" y="17285"/>
                    <a:pt x="596" y="12525"/>
                  </a:cubicBezTo>
                  <a:lnTo>
                    <a:pt x="0" y="1310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53963491-2881-F04B-AF30-37E3040CE673}"/>
                </a:ext>
              </a:extLst>
            </p:cNvPr>
            <p:cNvSpPr/>
            <p:nvPr/>
          </p:nvSpPr>
          <p:spPr>
            <a:xfrm>
              <a:off x="7797800" y="2197100"/>
              <a:ext cx="5005071" cy="5105400"/>
            </a:xfrm>
            <a:custGeom>
              <a:avLst/>
              <a:gdLst/>
              <a:ahLst/>
              <a:cxnLst>
                <a:cxn ang="0">
                  <a:pos x="wd2" y="hd2"/>
                </a:cxn>
                <a:cxn ang="5400000">
                  <a:pos x="wd2" y="hd2"/>
                </a:cxn>
                <a:cxn ang="10800000">
                  <a:pos x="wd2" y="hd2"/>
                </a:cxn>
                <a:cxn ang="16200000">
                  <a:pos x="wd2" y="hd2"/>
                </a:cxn>
              </a:cxnLst>
              <a:rect l="0" t="0" r="r" b="b"/>
              <a:pathLst>
                <a:path w="21600" h="21600" extrusionOk="0">
                  <a:moveTo>
                    <a:pt x="0" y="13798"/>
                  </a:moveTo>
                  <a:cubicBezTo>
                    <a:pt x="1326" y="18301"/>
                    <a:pt x="5569" y="21600"/>
                    <a:pt x="10584" y="21600"/>
                  </a:cubicBezTo>
                  <a:cubicBezTo>
                    <a:pt x="16656" y="21600"/>
                    <a:pt x="21600" y="16753"/>
                    <a:pt x="21600" y="10800"/>
                  </a:cubicBezTo>
                  <a:cubicBezTo>
                    <a:pt x="21600" y="4847"/>
                    <a:pt x="16656" y="0"/>
                    <a:pt x="10584" y="0"/>
                  </a:cubicBezTo>
                  <a:cubicBezTo>
                    <a:pt x="5569" y="0"/>
                    <a:pt x="1332" y="3299"/>
                    <a:pt x="0" y="7802"/>
                  </a:cubicBezTo>
                  <a:lnTo>
                    <a:pt x="460" y="8253"/>
                  </a:lnTo>
                  <a:cubicBezTo>
                    <a:pt x="1617" y="3831"/>
                    <a:pt x="5717" y="559"/>
                    <a:pt x="10584" y="559"/>
                  </a:cubicBezTo>
                  <a:cubicBezTo>
                    <a:pt x="16344" y="559"/>
                    <a:pt x="21030" y="5153"/>
                    <a:pt x="21030" y="10800"/>
                  </a:cubicBezTo>
                  <a:cubicBezTo>
                    <a:pt x="21030" y="16447"/>
                    <a:pt x="16344" y="21041"/>
                    <a:pt x="10584" y="21041"/>
                  </a:cubicBezTo>
                  <a:cubicBezTo>
                    <a:pt x="5717" y="21041"/>
                    <a:pt x="1617" y="17764"/>
                    <a:pt x="460" y="13341"/>
                  </a:cubicBezTo>
                  <a:lnTo>
                    <a:pt x="0" y="1379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DC13AB07-0362-F145-AC8D-B242735A2C65}"/>
                </a:ext>
              </a:extLst>
            </p:cNvPr>
            <p:cNvSpPr/>
            <p:nvPr/>
          </p:nvSpPr>
          <p:spPr>
            <a:xfrm>
              <a:off x="11874499" y="1282699"/>
              <a:ext cx="1553211" cy="1328421"/>
            </a:xfrm>
            <a:custGeom>
              <a:avLst/>
              <a:gdLst/>
              <a:ahLst/>
              <a:cxnLst>
                <a:cxn ang="0">
                  <a:pos x="wd2" y="hd2"/>
                </a:cxn>
                <a:cxn ang="5400000">
                  <a:pos x="wd2" y="hd2"/>
                </a:cxn>
                <a:cxn ang="10800000">
                  <a:pos x="wd2" y="hd2"/>
                </a:cxn>
                <a:cxn ang="16200000">
                  <a:pos x="wd2" y="hd2"/>
                </a:cxn>
              </a:cxnLst>
              <a:rect l="0" t="0" r="r" b="b"/>
              <a:pathLst>
                <a:path w="21600" h="21600" extrusionOk="0">
                  <a:moveTo>
                    <a:pt x="2084" y="0"/>
                  </a:moveTo>
                  <a:lnTo>
                    <a:pt x="0" y="0"/>
                  </a:lnTo>
                  <a:cubicBezTo>
                    <a:pt x="8760" y="4811"/>
                    <a:pt x="16231" y="12307"/>
                    <a:pt x="21600" y="21600"/>
                  </a:cubicBezTo>
                  <a:lnTo>
                    <a:pt x="21600" y="19721"/>
                  </a:lnTo>
                  <a:cubicBezTo>
                    <a:pt x="16566" y="11481"/>
                    <a:pt x="9873" y="4667"/>
                    <a:pt x="2084"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21774111-5FB8-6F4B-8E93-9C2ED1E636AA}"/>
                </a:ext>
              </a:extLst>
            </p:cNvPr>
            <p:cNvSpPr/>
            <p:nvPr/>
          </p:nvSpPr>
          <p:spPr>
            <a:xfrm>
              <a:off x="11303000" y="6337299"/>
              <a:ext cx="2124711" cy="1805942"/>
            </a:xfrm>
            <a:custGeom>
              <a:avLst/>
              <a:gdLst/>
              <a:ahLst/>
              <a:cxnLst>
                <a:cxn ang="0">
                  <a:pos x="wd2" y="hd2"/>
                </a:cxn>
                <a:cxn ang="5400000">
                  <a:pos x="wd2" y="hd2"/>
                </a:cxn>
                <a:cxn ang="10800000">
                  <a:pos x="wd2" y="hd2"/>
                </a:cxn>
                <a:cxn ang="16200000">
                  <a:pos x="wd2" y="hd2"/>
                </a:cxn>
              </a:cxnLst>
              <a:rect l="0" t="0" r="r" b="b"/>
              <a:pathLst>
                <a:path w="21600" h="21600" extrusionOk="0">
                  <a:moveTo>
                    <a:pt x="21600" y="2020"/>
                  </a:moveTo>
                  <a:lnTo>
                    <a:pt x="21600" y="0"/>
                  </a:lnTo>
                  <a:cubicBezTo>
                    <a:pt x="17236" y="10253"/>
                    <a:pt x="9438" y="18152"/>
                    <a:pt x="0" y="21600"/>
                  </a:cubicBezTo>
                  <a:lnTo>
                    <a:pt x="2440" y="21600"/>
                  </a:lnTo>
                  <a:cubicBezTo>
                    <a:pt x="10613" y="17939"/>
                    <a:pt x="17404" y="10937"/>
                    <a:pt x="21600" y="202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D872F152-79D0-7F4A-AE41-70A4B352F302}"/>
                </a:ext>
              </a:extLst>
            </p:cNvPr>
            <p:cNvSpPr/>
            <p:nvPr/>
          </p:nvSpPr>
          <p:spPr>
            <a:xfrm>
              <a:off x="7175500" y="5524500"/>
              <a:ext cx="6259830" cy="2592071"/>
            </a:xfrm>
            <a:custGeom>
              <a:avLst/>
              <a:gdLst/>
              <a:ahLst/>
              <a:cxnLst>
                <a:cxn ang="0">
                  <a:pos x="wd2" y="hd2"/>
                </a:cxn>
                <a:cxn ang="5400000">
                  <a:pos x="wd2" y="hd2"/>
                </a:cxn>
                <a:cxn ang="10800000">
                  <a:pos x="wd2" y="hd2"/>
                </a:cxn>
                <a:cxn ang="16200000">
                  <a:pos x="wd2" y="hd2"/>
                </a:cxn>
              </a:cxnLst>
              <a:rect l="0" t="0" r="r" b="b"/>
              <a:pathLst>
                <a:path w="21600" h="21600" extrusionOk="0">
                  <a:moveTo>
                    <a:pt x="10636" y="21600"/>
                  </a:moveTo>
                  <a:cubicBezTo>
                    <a:pt x="15706" y="21600"/>
                    <a:pt x="20027" y="13705"/>
                    <a:pt x="21600" y="2730"/>
                  </a:cubicBezTo>
                  <a:lnTo>
                    <a:pt x="21600" y="0"/>
                  </a:lnTo>
                  <a:cubicBezTo>
                    <a:pt x="20404" y="11938"/>
                    <a:pt x="15943" y="20827"/>
                    <a:pt x="10636" y="20827"/>
                  </a:cubicBezTo>
                  <a:cubicBezTo>
                    <a:pt x="5969" y="20827"/>
                    <a:pt x="1954" y="13948"/>
                    <a:pt x="241" y="4159"/>
                  </a:cubicBezTo>
                  <a:lnTo>
                    <a:pt x="0" y="4741"/>
                  </a:lnTo>
                  <a:cubicBezTo>
                    <a:pt x="1784" y="14658"/>
                    <a:pt x="5881" y="21600"/>
                    <a:pt x="1063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53" name="Title 1">
            <a:extLst>
              <a:ext uri="{FF2B5EF4-FFF2-40B4-BE49-F238E27FC236}">
                <a16:creationId xmlns:a16="http://schemas.microsoft.com/office/drawing/2014/main" id="{7C6B9514-8251-484E-88A7-6D43B161DCDC}"/>
              </a:ext>
            </a:extLst>
          </p:cNvPr>
          <p:cNvSpPr>
            <a:spLocks noGrp="1"/>
          </p:cNvSpPr>
          <p:nvPr>
            <p:ph type="ctrTitle" hasCustomPrompt="1"/>
          </p:nvPr>
        </p:nvSpPr>
        <p:spPr>
          <a:xfrm>
            <a:off x="838200" y="1122363"/>
            <a:ext cx="5185269" cy="2387600"/>
          </a:xfrm>
        </p:spPr>
        <p:txBody>
          <a:bodyPr anchor="b"/>
          <a:lstStyle>
            <a:lvl1pPr algn="ctr">
              <a:defRPr sz="6000" b="1">
                <a:latin typeface="+mn-lt"/>
              </a:defRPr>
            </a:lvl1pPr>
          </a:lstStyle>
          <a:p>
            <a:r>
              <a:rPr lang="en-US" dirty="0"/>
              <a:t>CLICK TO EDIT MASTER TITLE STYLE</a:t>
            </a:r>
          </a:p>
        </p:txBody>
      </p:sp>
      <p:sp>
        <p:nvSpPr>
          <p:cNvPr id="54" name="Subtitle 2">
            <a:extLst>
              <a:ext uri="{FF2B5EF4-FFF2-40B4-BE49-F238E27FC236}">
                <a16:creationId xmlns:a16="http://schemas.microsoft.com/office/drawing/2014/main" id="{24179571-E30B-784C-85B3-1523E9673739}"/>
              </a:ext>
            </a:extLst>
          </p:cNvPr>
          <p:cNvSpPr>
            <a:spLocks noGrp="1"/>
          </p:cNvSpPr>
          <p:nvPr>
            <p:ph type="subTitle" idx="1"/>
          </p:nvPr>
        </p:nvSpPr>
        <p:spPr>
          <a:xfrm>
            <a:off x="838200" y="3602038"/>
            <a:ext cx="5185269" cy="1655762"/>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 name="Picture Placeholder 4">
            <a:extLst>
              <a:ext uri="{FF2B5EF4-FFF2-40B4-BE49-F238E27FC236}">
                <a16:creationId xmlns:a16="http://schemas.microsoft.com/office/drawing/2014/main" id="{ED419D8E-F601-054B-B70D-FA9BD18FFEB7}"/>
              </a:ext>
            </a:extLst>
          </p:cNvPr>
          <p:cNvSpPr>
            <a:spLocks noGrp="1"/>
          </p:cNvSpPr>
          <p:nvPr>
            <p:ph type="pic" sz="quarter" idx="13"/>
          </p:nvPr>
        </p:nvSpPr>
        <p:spPr>
          <a:xfrm>
            <a:off x="6923088" y="1122363"/>
            <a:ext cx="3473450" cy="4630737"/>
          </a:xfrm>
          <a:solidFill>
            <a:schemeClr val="tx1">
              <a:lumMod val="65000"/>
              <a:lumOff val="35000"/>
            </a:schemeClr>
          </a:solidFill>
        </p:spPr>
        <p:txBody>
          <a:bodyPr anchor="ctr"/>
          <a:lstStyle>
            <a:lvl1pPr marL="0" indent="0" algn="ctr">
              <a:buNone/>
              <a:defRPr/>
            </a:lvl1pPr>
          </a:lstStyle>
          <a:p>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grpSp>
        <p:nvGrpSpPr>
          <p:cNvPr id="59" name="Group 58">
            <a:extLst>
              <a:ext uri="{FF2B5EF4-FFF2-40B4-BE49-F238E27FC236}">
                <a16:creationId xmlns:a16="http://schemas.microsoft.com/office/drawing/2014/main" id="{AC652069-4113-FD49-AEB7-AD6090D32BF6}"/>
              </a:ext>
            </a:extLst>
          </p:cNvPr>
          <p:cNvGrpSpPr/>
          <p:nvPr userDrawn="1"/>
        </p:nvGrpSpPr>
        <p:grpSpPr>
          <a:xfrm>
            <a:off x="0" y="-6986"/>
            <a:ext cx="7349488" cy="6871971"/>
            <a:chOff x="52641499" y="1269999"/>
            <a:chExt cx="7349488" cy="6871971"/>
          </a:xfrm>
          <a:solidFill>
            <a:schemeClr val="accent2"/>
          </a:solidFill>
        </p:grpSpPr>
        <p:sp>
          <p:nvSpPr>
            <p:cNvPr id="60" name="Shape">
              <a:extLst>
                <a:ext uri="{FF2B5EF4-FFF2-40B4-BE49-F238E27FC236}">
                  <a16:creationId xmlns:a16="http://schemas.microsoft.com/office/drawing/2014/main" id="{83B2A9BE-ABBE-0841-B0A3-0945A9C3618B}"/>
                </a:ext>
              </a:extLst>
            </p:cNvPr>
            <p:cNvSpPr/>
            <p:nvPr/>
          </p:nvSpPr>
          <p:spPr>
            <a:xfrm>
              <a:off x="52641500" y="1269999"/>
              <a:ext cx="853443" cy="7823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286" y="0"/>
                  </a:lnTo>
                  <a:cubicBezTo>
                    <a:pt x="12150" y="5575"/>
                    <a:pt x="5657" y="12062"/>
                    <a:pt x="0" y="19356"/>
                  </a:cubicBezTo>
                  <a:lnTo>
                    <a:pt x="0" y="21600"/>
                  </a:lnTo>
                  <a:cubicBezTo>
                    <a:pt x="6204" y="13360"/>
                    <a:pt x="13500" y="6066"/>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3243B009-BBD4-9F4F-8D3D-499589E95586}"/>
                </a:ext>
              </a:extLst>
            </p:cNvPr>
            <p:cNvSpPr/>
            <p:nvPr/>
          </p:nvSpPr>
          <p:spPr>
            <a:xfrm>
              <a:off x="55422800" y="4267200"/>
              <a:ext cx="805186" cy="8051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2"/>
                    <a:pt x="4838" y="21600"/>
                    <a:pt x="10800" y="21600"/>
                  </a:cubicBezTo>
                  <a:cubicBezTo>
                    <a:pt x="16762" y="21600"/>
                    <a:pt x="21600" y="16762"/>
                    <a:pt x="21600" y="10800"/>
                  </a:cubicBezTo>
                  <a:cubicBezTo>
                    <a:pt x="21600" y="4838"/>
                    <a:pt x="16762" y="0"/>
                    <a:pt x="10800" y="0"/>
                  </a:cubicBezTo>
                  <a:cubicBezTo>
                    <a:pt x="4872" y="0"/>
                    <a:pt x="0" y="4872"/>
                    <a:pt x="0" y="10800"/>
                  </a:cubicBezTo>
                  <a:close/>
                  <a:moveTo>
                    <a:pt x="14922" y="10800"/>
                  </a:moveTo>
                  <a:cubicBezTo>
                    <a:pt x="14922" y="13049"/>
                    <a:pt x="13083" y="14888"/>
                    <a:pt x="10834" y="14888"/>
                  </a:cubicBezTo>
                  <a:cubicBezTo>
                    <a:pt x="8585" y="14888"/>
                    <a:pt x="6746" y="13049"/>
                    <a:pt x="6746" y="10800"/>
                  </a:cubicBezTo>
                  <a:cubicBezTo>
                    <a:pt x="6746" y="8551"/>
                    <a:pt x="8585" y="6712"/>
                    <a:pt x="10834" y="6712"/>
                  </a:cubicBezTo>
                  <a:cubicBezTo>
                    <a:pt x="13083" y="6712"/>
                    <a:pt x="14922" y="8551"/>
                    <a:pt x="14922"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D8C7844B-6F63-8241-A01D-5AD3494C1623}"/>
                </a:ext>
              </a:extLst>
            </p:cNvPr>
            <p:cNvSpPr/>
            <p:nvPr/>
          </p:nvSpPr>
          <p:spPr>
            <a:xfrm>
              <a:off x="59613799" y="4305300"/>
              <a:ext cx="105415" cy="909320"/>
            </a:xfrm>
            <a:custGeom>
              <a:avLst/>
              <a:gdLst/>
              <a:ahLst/>
              <a:cxnLst>
                <a:cxn ang="0">
                  <a:pos x="wd2" y="hd2"/>
                </a:cxn>
                <a:cxn ang="5400000">
                  <a:pos x="wd2" y="hd2"/>
                </a:cxn>
                <a:cxn ang="10800000">
                  <a:pos x="wd2" y="hd2"/>
                </a:cxn>
                <a:cxn ang="16200000">
                  <a:pos x="wd2" y="hd2"/>
                </a:cxn>
              </a:cxnLst>
              <a:rect l="0" t="0" r="r" b="b"/>
              <a:pathLst>
                <a:path w="21600" h="21600" extrusionOk="0">
                  <a:moveTo>
                    <a:pt x="15874" y="19790"/>
                  </a:moveTo>
                  <a:cubicBezTo>
                    <a:pt x="19778" y="16140"/>
                    <a:pt x="21600" y="12429"/>
                    <a:pt x="21600" y="8628"/>
                  </a:cubicBezTo>
                  <a:cubicBezTo>
                    <a:pt x="21600" y="6305"/>
                    <a:pt x="20820" y="4012"/>
                    <a:pt x="19258" y="1720"/>
                  </a:cubicBezTo>
                  <a:lnTo>
                    <a:pt x="4424" y="0"/>
                  </a:lnTo>
                  <a:cubicBezTo>
                    <a:pt x="6766" y="2836"/>
                    <a:pt x="8067" y="5702"/>
                    <a:pt x="8067" y="8628"/>
                  </a:cubicBezTo>
                  <a:cubicBezTo>
                    <a:pt x="8067" y="13032"/>
                    <a:pt x="5205" y="17346"/>
                    <a:pt x="0" y="21600"/>
                  </a:cubicBezTo>
                  <a:lnTo>
                    <a:pt x="15874" y="1979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D88004A0-5EBB-8A40-9472-162969EFE8E9}"/>
                </a:ext>
              </a:extLst>
            </p:cNvPr>
            <p:cNvSpPr/>
            <p:nvPr/>
          </p:nvSpPr>
          <p:spPr>
            <a:xfrm>
              <a:off x="55689500" y="4533900"/>
              <a:ext cx="256543" cy="2565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88"/>
                    <a:pt x="4812" y="21600"/>
                    <a:pt x="10800" y="21600"/>
                  </a:cubicBezTo>
                  <a:cubicBezTo>
                    <a:pt x="16788" y="21600"/>
                    <a:pt x="21600" y="16788"/>
                    <a:pt x="21600" y="10800"/>
                  </a:cubicBezTo>
                  <a:cubicBezTo>
                    <a:pt x="21600" y="4812"/>
                    <a:pt x="16788" y="0"/>
                    <a:pt x="10800" y="0"/>
                  </a:cubicBezTo>
                  <a:cubicBezTo>
                    <a:pt x="4812" y="0"/>
                    <a:pt x="0" y="4812"/>
                    <a:pt x="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5C4CE5A4-13F1-F748-BEF6-B83D13C693B7}"/>
                </a:ext>
              </a:extLst>
            </p:cNvPr>
            <p:cNvSpPr/>
            <p:nvPr/>
          </p:nvSpPr>
          <p:spPr>
            <a:xfrm>
              <a:off x="52641499" y="1308100"/>
              <a:ext cx="4281173" cy="2590800"/>
            </a:xfrm>
            <a:custGeom>
              <a:avLst/>
              <a:gdLst/>
              <a:ahLst/>
              <a:cxnLst>
                <a:cxn ang="0">
                  <a:pos x="wd2" y="hd2"/>
                </a:cxn>
                <a:cxn ang="5400000">
                  <a:pos x="wd2" y="hd2"/>
                </a:cxn>
                <a:cxn ang="10800000">
                  <a:pos x="wd2" y="hd2"/>
                </a:cxn>
                <a:cxn ang="16200000">
                  <a:pos x="wd2" y="hd2"/>
                </a:cxn>
              </a:cxnLst>
              <a:rect l="0" t="0" r="r" b="b"/>
              <a:pathLst>
                <a:path w="21600" h="21600" extrusionOk="0">
                  <a:moveTo>
                    <a:pt x="16038" y="773"/>
                  </a:moveTo>
                  <a:cubicBezTo>
                    <a:pt x="17993" y="773"/>
                    <a:pt x="19864" y="1334"/>
                    <a:pt x="21600" y="2372"/>
                  </a:cubicBezTo>
                  <a:lnTo>
                    <a:pt x="20870" y="1165"/>
                  </a:lnTo>
                  <a:cubicBezTo>
                    <a:pt x="19338" y="413"/>
                    <a:pt x="17711" y="0"/>
                    <a:pt x="16032" y="0"/>
                  </a:cubicBezTo>
                  <a:cubicBezTo>
                    <a:pt x="8618" y="0"/>
                    <a:pt x="2300" y="7899"/>
                    <a:pt x="0" y="18879"/>
                  </a:cubicBezTo>
                  <a:lnTo>
                    <a:pt x="0" y="21600"/>
                  </a:lnTo>
                  <a:cubicBezTo>
                    <a:pt x="1762" y="9667"/>
                    <a:pt x="8285" y="773"/>
                    <a:pt x="16038" y="77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25E9DF61-B4B1-424C-BBD8-876911291F69}"/>
                </a:ext>
              </a:extLst>
            </p:cNvPr>
            <p:cNvSpPr/>
            <p:nvPr/>
          </p:nvSpPr>
          <p:spPr>
            <a:xfrm>
              <a:off x="52641499" y="1269999"/>
              <a:ext cx="2124709" cy="180594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160" y="0"/>
                  </a:lnTo>
                  <a:cubicBezTo>
                    <a:pt x="10987" y="3676"/>
                    <a:pt x="4196" y="10678"/>
                    <a:pt x="0" y="19580"/>
                  </a:cubicBezTo>
                  <a:lnTo>
                    <a:pt x="0" y="21600"/>
                  </a:lnTo>
                  <a:cubicBezTo>
                    <a:pt x="4364" y="11347"/>
                    <a:pt x="12149" y="3448"/>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8DAFC5D6-15DD-2647-BDFC-1F4F4586DC90}"/>
                </a:ext>
              </a:extLst>
            </p:cNvPr>
            <p:cNvSpPr/>
            <p:nvPr/>
          </p:nvSpPr>
          <p:spPr>
            <a:xfrm>
              <a:off x="52641499" y="1269999"/>
              <a:ext cx="1390652" cy="124841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489" y="0"/>
                  </a:lnTo>
                  <a:cubicBezTo>
                    <a:pt x="11776" y="4878"/>
                    <a:pt x="5129" y="11602"/>
                    <a:pt x="0" y="19600"/>
                  </a:cubicBezTo>
                  <a:lnTo>
                    <a:pt x="0" y="21600"/>
                  </a:lnTo>
                  <a:cubicBezTo>
                    <a:pt x="5484" y="12569"/>
                    <a:pt x="12901" y="5120"/>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39DFC9C8-37BD-114C-A404-C3A5DE315EF3}"/>
                </a:ext>
              </a:extLst>
            </p:cNvPr>
            <p:cNvSpPr/>
            <p:nvPr/>
          </p:nvSpPr>
          <p:spPr>
            <a:xfrm>
              <a:off x="52641500" y="8102599"/>
              <a:ext cx="39372" cy="36831"/>
            </a:xfrm>
            <a:custGeom>
              <a:avLst/>
              <a:gdLst/>
              <a:ahLst/>
              <a:cxnLst>
                <a:cxn ang="0">
                  <a:pos x="wd2" y="hd2"/>
                </a:cxn>
                <a:cxn ang="5400000">
                  <a:pos x="wd2" y="hd2"/>
                </a:cxn>
                <a:cxn ang="10800000">
                  <a:pos x="wd2" y="hd2"/>
                </a:cxn>
                <a:cxn ang="16200000">
                  <a:pos x="wd2" y="hd2"/>
                </a:cxn>
              </a:cxnLst>
              <a:rect l="0" t="0" r="r" b="b"/>
              <a:pathLst>
                <a:path w="21600" h="21600" extrusionOk="0">
                  <a:moveTo>
                    <a:pt x="0" y="20855"/>
                  </a:moveTo>
                  <a:cubicBezTo>
                    <a:pt x="697" y="21600"/>
                    <a:pt x="697" y="21600"/>
                    <a:pt x="0" y="20855"/>
                  </a:cubicBezTo>
                  <a:lnTo>
                    <a:pt x="21600" y="21600"/>
                  </a:lnTo>
                  <a:cubicBezTo>
                    <a:pt x="13935" y="14152"/>
                    <a:pt x="6968" y="7448"/>
                    <a:pt x="0" y="0"/>
                  </a:cubicBezTo>
                  <a:lnTo>
                    <a:pt x="0" y="2085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338DBD23-BE54-ED4E-9864-8E9FF703EDAE}"/>
                </a:ext>
              </a:extLst>
            </p:cNvPr>
            <p:cNvSpPr/>
            <p:nvPr/>
          </p:nvSpPr>
          <p:spPr>
            <a:xfrm>
              <a:off x="52641500" y="7277099"/>
              <a:ext cx="976629" cy="86360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033"/>
                  </a:lnTo>
                  <a:cubicBezTo>
                    <a:pt x="5618" y="9529"/>
                    <a:pt x="12190" y="16136"/>
                    <a:pt x="19465" y="21600"/>
                  </a:cubicBezTo>
                  <a:lnTo>
                    <a:pt x="21600" y="21600"/>
                  </a:lnTo>
                  <a:cubicBezTo>
                    <a:pt x="13426" y="15724"/>
                    <a:pt x="6151" y="8418"/>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12390437-BED6-A94F-A1EC-26BFC8E89783}"/>
                </a:ext>
              </a:extLst>
            </p:cNvPr>
            <p:cNvSpPr/>
            <p:nvPr/>
          </p:nvSpPr>
          <p:spPr>
            <a:xfrm>
              <a:off x="52641500" y="6807199"/>
              <a:ext cx="1553208" cy="132969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877"/>
                  </a:lnTo>
                  <a:cubicBezTo>
                    <a:pt x="5051" y="10130"/>
                    <a:pt x="11745" y="16938"/>
                    <a:pt x="19516" y="21600"/>
                  </a:cubicBezTo>
                  <a:lnTo>
                    <a:pt x="21600" y="21600"/>
                  </a:lnTo>
                  <a:cubicBezTo>
                    <a:pt x="12858" y="16772"/>
                    <a:pt x="5387" y="9284"/>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A047DDBB-2B74-934F-8BC5-A555C590372B}"/>
                </a:ext>
              </a:extLst>
            </p:cNvPr>
            <p:cNvSpPr/>
            <p:nvPr/>
          </p:nvSpPr>
          <p:spPr>
            <a:xfrm>
              <a:off x="52641499" y="1269999"/>
              <a:ext cx="378459" cy="351792"/>
            </a:xfrm>
            <a:custGeom>
              <a:avLst/>
              <a:gdLst/>
              <a:ahLst/>
              <a:cxnLst>
                <a:cxn ang="0">
                  <a:pos x="wd2" y="hd2"/>
                </a:cxn>
                <a:cxn ang="5400000">
                  <a:pos x="wd2" y="hd2"/>
                </a:cxn>
                <a:cxn ang="10800000">
                  <a:pos x="wd2" y="hd2"/>
                </a:cxn>
                <a:cxn ang="16200000">
                  <a:pos x="wd2" y="hd2"/>
                </a:cxn>
              </a:cxnLst>
              <a:rect l="0" t="0" r="r" b="b"/>
              <a:pathLst>
                <a:path w="21600" h="21600" extrusionOk="0">
                  <a:moveTo>
                    <a:pt x="0" y="18091"/>
                  </a:moveTo>
                  <a:lnTo>
                    <a:pt x="0" y="21600"/>
                  </a:lnTo>
                  <a:cubicBezTo>
                    <a:pt x="6813" y="13958"/>
                    <a:pt x="13989" y="6706"/>
                    <a:pt x="21600" y="0"/>
                  </a:cubicBezTo>
                  <a:lnTo>
                    <a:pt x="18121" y="0"/>
                  </a:lnTo>
                  <a:cubicBezTo>
                    <a:pt x="11815" y="5692"/>
                    <a:pt x="5799" y="11775"/>
                    <a:pt x="0" y="180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161C4388-90DB-324C-B5AE-2A350F0A1049}"/>
                </a:ext>
              </a:extLst>
            </p:cNvPr>
            <p:cNvSpPr/>
            <p:nvPr/>
          </p:nvSpPr>
          <p:spPr>
            <a:xfrm>
              <a:off x="52641499" y="7708899"/>
              <a:ext cx="478794" cy="43307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850"/>
                  </a:lnTo>
                  <a:cubicBezTo>
                    <a:pt x="5901" y="9501"/>
                    <a:pt x="12146" y="15772"/>
                    <a:pt x="18735" y="21600"/>
                  </a:cubicBezTo>
                  <a:lnTo>
                    <a:pt x="21600" y="21600"/>
                  </a:lnTo>
                  <a:cubicBezTo>
                    <a:pt x="13980" y="15012"/>
                    <a:pt x="6761" y="7791"/>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5E9EF95C-D192-464A-A670-8B6DCAC18F9C}"/>
                </a:ext>
              </a:extLst>
            </p:cNvPr>
            <p:cNvSpPr/>
            <p:nvPr/>
          </p:nvSpPr>
          <p:spPr>
            <a:xfrm>
              <a:off x="55143400" y="3987799"/>
              <a:ext cx="1343658" cy="134366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1"/>
                    <a:pt x="4839" y="21600"/>
                    <a:pt x="10800" y="21600"/>
                  </a:cubicBezTo>
                  <a:cubicBezTo>
                    <a:pt x="16761" y="21600"/>
                    <a:pt x="21600" y="16761"/>
                    <a:pt x="21600" y="10800"/>
                  </a:cubicBezTo>
                  <a:cubicBezTo>
                    <a:pt x="21600" y="4839"/>
                    <a:pt x="16761" y="0"/>
                    <a:pt x="10800" y="0"/>
                  </a:cubicBezTo>
                  <a:cubicBezTo>
                    <a:pt x="4859" y="0"/>
                    <a:pt x="0" y="4839"/>
                    <a:pt x="0" y="10800"/>
                  </a:cubicBezTo>
                  <a:close/>
                  <a:moveTo>
                    <a:pt x="17803" y="10800"/>
                  </a:moveTo>
                  <a:cubicBezTo>
                    <a:pt x="17803" y="14659"/>
                    <a:pt x="14659" y="17803"/>
                    <a:pt x="10800" y="17803"/>
                  </a:cubicBezTo>
                  <a:cubicBezTo>
                    <a:pt x="6942" y="17803"/>
                    <a:pt x="3797" y="14659"/>
                    <a:pt x="3797" y="10800"/>
                  </a:cubicBezTo>
                  <a:cubicBezTo>
                    <a:pt x="3797" y="6941"/>
                    <a:pt x="6942" y="3797"/>
                    <a:pt x="10800" y="3797"/>
                  </a:cubicBezTo>
                  <a:cubicBezTo>
                    <a:pt x="14659" y="3797"/>
                    <a:pt x="17803" y="6941"/>
                    <a:pt x="17803"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CF9B379-F105-914D-9904-1066B323F19C}"/>
                </a:ext>
              </a:extLst>
            </p:cNvPr>
            <p:cNvSpPr/>
            <p:nvPr/>
          </p:nvSpPr>
          <p:spPr>
            <a:xfrm>
              <a:off x="58788299" y="3555999"/>
              <a:ext cx="397509" cy="2479041"/>
            </a:xfrm>
            <a:custGeom>
              <a:avLst/>
              <a:gdLst/>
              <a:ahLst/>
              <a:cxnLst>
                <a:cxn ang="0">
                  <a:pos x="wd2" y="hd2"/>
                </a:cxn>
                <a:cxn ang="5400000">
                  <a:pos x="wd2" y="hd2"/>
                </a:cxn>
                <a:cxn ang="10800000">
                  <a:pos x="wd2" y="hd2"/>
                </a:cxn>
                <a:cxn ang="16200000">
                  <a:pos x="wd2" y="hd2"/>
                </a:cxn>
              </a:cxnLst>
              <a:rect l="0" t="0" r="r" b="b"/>
              <a:pathLst>
                <a:path w="21600" h="21600" extrusionOk="0">
                  <a:moveTo>
                    <a:pt x="21600" y="9616"/>
                  </a:moveTo>
                  <a:cubicBezTo>
                    <a:pt x="21600" y="6717"/>
                    <a:pt x="18978" y="3917"/>
                    <a:pt x="14009" y="1261"/>
                  </a:cubicBezTo>
                  <a:lnTo>
                    <a:pt x="6142" y="0"/>
                  </a:lnTo>
                  <a:cubicBezTo>
                    <a:pt x="12905" y="2999"/>
                    <a:pt x="16562" y="6241"/>
                    <a:pt x="16562" y="9605"/>
                  </a:cubicBezTo>
                  <a:cubicBezTo>
                    <a:pt x="16562" y="13887"/>
                    <a:pt x="10627" y="17948"/>
                    <a:pt x="0" y="21600"/>
                  </a:cubicBezTo>
                  <a:lnTo>
                    <a:pt x="9455" y="20084"/>
                  </a:lnTo>
                  <a:cubicBezTo>
                    <a:pt x="17321" y="16842"/>
                    <a:pt x="21600" y="13312"/>
                    <a:pt x="21600" y="96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A55ABE35-642D-7C4F-AD78-197FF1882125}"/>
                </a:ext>
              </a:extLst>
            </p:cNvPr>
            <p:cNvSpPr/>
            <p:nvPr/>
          </p:nvSpPr>
          <p:spPr>
            <a:xfrm>
              <a:off x="52641500" y="5435600"/>
              <a:ext cx="4554222" cy="2592071"/>
            </a:xfrm>
            <a:custGeom>
              <a:avLst/>
              <a:gdLst/>
              <a:ahLst/>
              <a:cxnLst>
                <a:cxn ang="0">
                  <a:pos x="wd2" y="hd2"/>
                </a:cxn>
                <a:cxn ang="5400000">
                  <a:pos x="wd2" y="hd2"/>
                </a:cxn>
                <a:cxn ang="10800000">
                  <a:pos x="wd2" y="hd2"/>
                </a:cxn>
                <a:cxn ang="16200000">
                  <a:pos x="wd2" y="hd2"/>
                </a:cxn>
              </a:cxnLst>
              <a:rect l="0" t="0" r="r" b="b"/>
              <a:pathLst>
                <a:path w="21600" h="21600" extrusionOk="0">
                  <a:moveTo>
                    <a:pt x="21600" y="18288"/>
                  </a:moveTo>
                  <a:cubicBezTo>
                    <a:pt x="19612" y="19917"/>
                    <a:pt x="17402" y="20827"/>
                    <a:pt x="15071" y="20827"/>
                  </a:cubicBezTo>
                  <a:cubicBezTo>
                    <a:pt x="7776" y="20827"/>
                    <a:pt x="1644" y="11938"/>
                    <a:pt x="0" y="0"/>
                  </a:cubicBezTo>
                  <a:lnTo>
                    <a:pt x="0" y="2720"/>
                  </a:lnTo>
                  <a:cubicBezTo>
                    <a:pt x="2162" y="13694"/>
                    <a:pt x="8102" y="21600"/>
                    <a:pt x="15071" y="21600"/>
                  </a:cubicBezTo>
                  <a:cubicBezTo>
                    <a:pt x="17082" y="21600"/>
                    <a:pt x="19004" y="20944"/>
                    <a:pt x="20775" y="19748"/>
                  </a:cubicBezTo>
                  <a:lnTo>
                    <a:pt x="21600" y="1828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053C4E5C-34BA-014E-B884-FC4C1C35CBC7}"/>
                </a:ext>
              </a:extLst>
            </p:cNvPr>
            <p:cNvSpPr/>
            <p:nvPr/>
          </p:nvSpPr>
          <p:spPr>
            <a:xfrm>
              <a:off x="56565800" y="8102599"/>
              <a:ext cx="163829" cy="39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409" y="21600"/>
                  </a:lnTo>
                  <a:lnTo>
                    <a:pt x="21600" y="0"/>
                  </a:lnTo>
                  <a:cubicBezTo>
                    <a:pt x="14400" y="7664"/>
                    <a:pt x="7201" y="15329"/>
                    <a:pt x="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E175D6C1-D945-B147-AA0E-DF745F68D1CC}"/>
                </a:ext>
              </a:extLst>
            </p:cNvPr>
            <p:cNvSpPr/>
            <p:nvPr/>
          </p:nvSpPr>
          <p:spPr>
            <a:xfrm>
              <a:off x="59931299" y="4597400"/>
              <a:ext cx="59688" cy="302261"/>
            </a:xfrm>
            <a:custGeom>
              <a:avLst/>
              <a:gdLst/>
              <a:ahLst/>
              <a:cxnLst>
                <a:cxn ang="0">
                  <a:pos x="wd2" y="hd2"/>
                </a:cxn>
                <a:cxn ang="5400000">
                  <a:pos x="wd2" y="hd2"/>
                </a:cxn>
                <a:cxn ang="10800000">
                  <a:pos x="wd2" y="hd2"/>
                </a:cxn>
                <a:cxn ang="16200000">
                  <a:pos x="wd2" y="hd2"/>
                </a:cxn>
              </a:cxnLst>
              <a:rect l="0" t="0" r="r" b="b"/>
              <a:pathLst>
                <a:path w="21600" h="21600" extrusionOk="0">
                  <a:moveTo>
                    <a:pt x="1838" y="0"/>
                  </a:moveTo>
                  <a:cubicBezTo>
                    <a:pt x="1838" y="1634"/>
                    <a:pt x="2298" y="3176"/>
                    <a:pt x="2298" y="4810"/>
                  </a:cubicBezTo>
                  <a:cubicBezTo>
                    <a:pt x="2298" y="10437"/>
                    <a:pt x="1378" y="16064"/>
                    <a:pt x="0" y="21600"/>
                  </a:cubicBezTo>
                  <a:lnTo>
                    <a:pt x="20222" y="17607"/>
                  </a:lnTo>
                  <a:cubicBezTo>
                    <a:pt x="21142" y="13341"/>
                    <a:pt x="21600" y="9076"/>
                    <a:pt x="21600" y="4810"/>
                  </a:cubicBezTo>
                  <a:cubicBezTo>
                    <a:pt x="21600" y="4447"/>
                    <a:pt x="21600" y="4084"/>
                    <a:pt x="21600" y="3812"/>
                  </a:cubicBezTo>
                  <a:lnTo>
                    <a:pt x="1838"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7D363751-A225-F544-AFC8-219D36158955}"/>
                </a:ext>
              </a:extLst>
            </p:cNvPr>
            <p:cNvSpPr/>
            <p:nvPr/>
          </p:nvSpPr>
          <p:spPr>
            <a:xfrm>
              <a:off x="52641499" y="6248399"/>
              <a:ext cx="2434588" cy="188722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33"/>
                  </a:lnTo>
                  <a:cubicBezTo>
                    <a:pt x="4011" y="11280"/>
                    <a:pt x="10738" y="18417"/>
                    <a:pt x="18806" y="21600"/>
                  </a:cubicBezTo>
                  <a:lnTo>
                    <a:pt x="21600" y="21600"/>
                  </a:lnTo>
                  <a:cubicBezTo>
                    <a:pt x="12135" y="18984"/>
                    <a:pt x="4237" y="10887"/>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AECD81F9-1992-AE4D-A433-99312581AB85}"/>
                </a:ext>
              </a:extLst>
            </p:cNvPr>
            <p:cNvSpPr/>
            <p:nvPr/>
          </p:nvSpPr>
          <p:spPr>
            <a:xfrm>
              <a:off x="59258199" y="3962400"/>
              <a:ext cx="196852" cy="1604011"/>
            </a:xfrm>
            <a:custGeom>
              <a:avLst/>
              <a:gdLst/>
              <a:ahLst/>
              <a:cxnLst>
                <a:cxn ang="0">
                  <a:pos x="wd2" y="hd2"/>
                </a:cxn>
                <a:cxn ang="5400000">
                  <a:pos x="wd2" y="hd2"/>
                </a:cxn>
                <a:cxn ang="10800000">
                  <a:pos x="wd2" y="hd2"/>
                </a:cxn>
                <a:cxn ang="16200000">
                  <a:pos x="wd2" y="hd2"/>
                </a:cxn>
              </a:cxnLst>
              <a:rect l="0" t="0" r="r" b="b"/>
              <a:pathLst>
                <a:path w="21600" h="21600" extrusionOk="0">
                  <a:moveTo>
                    <a:pt x="11845" y="20146"/>
                  </a:moveTo>
                  <a:cubicBezTo>
                    <a:pt x="18256" y="16675"/>
                    <a:pt x="21600" y="13083"/>
                    <a:pt x="21600" y="9389"/>
                  </a:cubicBezTo>
                  <a:cubicBezTo>
                    <a:pt x="21600" y="6636"/>
                    <a:pt x="19649" y="3951"/>
                    <a:pt x="16165" y="1317"/>
                  </a:cubicBezTo>
                  <a:lnTo>
                    <a:pt x="5435" y="0"/>
                  </a:lnTo>
                  <a:cubicBezTo>
                    <a:pt x="10312" y="3044"/>
                    <a:pt x="12960" y="6174"/>
                    <a:pt x="12960" y="9389"/>
                  </a:cubicBezTo>
                  <a:cubicBezTo>
                    <a:pt x="12960" y="13613"/>
                    <a:pt x="8500" y="17701"/>
                    <a:pt x="0" y="21600"/>
                  </a:cubicBezTo>
                  <a:lnTo>
                    <a:pt x="11845" y="2014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3C35CFCF-74A6-6E49-817C-F512881B7829}"/>
                </a:ext>
              </a:extLst>
            </p:cNvPr>
            <p:cNvSpPr/>
            <p:nvPr/>
          </p:nvSpPr>
          <p:spPr>
            <a:xfrm>
              <a:off x="52730400" y="1574799"/>
              <a:ext cx="6182364" cy="6182361"/>
            </a:xfrm>
            <a:custGeom>
              <a:avLst/>
              <a:gdLst/>
              <a:ahLst/>
              <a:cxnLst>
                <a:cxn ang="0">
                  <a:pos x="wd2" y="hd2"/>
                </a:cxn>
                <a:cxn ang="5400000">
                  <a:pos x="wd2" y="hd2"/>
                </a:cxn>
                <a:cxn ang="10800000">
                  <a:pos x="wd2" y="hd2"/>
                </a:cxn>
                <a:cxn ang="16200000">
                  <a:pos x="wd2" y="hd2"/>
                </a:cxn>
              </a:cxnLst>
              <a:rect l="0" t="0" r="r" b="b"/>
              <a:pathLst>
                <a:path w="21600" h="21600" extrusionOk="0">
                  <a:moveTo>
                    <a:pt x="19257" y="17509"/>
                  </a:moveTo>
                  <a:cubicBezTo>
                    <a:pt x="20721" y="15663"/>
                    <a:pt x="21600" y="13334"/>
                    <a:pt x="21600" y="10800"/>
                  </a:cubicBezTo>
                  <a:cubicBezTo>
                    <a:pt x="21600" y="8967"/>
                    <a:pt x="21143" y="7241"/>
                    <a:pt x="20335" y="5728"/>
                  </a:cubicBezTo>
                  <a:lnTo>
                    <a:pt x="19137" y="4530"/>
                  </a:lnTo>
                  <a:cubicBezTo>
                    <a:pt x="20455" y="6279"/>
                    <a:pt x="21236" y="8448"/>
                    <a:pt x="21236" y="10800"/>
                  </a:cubicBezTo>
                  <a:cubicBezTo>
                    <a:pt x="21236" y="16555"/>
                    <a:pt x="16555" y="21236"/>
                    <a:pt x="10800" y="21236"/>
                  </a:cubicBezTo>
                  <a:cubicBezTo>
                    <a:pt x="5045" y="21236"/>
                    <a:pt x="364" y="16555"/>
                    <a:pt x="364" y="10800"/>
                  </a:cubicBezTo>
                  <a:cubicBezTo>
                    <a:pt x="364" y="5045"/>
                    <a:pt x="5045" y="364"/>
                    <a:pt x="10800" y="364"/>
                  </a:cubicBezTo>
                  <a:cubicBezTo>
                    <a:pt x="13152" y="364"/>
                    <a:pt x="15321" y="1145"/>
                    <a:pt x="17070" y="2463"/>
                  </a:cubicBezTo>
                  <a:lnTo>
                    <a:pt x="15872" y="1265"/>
                  </a:lnTo>
                  <a:cubicBezTo>
                    <a:pt x="14359" y="457"/>
                    <a:pt x="12633" y="0"/>
                    <a:pt x="10800" y="0"/>
                  </a:cubicBezTo>
                  <a:cubicBezTo>
                    <a:pt x="4845" y="0"/>
                    <a:pt x="0" y="4845"/>
                    <a:pt x="0" y="10800"/>
                  </a:cubicBezTo>
                  <a:cubicBezTo>
                    <a:pt x="0" y="16755"/>
                    <a:pt x="4845" y="21600"/>
                    <a:pt x="10800" y="21600"/>
                  </a:cubicBezTo>
                  <a:cubicBezTo>
                    <a:pt x="13334" y="21600"/>
                    <a:pt x="15668" y="20721"/>
                    <a:pt x="17509" y="19257"/>
                  </a:cubicBezTo>
                  <a:lnTo>
                    <a:pt x="19257" y="17509"/>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ED918C60-1A0C-A74C-A11B-20E2B3745A9F}"/>
                </a:ext>
              </a:extLst>
            </p:cNvPr>
            <p:cNvSpPr/>
            <p:nvPr/>
          </p:nvSpPr>
          <p:spPr>
            <a:xfrm>
              <a:off x="54343300" y="3187700"/>
              <a:ext cx="2948943" cy="29489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3"/>
                    <a:pt x="4847" y="21600"/>
                    <a:pt x="10800" y="21600"/>
                  </a:cubicBezTo>
                  <a:cubicBezTo>
                    <a:pt x="16753" y="21600"/>
                    <a:pt x="21600" y="16753"/>
                    <a:pt x="21600" y="10800"/>
                  </a:cubicBezTo>
                  <a:cubicBezTo>
                    <a:pt x="21600" y="4847"/>
                    <a:pt x="16753" y="0"/>
                    <a:pt x="10800" y="0"/>
                  </a:cubicBezTo>
                  <a:cubicBezTo>
                    <a:pt x="4837" y="9"/>
                    <a:pt x="0" y="4847"/>
                    <a:pt x="0" y="10800"/>
                  </a:cubicBezTo>
                  <a:close/>
                  <a:moveTo>
                    <a:pt x="20242" y="10800"/>
                  </a:moveTo>
                  <a:cubicBezTo>
                    <a:pt x="20242" y="16009"/>
                    <a:pt x="16000" y="20251"/>
                    <a:pt x="10791" y="20251"/>
                  </a:cubicBezTo>
                  <a:cubicBezTo>
                    <a:pt x="5581" y="20251"/>
                    <a:pt x="1340" y="16009"/>
                    <a:pt x="1340" y="10800"/>
                  </a:cubicBezTo>
                  <a:cubicBezTo>
                    <a:pt x="1340" y="5591"/>
                    <a:pt x="5581" y="1349"/>
                    <a:pt x="10791" y="1349"/>
                  </a:cubicBezTo>
                  <a:cubicBezTo>
                    <a:pt x="16000" y="1349"/>
                    <a:pt x="20242" y="5591"/>
                    <a:pt x="20242"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AA345659-7F54-C041-A5B0-8427CE024870}"/>
                </a:ext>
              </a:extLst>
            </p:cNvPr>
            <p:cNvSpPr/>
            <p:nvPr/>
          </p:nvSpPr>
          <p:spPr>
            <a:xfrm>
              <a:off x="54076600" y="2921000"/>
              <a:ext cx="3487415" cy="34874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5"/>
                    <a:pt x="4845" y="21600"/>
                    <a:pt x="10800" y="21600"/>
                  </a:cubicBezTo>
                  <a:cubicBezTo>
                    <a:pt x="16755" y="21600"/>
                    <a:pt x="21600" y="16755"/>
                    <a:pt x="21600" y="10800"/>
                  </a:cubicBezTo>
                  <a:cubicBezTo>
                    <a:pt x="21600" y="4845"/>
                    <a:pt x="16755" y="0"/>
                    <a:pt x="10800" y="0"/>
                  </a:cubicBezTo>
                  <a:cubicBezTo>
                    <a:pt x="4845" y="0"/>
                    <a:pt x="0" y="4845"/>
                    <a:pt x="0" y="10800"/>
                  </a:cubicBezTo>
                  <a:close/>
                  <a:moveTo>
                    <a:pt x="20546" y="10800"/>
                  </a:moveTo>
                  <a:cubicBezTo>
                    <a:pt x="20546" y="16172"/>
                    <a:pt x="16173" y="20546"/>
                    <a:pt x="10800" y="20546"/>
                  </a:cubicBezTo>
                  <a:cubicBezTo>
                    <a:pt x="5428" y="20546"/>
                    <a:pt x="1054" y="16172"/>
                    <a:pt x="1054" y="10800"/>
                  </a:cubicBezTo>
                  <a:cubicBezTo>
                    <a:pt x="1054" y="5428"/>
                    <a:pt x="5428" y="1054"/>
                    <a:pt x="10800" y="1054"/>
                  </a:cubicBezTo>
                  <a:cubicBezTo>
                    <a:pt x="16173" y="1062"/>
                    <a:pt x="20546" y="5428"/>
                    <a:pt x="20546"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55AC4141-B59B-CD41-BC08-D1ED176F367E}"/>
                </a:ext>
              </a:extLst>
            </p:cNvPr>
            <p:cNvSpPr/>
            <p:nvPr/>
          </p:nvSpPr>
          <p:spPr>
            <a:xfrm>
              <a:off x="54609999" y="3454400"/>
              <a:ext cx="2407916" cy="240792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8"/>
                    <a:pt x="4842" y="21600"/>
                    <a:pt x="10800" y="21600"/>
                  </a:cubicBezTo>
                  <a:cubicBezTo>
                    <a:pt x="16758" y="21600"/>
                    <a:pt x="21600" y="16758"/>
                    <a:pt x="21600" y="10800"/>
                  </a:cubicBezTo>
                  <a:cubicBezTo>
                    <a:pt x="21600" y="4842"/>
                    <a:pt x="16758" y="0"/>
                    <a:pt x="10800" y="0"/>
                  </a:cubicBezTo>
                  <a:cubicBezTo>
                    <a:pt x="4842" y="0"/>
                    <a:pt x="0" y="4842"/>
                    <a:pt x="0" y="10800"/>
                  </a:cubicBezTo>
                  <a:close/>
                  <a:moveTo>
                    <a:pt x="19846" y="10800"/>
                  </a:moveTo>
                  <a:cubicBezTo>
                    <a:pt x="19846" y="15778"/>
                    <a:pt x="15790" y="19834"/>
                    <a:pt x="10811" y="19834"/>
                  </a:cubicBezTo>
                  <a:cubicBezTo>
                    <a:pt x="5833" y="19834"/>
                    <a:pt x="1777" y="15778"/>
                    <a:pt x="1777" y="10800"/>
                  </a:cubicBezTo>
                  <a:cubicBezTo>
                    <a:pt x="1777" y="5822"/>
                    <a:pt x="5833" y="1766"/>
                    <a:pt x="10811" y="1766"/>
                  </a:cubicBezTo>
                  <a:cubicBezTo>
                    <a:pt x="15790" y="1766"/>
                    <a:pt x="19846" y="5822"/>
                    <a:pt x="19846"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3DEB6A39-AC0C-BE48-8B03-96DC7D7F450F}"/>
                </a:ext>
              </a:extLst>
            </p:cNvPr>
            <p:cNvSpPr/>
            <p:nvPr/>
          </p:nvSpPr>
          <p:spPr>
            <a:xfrm>
              <a:off x="54876700" y="3721099"/>
              <a:ext cx="1882143" cy="18821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61"/>
                    <a:pt x="4853" y="21600"/>
                    <a:pt x="10800" y="21600"/>
                  </a:cubicBezTo>
                  <a:cubicBezTo>
                    <a:pt x="16761" y="21600"/>
                    <a:pt x="21600" y="16747"/>
                    <a:pt x="21600" y="10800"/>
                  </a:cubicBezTo>
                  <a:cubicBezTo>
                    <a:pt x="21600" y="4839"/>
                    <a:pt x="16747" y="0"/>
                    <a:pt x="10800" y="0"/>
                  </a:cubicBezTo>
                  <a:cubicBezTo>
                    <a:pt x="4839" y="0"/>
                    <a:pt x="0" y="4839"/>
                    <a:pt x="0" y="10800"/>
                  </a:cubicBezTo>
                  <a:close/>
                  <a:moveTo>
                    <a:pt x="19049" y="10800"/>
                  </a:moveTo>
                  <a:cubicBezTo>
                    <a:pt x="19049" y="15347"/>
                    <a:pt x="15347" y="19049"/>
                    <a:pt x="10800" y="19049"/>
                  </a:cubicBezTo>
                  <a:cubicBezTo>
                    <a:pt x="6253" y="19049"/>
                    <a:pt x="2551" y="15347"/>
                    <a:pt x="2551" y="10800"/>
                  </a:cubicBezTo>
                  <a:cubicBezTo>
                    <a:pt x="2551" y="6253"/>
                    <a:pt x="6253" y="2551"/>
                    <a:pt x="10800" y="2551"/>
                  </a:cubicBezTo>
                  <a:cubicBezTo>
                    <a:pt x="15347" y="2551"/>
                    <a:pt x="19049" y="6253"/>
                    <a:pt x="19049"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AEB933A5-4051-5A49-8CE3-798B60A78F84}"/>
                </a:ext>
              </a:extLst>
            </p:cNvPr>
            <p:cNvSpPr/>
            <p:nvPr/>
          </p:nvSpPr>
          <p:spPr>
            <a:xfrm>
              <a:off x="53543199" y="2387599"/>
              <a:ext cx="4564386" cy="456438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6"/>
                    <a:pt x="4844" y="21600"/>
                    <a:pt x="10800" y="21600"/>
                  </a:cubicBezTo>
                  <a:cubicBezTo>
                    <a:pt x="16756" y="21600"/>
                    <a:pt x="21600" y="16756"/>
                    <a:pt x="21600" y="10800"/>
                  </a:cubicBezTo>
                  <a:cubicBezTo>
                    <a:pt x="21600" y="4844"/>
                    <a:pt x="16756" y="0"/>
                    <a:pt x="10800" y="0"/>
                  </a:cubicBezTo>
                  <a:cubicBezTo>
                    <a:pt x="4844" y="0"/>
                    <a:pt x="0" y="4844"/>
                    <a:pt x="0" y="10800"/>
                  </a:cubicBezTo>
                  <a:close/>
                  <a:moveTo>
                    <a:pt x="20921" y="10800"/>
                  </a:moveTo>
                  <a:cubicBezTo>
                    <a:pt x="20921" y="16377"/>
                    <a:pt x="16383" y="20921"/>
                    <a:pt x="10800" y="20921"/>
                  </a:cubicBezTo>
                  <a:cubicBezTo>
                    <a:pt x="5217" y="20921"/>
                    <a:pt x="679" y="16383"/>
                    <a:pt x="679" y="10800"/>
                  </a:cubicBezTo>
                  <a:cubicBezTo>
                    <a:pt x="679" y="5223"/>
                    <a:pt x="5217" y="679"/>
                    <a:pt x="10800" y="679"/>
                  </a:cubicBezTo>
                  <a:cubicBezTo>
                    <a:pt x="16383" y="679"/>
                    <a:pt x="20921" y="5223"/>
                    <a:pt x="20921"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B72C2F46-C2E4-CA4F-BF9F-33FB587B46C5}"/>
                </a:ext>
              </a:extLst>
            </p:cNvPr>
            <p:cNvSpPr/>
            <p:nvPr/>
          </p:nvSpPr>
          <p:spPr>
            <a:xfrm>
              <a:off x="53263800" y="2108200"/>
              <a:ext cx="5105400" cy="51054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3"/>
                    <a:pt x="4847" y="21600"/>
                    <a:pt x="10800" y="21600"/>
                  </a:cubicBezTo>
                  <a:cubicBezTo>
                    <a:pt x="16753" y="21600"/>
                    <a:pt x="21600" y="16753"/>
                    <a:pt x="21600" y="10800"/>
                  </a:cubicBezTo>
                  <a:cubicBezTo>
                    <a:pt x="21600" y="4847"/>
                    <a:pt x="16753" y="0"/>
                    <a:pt x="10800" y="0"/>
                  </a:cubicBezTo>
                  <a:cubicBezTo>
                    <a:pt x="4847" y="0"/>
                    <a:pt x="0" y="4847"/>
                    <a:pt x="0" y="10800"/>
                  </a:cubicBezTo>
                  <a:close/>
                  <a:moveTo>
                    <a:pt x="21047" y="10800"/>
                  </a:moveTo>
                  <a:cubicBezTo>
                    <a:pt x="21047" y="16447"/>
                    <a:pt x="16453" y="21041"/>
                    <a:pt x="10805" y="21041"/>
                  </a:cubicBezTo>
                  <a:cubicBezTo>
                    <a:pt x="5158" y="21041"/>
                    <a:pt x="564" y="16447"/>
                    <a:pt x="564" y="10800"/>
                  </a:cubicBezTo>
                  <a:cubicBezTo>
                    <a:pt x="564" y="5153"/>
                    <a:pt x="5158" y="559"/>
                    <a:pt x="10805" y="559"/>
                  </a:cubicBezTo>
                  <a:cubicBezTo>
                    <a:pt x="16447" y="559"/>
                    <a:pt x="21047" y="5153"/>
                    <a:pt x="21047"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3802C280-9C89-FB4D-90CD-8D0201A1BC40}"/>
                </a:ext>
              </a:extLst>
            </p:cNvPr>
            <p:cNvSpPr/>
            <p:nvPr/>
          </p:nvSpPr>
          <p:spPr>
            <a:xfrm>
              <a:off x="52997099" y="1841499"/>
              <a:ext cx="5643887" cy="56438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4"/>
                    <a:pt x="4846" y="21600"/>
                    <a:pt x="10800" y="21600"/>
                  </a:cubicBezTo>
                  <a:cubicBezTo>
                    <a:pt x="16754" y="21600"/>
                    <a:pt x="21600" y="16754"/>
                    <a:pt x="21600" y="10800"/>
                  </a:cubicBezTo>
                  <a:cubicBezTo>
                    <a:pt x="21600" y="4846"/>
                    <a:pt x="16754" y="0"/>
                    <a:pt x="10800" y="0"/>
                  </a:cubicBezTo>
                  <a:cubicBezTo>
                    <a:pt x="4846" y="0"/>
                    <a:pt x="0" y="4846"/>
                    <a:pt x="0" y="10800"/>
                  </a:cubicBezTo>
                  <a:close/>
                  <a:moveTo>
                    <a:pt x="21148" y="10800"/>
                  </a:moveTo>
                  <a:cubicBezTo>
                    <a:pt x="21148" y="16506"/>
                    <a:pt x="16506" y="21148"/>
                    <a:pt x="10800" y="21148"/>
                  </a:cubicBezTo>
                  <a:cubicBezTo>
                    <a:pt x="5094" y="21148"/>
                    <a:pt x="452" y="16506"/>
                    <a:pt x="452" y="10800"/>
                  </a:cubicBezTo>
                  <a:cubicBezTo>
                    <a:pt x="452" y="5094"/>
                    <a:pt x="5094" y="452"/>
                    <a:pt x="10800" y="452"/>
                  </a:cubicBezTo>
                  <a:cubicBezTo>
                    <a:pt x="16506" y="452"/>
                    <a:pt x="21148" y="5094"/>
                    <a:pt x="21148"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941627C4-B4A2-EA4C-8CF2-149967A7906E}"/>
                </a:ext>
              </a:extLst>
            </p:cNvPr>
            <p:cNvSpPr/>
            <p:nvPr/>
          </p:nvSpPr>
          <p:spPr>
            <a:xfrm>
              <a:off x="53822599" y="2666999"/>
              <a:ext cx="4000502" cy="400050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52"/>
                    <a:pt x="4841" y="21600"/>
                    <a:pt x="10800" y="21600"/>
                  </a:cubicBezTo>
                  <a:cubicBezTo>
                    <a:pt x="16752" y="21600"/>
                    <a:pt x="21600" y="16759"/>
                    <a:pt x="21600" y="10800"/>
                  </a:cubicBezTo>
                  <a:cubicBezTo>
                    <a:pt x="21600" y="4848"/>
                    <a:pt x="16759" y="0"/>
                    <a:pt x="10800" y="0"/>
                  </a:cubicBezTo>
                  <a:cubicBezTo>
                    <a:pt x="4841" y="7"/>
                    <a:pt x="0" y="4848"/>
                    <a:pt x="0" y="10800"/>
                  </a:cubicBezTo>
                  <a:close/>
                  <a:moveTo>
                    <a:pt x="20743" y="10800"/>
                  </a:moveTo>
                  <a:cubicBezTo>
                    <a:pt x="20743" y="16286"/>
                    <a:pt x="16279" y="20750"/>
                    <a:pt x="10793" y="20750"/>
                  </a:cubicBezTo>
                  <a:cubicBezTo>
                    <a:pt x="5307" y="20750"/>
                    <a:pt x="843" y="16286"/>
                    <a:pt x="843" y="10800"/>
                  </a:cubicBezTo>
                  <a:cubicBezTo>
                    <a:pt x="843" y="5314"/>
                    <a:pt x="5307" y="850"/>
                    <a:pt x="10793" y="850"/>
                  </a:cubicBezTo>
                  <a:cubicBezTo>
                    <a:pt x="16279" y="857"/>
                    <a:pt x="20743" y="5314"/>
                    <a:pt x="20743"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hasCustomPrompt="1"/>
          </p:nvPr>
        </p:nvSpPr>
        <p:spPr>
          <a:xfrm>
            <a:off x="3845560" y="660468"/>
            <a:ext cx="6111240" cy="1421700"/>
          </a:xfrm>
        </p:spPr>
        <p:txBody>
          <a:bodyPr anchor="b"/>
          <a:lstStyle>
            <a:lvl1pPr>
              <a:defRPr sz="6000" b="1">
                <a:latin typeface="+mn-lt"/>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536441" y="2788234"/>
            <a:ext cx="3389993" cy="2732508"/>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650761"/>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880688"/>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1110614"/>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5" name="Picture Placeholder 4">
            <a:extLst>
              <a:ext uri="{FF2B5EF4-FFF2-40B4-BE49-F238E27FC236}">
                <a16:creationId xmlns:a16="http://schemas.microsoft.com/office/drawing/2014/main" id="{EC6026D2-ECE2-A447-89DE-1CB0B76633A6}"/>
              </a:ext>
            </a:extLst>
          </p:cNvPr>
          <p:cNvSpPr>
            <a:spLocks noGrp="1"/>
          </p:cNvSpPr>
          <p:nvPr>
            <p:ph type="pic" sz="quarter" idx="17"/>
          </p:nvPr>
        </p:nvSpPr>
        <p:spPr>
          <a:xfrm>
            <a:off x="1785938" y="2733675"/>
            <a:ext cx="1185862" cy="1420813"/>
          </a:xfrm>
          <a:solidFill>
            <a:schemeClr val="tx1">
              <a:lumMod val="65000"/>
              <a:lumOff val="35000"/>
            </a:schemeClr>
          </a:solidFill>
        </p:spPr>
        <p:txBody>
          <a:bodyPr anchor="ctr">
            <a:normAutofit/>
          </a:bodyPr>
          <a:lstStyle>
            <a:lvl1pPr marL="0" indent="0" algn="ctr">
              <a:buNone/>
              <a:defRPr sz="2400"/>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accent1"/>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FE4A28C5-8D17-46B7-A2F8-C8D15E6070A0}"/>
              </a:ext>
            </a:extLst>
          </p:cNvPr>
          <p:cNvGrpSpPr/>
          <p:nvPr userDrawn="1"/>
        </p:nvGrpSpPr>
        <p:grpSpPr>
          <a:xfrm>
            <a:off x="838199" y="1830763"/>
            <a:ext cx="10515602" cy="1741127"/>
            <a:chOff x="838198" y="7053492"/>
            <a:chExt cx="10515602" cy="1741127"/>
          </a:xfrm>
        </p:grpSpPr>
        <p:sp>
          <p:nvSpPr>
            <p:cNvPr id="73" name="Rectangle 72">
              <a:extLst>
                <a:ext uri="{FF2B5EF4-FFF2-40B4-BE49-F238E27FC236}">
                  <a16:creationId xmlns:a16="http://schemas.microsoft.com/office/drawing/2014/main" id="{03B69FD3-5330-4B44-BE99-C94E8E438844}"/>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96A3553F-9497-443F-9B30-185F58E43641}"/>
                </a:ext>
              </a:extLst>
            </p:cNvPr>
            <p:cNvSpPr/>
            <p:nvPr userDrawn="1"/>
          </p:nvSpPr>
          <p:spPr>
            <a:xfrm>
              <a:off x="838198" y="7053492"/>
              <a:ext cx="894312" cy="155130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10927AA0-3D32-494A-98B7-5343893B90AE}"/>
                </a:ext>
              </a:extLst>
            </p:cNvPr>
            <p:cNvSpPr/>
            <p:nvPr userDrawn="1"/>
          </p:nvSpPr>
          <p:spPr>
            <a:xfrm>
              <a:off x="838198" y="7053492"/>
              <a:ext cx="894312" cy="1361486"/>
            </a:xfrm>
            <a:prstGeom prst="rect">
              <a:avLst/>
            </a:prstGeom>
            <a:solidFill>
              <a:schemeClr val="bg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0F285195-7A47-4C6B-80AF-74EFD8DB5035}"/>
                </a:ext>
              </a:extLst>
            </p:cNvPr>
            <p:cNvSpPr/>
            <p:nvPr userDrawn="1"/>
          </p:nvSpPr>
          <p:spPr>
            <a:xfrm>
              <a:off x="838198" y="7053492"/>
              <a:ext cx="894312" cy="1171666"/>
            </a:xfrm>
            <a:prstGeom prst="rect">
              <a:avLst/>
            </a:prstGeom>
            <a:solidFill>
              <a:schemeClr val="bg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0E0AAA3E-BD89-49E9-83FD-96E1DFF9FEAC}"/>
                </a:ext>
              </a:extLst>
            </p:cNvPr>
            <p:cNvSpPr/>
            <p:nvPr userDrawn="1"/>
          </p:nvSpPr>
          <p:spPr>
            <a:xfrm>
              <a:off x="838198" y="7053492"/>
              <a:ext cx="894312" cy="981846"/>
            </a:xfrm>
            <a:prstGeom prst="rect">
              <a:avLst/>
            </a:prstGeom>
            <a:solidFill>
              <a:schemeClr val="bg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B143A7AA-A420-473F-BD58-F77052434724}"/>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A75F47C1-B3E5-4FA1-A0BF-2A56B443134D}"/>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FE1F0A0B-38FC-4999-BBC6-8FC2AE539907}"/>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CE614697-0DBD-490C-9DF4-7BF7B843F911}"/>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2" name="Rectangle 81">
              <a:extLst>
                <a:ext uri="{FF2B5EF4-FFF2-40B4-BE49-F238E27FC236}">
                  <a16:creationId xmlns:a16="http://schemas.microsoft.com/office/drawing/2014/main" id="{4FC15093-9D3B-4E71-942E-BF882924E7EF}"/>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3" name="Rectangle 82">
              <a:extLst>
                <a:ext uri="{FF2B5EF4-FFF2-40B4-BE49-F238E27FC236}">
                  <a16:creationId xmlns:a16="http://schemas.microsoft.com/office/drawing/2014/main" id="{A3E5302F-C2A7-4F9C-AAA0-E9121873C1F2}"/>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FCC1BC52-5871-4DDD-B212-C3ABF34F3D8E}"/>
                </a:ext>
              </a:extLst>
            </p:cNvPr>
            <p:cNvSpPr/>
            <p:nvPr userDrawn="1"/>
          </p:nvSpPr>
          <p:spPr>
            <a:xfrm>
              <a:off x="1907231"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672289D4-2F07-4B9C-AD74-3162CA8EE3BB}"/>
                </a:ext>
              </a:extLst>
            </p:cNvPr>
            <p:cNvSpPr/>
            <p:nvPr userDrawn="1"/>
          </p:nvSpPr>
          <p:spPr>
            <a:xfrm>
              <a:off x="2976262" y="7053492"/>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7848656-58AA-48DE-A204-058DAE79636C}"/>
                </a:ext>
              </a:extLst>
            </p:cNvPr>
            <p:cNvSpPr/>
            <p:nvPr userDrawn="1"/>
          </p:nvSpPr>
          <p:spPr>
            <a:xfrm>
              <a:off x="2976262" y="7053492"/>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BBEBD36C-F0BE-4FA4-916C-88917F64CF26}"/>
                </a:ext>
              </a:extLst>
            </p:cNvPr>
            <p:cNvSpPr/>
            <p:nvPr userDrawn="1"/>
          </p:nvSpPr>
          <p:spPr>
            <a:xfrm>
              <a:off x="2976262" y="7053492"/>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E5FBB0AE-5AC2-4713-A9C3-420CC2276234}"/>
                </a:ext>
              </a:extLst>
            </p:cNvPr>
            <p:cNvSpPr/>
            <p:nvPr userDrawn="1"/>
          </p:nvSpPr>
          <p:spPr>
            <a:xfrm>
              <a:off x="2976262" y="7053492"/>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6009FB69-45D9-42A3-840E-4A6065C46B05}"/>
                </a:ext>
              </a:extLst>
            </p:cNvPr>
            <p:cNvSpPr/>
            <p:nvPr userDrawn="1"/>
          </p:nvSpPr>
          <p:spPr>
            <a:xfrm>
              <a:off x="2976262" y="7053492"/>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06C55F99-DD1A-4FBF-AC5F-F94BD35D35B9}"/>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BA09E76C-E9DC-42A4-844A-83CFB70282F2}"/>
                </a:ext>
              </a:extLst>
            </p:cNvPr>
            <p:cNvSpPr/>
            <p:nvPr userDrawn="1"/>
          </p:nvSpPr>
          <p:spPr>
            <a:xfrm>
              <a:off x="4045294" y="7053492"/>
              <a:ext cx="894312" cy="1741127"/>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637C881B-A32D-4173-B97C-9AE4462F6D46}"/>
                </a:ext>
              </a:extLst>
            </p:cNvPr>
            <p:cNvSpPr/>
            <p:nvPr userDrawn="1"/>
          </p:nvSpPr>
          <p:spPr>
            <a:xfrm>
              <a:off x="4045294" y="7053492"/>
              <a:ext cx="894312" cy="1551307"/>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FDFFA2D3-4427-435F-9476-9D1D196BA351}"/>
                </a:ext>
              </a:extLst>
            </p:cNvPr>
            <p:cNvSpPr/>
            <p:nvPr userDrawn="1"/>
          </p:nvSpPr>
          <p:spPr>
            <a:xfrm>
              <a:off x="4045294" y="7053492"/>
              <a:ext cx="894312" cy="136148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B5359FDD-C3E2-4E82-B489-3667B937FCCC}"/>
                </a:ext>
              </a:extLst>
            </p:cNvPr>
            <p:cNvSpPr/>
            <p:nvPr userDrawn="1"/>
          </p:nvSpPr>
          <p:spPr>
            <a:xfrm>
              <a:off x="4045294" y="7053492"/>
              <a:ext cx="894312" cy="117166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551F5BC7-60B2-4245-B628-D0B0B58F3870}"/>
                </a:ext>
              </a:extLst>
            </p:cNvPr>
            <p:cNvSpPr/>
            <p:nvPr userDrawn="1"/>
          </p:nvSpPr>
          <p:spPr>
            <a:xfrm>
              <a:off x="4045294" y="7053492"/>
              <a:ext cx="894312" cy="981846"/>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7112908A-333A-4E9B-BC64-5A8FBC15F8A5}"/>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F4AF95D2-10C1-4707-B16C-AD759523292F}"/>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F7E5F539-0C42-41C2-9F1B-94B3FBD1B2FE}"/>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0C8C46AC-1359-4049-A501-544F893CCD8F}"/>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79EDF415-C2A4-4B62-9A94-AB09414746B6}"/>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34016FA6-9BA3-4CA9-B07F-2C07A5A1F27D}"/>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A4AFB830-8619-491B-9E05-79439D2CC494}"/>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B834308E-26D8-4B6B-A80F-06E09D11CE13}"/>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396D4A49-3B3E-42BE-B628-1271B5E5C0EB}"/>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64305FE6-C032-4EC5-9E55-58C868FEC5AB}"/>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73F33CB3-0269-4DEE-884B-447C018E48FD}"/>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22DAAADE-BD07-42C3-8E74-CC7D317C0D91}"/>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3E232A58-F3F7-46C7-B5A7-0F3F0885C948}"/>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48D9B93B-7900-4D89-8AEA-9D8491C9E1FB}"/>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703AA562-7B64-480A-8099-BA106DC128CA}"/>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E74F9273-883F-4E47-8145-5B1F1C7C4DB9}"/>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4874289B-03EE-453F-86CF-35CD3FF3F056}"/>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9B20AEB9-C60D-4E38-8729-9A1D8A45CE15}"/>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BCBEAFAE-6994-43C2-B2D2-A39E3395E33A}"/>
                </a:ext>
              </a:extLst>
            </p:cNvPr>
            <p:cNvSpPr/>
            <p:nvPr userDrawn="1"/>
          </p:nvSpPr>
          <p:spPr>
            <a:xfrm>
              <a:off x="7252391"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788377E2-68B6-4AFC-B524-46DB15EB728A}"/>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E43CEA4F-0FA7-4235-890B-6538FF831CDB}"/>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B66B99DB-1249-45CE-9D4C-60E6FCC82CAF}"/>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EF0F9C2A-1BEF-4593-B806-412BC57D2D1B}"/>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BC2E0508-66AF-48F2-8C89-6522FD6A4E2C}"/>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6A54BE63-E7F8-4C36-9D25-6749C4C3EDEB}"/>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E38759F4-39F1-4F18-9325-BA56287B3053}"/>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A06290C7-0487-469A-BFAB-931DFF73A6AF}"/>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974BB7A9-1A2E-425D-BCF6-9CE05A7A7931}"/>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09EB6AB7-07BB-4434-A8CD-E15B65751757}"/>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4D4D2CA3-8F60-49AA-A1AA-9DD0AD2725F1}"/>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97CA37D8-0C58-49DF-841B-78FB89723D6E}"/>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7A11F302-8831-4596-9193-EF9D5DE2EAA8}"/>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68FAB9D2-94E0-4985-8153-976D95A9BC7D}"/>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6178ECA6-0D09-4126-A5EE-348EB6C7DAAC}"/>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EA7BA8C1-CE2F-493F-8F2B-94ED225B2677}"/>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F644FA0E-1D42-4FED-A0B4-0F4E90C11920}"/>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43088654-3E4A-402C-989C-6E467FC6FC06}"/>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14" name="Picture Placeholder 13">
            <a:extLst>
              <a:ext uri="{FF2B5EF4-FFF2-40B4-BE49-F238E27FC236}">
                <a16:creationId xmlns:a16="http://schemas.microsoft.com/office/drawing/2014/main" id="{199732CF-89D0-7E45-A34C-33FCEF47C696}"/>
              </a:ext>
            </a:extLst>
          </p:cNvPr>
          <p:cNvSpPr>
            <a:spLocks noGrp="1"/>
          </p:cNvSpPr>
          <p:nvPr>
            <p:ph type="pic" sz="quarter" idx="13"/>
          </p:nvPr>
        </p:nvSpPr>
        <p:spPr/>
      </p:sp>
      <p:pic>
        <p:nvPicPr>
          <p:cNvPr id="11" name="Picture 10" descr="A hand holding a cellphone&#10;&#10;Description automatically generated">
            <a:extLst>
              <a:ext uri="{FF2B5EF4-FFF2-40B4-BE49-F238E27FC236}">
                <a16:creationId xmlns:a16="http://schemas.microsoft.com/office/drawing/2014/main" id="{E10822B7-E55B-E943-8308-E9D08C13E9BC}"/>
              </a:ext>
            </a:extLst>
          </p:cNvPr>
          <p:cNvPicPr>
            <a:picLocks noChangeAspect="1"/>
          </p:cNvPicPr>
          <p:nvPr/>
        </p:nvPicPr>
        <p:blipFill>
          <a:blip r:embed="rId3"/>
          <a:stretch>
            <a:fillRect/>
          </a:stretch>
        </p:blipFill>
        <p:spPr>
          <a:xfrm>
            <a:off x="7112000" y="428624"/>
            <a:ext cx="5080000" cy="6429375"/>
          </a:xfrm>
          <a:prstGeom prst="rect">
            <a:avLst/>
          </a:prstGeom>
        </p:spPr>
      </p:pic>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2" name="Picture Placeholder 1">
            <a:extLst>
              <a:ext uri="{FF2B5EF4-FFF2-40B4-BE49-F238E27FC236}">
                <a16:creationId xmlns:a16="http://schemas.microsoft.com/office/drawing/2014/main" id="{E98419D1-41DA-D54C-A609-8D9D2C56823C}"/>
              </a:ext>
            </a:extLst>
          </p:cNvPr>
          <p:cNvSpPr>
            <a:spLocks noGrp="1"/>
          </p:cNvSpPr>
          <p:nvPr>
            <p:ph type="pic" sz="quarter" idx="13"/>
          </p:nvPr>
        </p:nvSpPr>
        <p:spPr/>
      </p:sp>
      <p:pic>
        <p:nvPicPr>
          <p:cNvPr id="9" name="Picture 8" descr="An open computer sitting on top of a table&#10;&#10;Description automatically generated">
            <a:extLst>
              <a:ext uri="{FF2B5EF4-FFF2-40B4-BE49-F238E27FC236}">
                <a16:creationId xmlns:a16="http://schemas.microsoft.com/office/drawing/2014/main" id="{7225C4D3-1363-CD40-AA17-1CF307522D74}"/>
              </a:ext>
            </a:extLst>
          </p:cNvPr>
          <p:cNvPicPr>
            <a:picLocks noChangeAspect="1"/>
          </p:cNvPicPr>
          <p:nvPr/>
        </p:nvPicPr>
        <p:blipFill>
          <a:blip r:embed="rId3"/>
          <a:stretch>
            <a:fillRect/>
          </a:stretch>
        </p:blipFill>
        <p:spPr>
          <a:xfrm>
            <a:off x="-152393" y="592223"/>
            <a:ext cx="7388123" cy="5841234"/>
          </a:xfrm>
          <a:prstGeom prst="rect">
            <a:avLst/>
          </a:prstGeom>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ctr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subTitle"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8" name="Picture Placeholder 7">
            <a:extLst>
              <a:ext uri="{FF2B5EF4-FFF2-40B4-BE49-F238E27FC236}">
                <a16:creationId xmlns:a16="http://schemas.microsoft.com/office/drawing/2014/main" id="{58FB9AB4-E64A-F246-BF40-511181471CD1}"/>
              </a:ext>
            </a:extLst>
          </p:cNvPr>
          <p:cNvSpPr>
            <a:spLocks noGrp="1"/>
          </p:cNvSpPr>
          <p:nvPr>
            <p:ph type="pic" sz="quarter" idx="13"/>
          </p:nvPr>
        </p:nvSpPr>
        <p:spPr/>
      </p:sp>
      <p:pic>
        <p:nvPicPr>
          <p:cNvPr id="7" name="Picture 6" descr="A picture containing person, holding, hand, woman&#10;&#10;Description automatically generated">
            <a:extLst>
              <a:ext uri="{FF2B5EF4-FFF2-40B4-BE49-F238E27FC236}">
                <a16:creationId xmlns:a16="http://schemas.microsoft.com/office/drawing/2014/main" id="{0985B430-0C98-CA43-BCE8-EABD30765F38}"/>
              </a:ext>
            </a:extLst>
          </p:cNvPr>
          <p:cNvPicPr>
            <a:picLocks noChangeAspect="1"/>
          </p:cNvPicPr>
          <p:nvPr/>
        </p:nvPicPr>
        <p:blipFill>
          <a:blip r:embed="rId3"/>
          <a:stretch>
            <a:fillRect/>
          </a:stretch>
        </p:blipFill>
        <p:spPr>
          <a:xfrm>
            <a:off x="5270626" y="428624"/>
            <a:ext cx="7021843" cy="6429375"/>
          </a:xfrm>
          <a:prstGeom prst="rect">
            <a:avLst/>
          </a:prstGeom>
        </p:spPr>
      </p:pic>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5" name="Picture Placeholder 14">
            <a:extLst>
              <a:ext uri="{FF2B5EF4-FFF2-40B4-BE49-F238E27FC236}">
                <a16:creationId xmlns:a16="http://schemas.microsoft.com/office/drawing/2014/main" id="{D61D66EC-5230-4E46-96F3-E63336112C0A}"/>
              </a:ext>
            </a:extLst>
          </p:cNvPr>
          <p:cNvSpPr>
            <a:spLocks noGrp="1"/>
          </p:cNvSpPr>
          <p:nvPr>
            <p:ph type="pic" sz="quarter" idx="17"/>
          </p:nvPr>
        </p:nvSpPr>
        <p:spPr/>
      </p:sp>
      <p:pic>
        <p:nvPicPr>
          <p:cNvPr id="12" name="Picture 11" descr="A picture containing indoor, table, sitting, looking&#10;&#10;Description automatically generated">
            <a:extLst>
              <a:ext uri="{FF2B5EF4-FFF2-40B4-BE49-F238E27FC236}">
                <a16:creationId xmlns:a16="http://schemas.microsoft.com/office/drawing/2014/main" id="{B334ABDA-8EC7-DC49-B117-E349403FA0D3}"/>
              </a:ext>
            </a:extLst>
          </p:cNvPr>
          <p:cNvPicPr>
            <a:picLocks noChangeAspect="1"/>
          </p:cNvPicPr>
          <p:nvPr/>
        </p:nvPicPr>
        <p:blipFill>
          <a:blip r:embed="rId3"/>
          <a:stretch>
            <a:fillRect/>
          </a:stretch>
        </p:blipFill>
        <p:spPr>
          <a:xfrm>
            <a:off x="0" y="1764666"/>
            <a:ext cx="8267700" cy="4572000"/>
          </a:xfrm>
          <a:prstGeom prst="rect">
            <a:avLst/>
          </a:prstGeom>
        </p:spPr>
      </p:pic>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OUNCE WAVES">
      <a:dk1>
        <a:srgbClr val="000000"/>
      </a:dk1>
      <a:lt1>
        <a:srgbClr val="E45043"/>
      </a:lt1>
      <a:dk2>
        <a:srgbClr val="F5F6F9"/>
      </a:dk2>
      <a:lt2>
        <a:srgbClr val="E04F42"/>
      </a:lt2>
      <a:accent1>
        <a:srgbClr val="E75144"/>
      </a:accent1>
      <a:accent2>
        <a:srgbClr val="211E1E"/>
      </a:accent2>
      <a:accent3>
        <a:srgbClr val="00AE6C"/>
      </a:accent3>
      <a:accent4>
        <a:srgbClr val="FFE900"/>
      </a:accent4>
      <a:accent5>
        <a:srgbClr val="72D9EC"/>
      </a:accent5>
      <a:accent6>
        <a:srgbClr val="FFAF00"/>
      </a:accent6>
      <a:hlink>
        <a:srgbClr val="FEFFFF"/>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2_T_PGO_Sonar-16x9.pptx" id="{A6B06F7B-4301-49F4-8C3A-6A83B7A4FEE5}" vid="{BB22A284-C9FB-4388-9F1C-372877089D2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2_T_PGO_Sonar-16x9.pptx" id="{A6B06F7B-4301-49F4-8C3A-6A83B7A4FEE5}" vid="{1FD66BB1-84B1-4ED5-9E13-279689ED024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SONAR</dc:title>
  <dc:creator>PresentationGO.com</dc:creator>
  <dc:description>© Copyright PresentationGo.com</dc:description>
  <dcterms:created xsi:type="dcterms:W3CDTF">2019-11-21T05:02:10Z</dcterms:created>
  <dcterms:modified xsi:type="dcterms:W3CDTF">2020-05-13T19:19:03Z</dcterms:modified>
  <cp:category>Templates</cp:category>
</cp:coreProperties>
</file>