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5245"/>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359" autoAdjust="0"/>
    <p:restoredTop sz="94531" autoAdjust="0"/>
  </p:normalViewPr>
  <p:slideViewPr>
    <p:cSldViewPr snapToGrid="0">
      <p:cViewPr varScale="1">
        <p:scale>
          <a:sx n="150" d="100"/>
          <a:sy n="150" d="100"/>
        </p:scale>
        <p:origin x="1914" y="-27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5/13/2020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7DA4829-A300-D842-95D2-FEE675E9FBE9}"/>
              </a:ext>
            </a:extLst>
          </p:cNvPr>
          <p:cNvGrpSpPr/>
          <p:nvPr userDrawn="1"/>
        </p:nvGrpSpPr>
        <p:grpSpPr>
          <a:xfrm>
            <a:off x="2974339" y="-8893"/>
            <a:ext cx="6169661" cy="6866893"/>
            <a:chOff x="5765799" y="14236699"/>
            <a:chExt cx="6169661" cy="6866893"/>
          </a:xfrm>
          <a:solidFill>
            <a:schemeClr val="accent2"/>
          </a:solidFill>
        </p:grpSpPr>
        <p:sp>
          <p:nvSpPr>
            <p:cNvPr id="11" name="Shape">
              <a:extLst>
                <a:ext uri="{FF2B5EF4-FFF2-40B4-BE49-F238E27FC236}">
                  <a16:creationId xmlns:a16="http://schemas.microsoft.com/office/drawing/2014/main" id="{FFD9C042-F91C-FD46-8E62-40DF0D789C81}"/>
                </a:ext>
              </a:extLst>
            </p:cNvPr>
            <p:cNvSpPr/>
            <p:nvPr/>
          </p:nvSpPr>
          <p:spPr>
            <a:xfrm>
              <a:off x="8026399" y="18072100"/>
              <a:ext cx="3907791" cy="1918971"/>
            </a:xfrm>
            <a:custGeom>
              <a:avLst/>
              <a:gdLst/>
              <a:ahLst/>
              <a:cxnLst>
                <a:cxn ang="0">
                  <a:pos x="wd2" y="hd2"/>
                </a:cxn>
                <a:cxn ang="5400000">
                  <a:pos x="wd2" y="hd2"/>
                </a:cxn>
                <a:cxn ang="10800000">
                  <a:pos x="wd2" y="hd2"/>
                </a:cxn>
                <a:cxn ang="16200000">
                  <a:pos x="wd2" y="hd2"/>
                </a:cxn>
              </a:cxnLst>
              <a:rect l="0" t="0" r="r" b="b"/>
              <a:pathLst>
                <a:path w="21600" h="21600" extrusionOk="0">
                  <a:moveTo>
                    <a:pt x="12327" y="21600"/>
                  </a:moveTo>
                  <a:cubicBezTo>
                    <a:pt x="15991" y="21600"/>
                    <a:pt x="19297" y="18398"/>
                    <a:pt x="21600" y="13309"/>
                  </a:cubicBezTo>
                  <a:lnTo>
                    <a:pt x="21600" y="10807"/>
                  </a:lnTo>
                  <a:cubicBezTo>
                    <a:pt x="19431" y="16382"/>
                    <a:pt x="16082" y="19970"/>
                    <a:pt x="12327" y="19970"/>
                  </a:cubicBezTo>
                  <a:cubicBezTo>
                    <a:pt x="6493" y="19970"/>
                    <a:pt x="1636" y="11322"/>
                    <a:pt x="681" y="0"/>
                  </a:cubicBezTo>
                  <a:lnTo>
                    <a:pt x="0" y="1387"/>
                  </a:lnTo>
                  <a:cubicBezTo>
                    <a:pt x="1228" y="12923"/>
                    <a:pt x="6290" y="21600"/>
                    <a:pt x="12327"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A26E7837-56F2-8245-BB5F-CA33649785BD}"/>
                </a:ext>
              </a:extLst>
            </p:cNvPr>
            <p:cNvSpPr/>
            <p:nvPr/>
          </p:nvSpPr>
          <p:spPr>
            <a:xfrm>
              <a:off x="8775699" y="16230599"/>
              <a:ext cx="2948941" cy="294894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47" y="0"/>
                    <a:pt x="0" y="4847"/>
                    <a:pt x="0" y="10800"/>
                  </a:cubicBezTo>
                  <a:cubicBezTo>
                    <a:pt x="0" y="16753"/>
                    <a:pt x="4847" y="21600"/>
                    <a:pt x="10800" y="21600"/>
                  </a:cubicBezTo>
                  <a:cubicBezTo>
                    <a:pt x="16753" y="21600"/>
                    <a:pt x="21600" y="16753"/>
                    <a:pt x="21600" y="10800"/>
                  </a:cubicBezTo>
                  <a:cubicBezTo>
                    <a:pt x="21591" y="4847"/>
                    <a:pt x="16744" y="0"/>
                    <a:pt x="10800" y="0"/>
                  </a:cubicBezTo>
                  <a:close/>
                  <a:moveTo>
                    <a:pt x="10800" y="20242"/>
                  </a:moveTo>
                  <a:cubicBezTo>
                    <a:pt x="5591" y="20242"/>
                    <a:pt x="1349" y="16000"/>
                    <a:pt x="1349" y="10791"/>
                  </a:cubicBezTo>
                  <a:cubicBezTo>
                    <a:pt x="1349" y="5581"/>
                    <a:pt x="5591" y="1340"/>
                    <a:pt x="10800" y="1340"/>
                  </a:cubicBezTo>
                  <a:cubicBezTo>
                    <a:pt x="16009" y="1340"/>
                    <a:pt x="20251" y="5581"/>
                    <a:pt x="20251" y="10791"/>
                  </a:cubicBezTo>
                  <a:cubicBezTo>
                    <a:pt x="20242" y="16009"/>
                    <a:pt x="16009" y="20242"/>
                    <a:pt x="10800" y="2024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16CD592C-F50F-C740-B29C-35DAE6BDD5A8}"/>
                </a:ext>
              </a:extLst>
            </p:cNvPr>
            <p:cNvSpPr/>
            <p:nvPr/>
          </p:nvSpPr>
          <p:spPr>
            <a:xfrm>
              <a:off x="8026399" y="15430500"/>
              <a:ext cx="3907790" cy="1918971"/>
            </a:xfrm>
            <a:custGeom>
              <a:avLst/>
              <a:gdLst/>
              <a:ahLst/>
              <a:cxnLst>
                <a:cxn ang="0">
                  <a:pos x="wd2" y="hd2"/>
                </a:cxn>
                <a:cxn ang="5400000">
                  <a:pos x="wd2" y="hd2"/>
                </a:cxn>
                <a:cxn ang="10800000">
                  <a:pos x="wd2" y="hd2"/>
                </a:cxn>
                <a:cxn ang="16200000">
                  <a:pos x="wd2" y="hd2"/>
                </a:cxn>
              </a:cxnLst>
              <a:rect l="0" t="0" r="r" b="b"/>
              <a:pathLst>
                <a:path w="21600" h="21600" extrusionOk="0">
                  <a:moveTo>
                    <a:pt x="12327" y="0"/>
                  </a:moveTo>
                  <a:cubicBezTo>
                    <a:pt x="6290" y="0"/>
                    <a:pt x="1235" y="8677"/>
                    <a:pt x="0" y="20213"/>
                  </a:cubicBezTo>
                  <a:lnTo>
                    <a:pt x="681" y="21600"/>
                  </a:lnTo>
                  <a:cubicBezTo>
                    <a:pt x="1636" y="10278"/>
                    <a:pt x="6493" y="1630"/>
                    <a:pt x="12327" y="1630"/>
                  </a:cubicBezTo>
                  <a:cubicBezTo>
                    <a:pt x="16082" y="1630"/>
                    <a:pt x="19438" y="5218"/>
                    <a:pt x="21600" y="10793"/>
                  </a:cubicBezTo>
                  <a:lnTo>
                    <a:pt x="21600" y="8291"/>
                  </a:lnTo>
                  <a:cubicBezTo>
                    <a:pt x="19290" y="3202"/>
                    <a:pt x="15984" y="0"/>
                    <a:pt x="12327"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C64F2DC4-97F6-904E-BCA1-292C409FCB04}"/>
                </a:ext>
              </a:extLst>
            </p:cNvPr>
            <p:cNvSpPr/>
            <p:nvPr/>
          </p:nvSpPr>
          <p:spPr>
            <a:xfrm>
              <a:off x="8267700" y="17805399"/>
              <a:ext cx="3662680" cy="1903731"/>
            </a:xfrm>
            <a:custGeom>
              <a:avLst/>
              <a:gdLst/>
              <a:ahLst/>
              <a:cxnLst>
                <a:cxn ang="0">
                  <a:pos x="wd2" y="hd2"/>
                </a:cxn>
                <a:cxn ang="5400000">
                  <a:pos x="wd2" y="hd2"/>
                </a:cxn>
                <a:cxn ang="10800000">
                  <a:pos x="wd2" y="hd2"/>
                </a:cxn>
                <a:cxn ang="16200000">
                  <a:pos x="wd2" y="hd2"/>
                </a:cxn>
              </a:cxnLst>
              <a:rect l="0" t="0" r="r" b="b"/>
              <a:pathLst>
                <a:path w="21600" h="21600" extrusionOk="0">
                  <a:moveTo>
                    <a:pt x="11706" y="21600"/>
                  </a:moveTo>
                  <a:cubicBezTo>
                    <a:pt x="15848" y="21600"/>
                    <a:pt x="19495" y="17464"/>
                    <a:pt x="21600" y="11239"/>
                  </a:cubicBezTo>
                  <a:lnTo>
                    <a:pt x="21600" y="7536"/>
                  </a:lnTo>
                  <a:cubicBezTo>
                    <a:pt x="19892" y="14770"/>
                    <a:pt x="16095" y="19813"/>
                    <a:pt x="11706" y="19813"/>
                  </a:cubicBezTo>
                  <a:cubicBezTo>
                    <a:pt x="5909" y="19813"/>
                    <a:pt x="1153" y="11023"/>
                    <a:pt x="854" y="0"/>
                  </a:cubicBezTo>
                  <a:lnTo>
                    <a:pt x="0" y="1643"/>
                  </a:lnTo>
                  <a:cubicBezTo>
                    <a:pt x="704" y="12882"/>
                    <a:pt x="5685" y="21600"/>
                    <a:pt x="11706"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554CBAD1-59DF-AD4F-B09F-D5024CCAACC1}"/>
                </a:ext>
              </a:extLst>
            </p:cNvPr>
            <p:cNvSpPr/>
            <p:nvPr/>
          </p:nvSpPr>
          <p:spPr>
            <a:xfrm>
              <a:off x="8267700" y="15709899"/>
              <a:ext cx="3662680" cy="1902463"/>
            </a:xfrm>
            <a:custGeom>
              <a:avLst/>
              <a:gdLst/>
              <a:ahLst/>
              <a:cxnLst>
                <a:cxn ang="0">
                  <a:pos x="wd2" y="hd2"/>
                </a:cxn>
                <a:cxn ang="5400000">
                  <a:pos x="wd2" y="hd2"/>
                </a:cxn>
                <a:cxn ang="10800000">
                  <a:pos x="wd2" y="hd2"/>
                </a:cxn>
                <a:cxn ang="16200000">
                  <a:pos x="wd2" y="hd2"/>
                </a:cxn>
              </a:cxnLst>
              <a:rect l="0" t="0" r="r" b="b"/>
              <a:pathLst>
                <a:path w="21600" h="21600" extrusionOk="0">
                  <a:moveTo>
                    <a:pt x="11706" y="0"/>
                  </a:moveTo>
                  <a:cubicBezTo>
                    <a:pt x="5685" y="0"/>
                    <a:pt x="704" y="8738"/>
                    <a:pt x="0" y="19956"/>
                  </a:cubicBezTo>
                  <a:lnTo>
                    <a:pt x="854" y="21600"/>
                  </a:lnTo>
                  <a:cubicBezTo>
                    <a:pt x="1153" y="10569"/>
                    <a:pt x="5902" y="1774"/>
                    <a:pt x="11706" y="1774"/>
                  </a:cubicBezTo>
                  <a:cubicBezTo>
                    <a:pt x="16103" y="1774"/>
                    <a:pt x="19892" y="6820"/>
                    <a:pt x="21600" y="14059"/>
                  </a:cubicBezTo>
                  <a:lnTo>
                    <a:pt x="21600" y="10353"/>
                  </a:lnTo>
                  <a:cubicBezTo>
                    <a:pt x="19495" y="4124"/>
                    <a:pt x="15840" y="0"/>
                    <a:pt x="11706"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1DE65B3D-7900-1B47-ADEC-3D165C5A39ED}"/>
                </a:ext>
              </a:extLst>
            </p:cNvPr>
            <p:cNvSpPr/>
            <p:nvPr/>
          </p:nvSpPr>
          <p:spPr>
            <a:xfrm>
              <a:off x="8508999" y="15963899"/>
              <a:ext cx="3421381" cy="3487423"/>
            </a:xfrm>
            <a:custGeom>
              <a:avLst/>
              <a:gdLst/>
              <a:ahLst/>
              <a:cxnLst>
                <a:cxn ang="0">
                  <a:pos x="wd2" y="hd2"/>
                </a:cxn>
                <a:cxn ang="5400000">
                  <a:pos x="wd2" y="hd2"/>
                </a:cxn>
                <a:cxn ang="10800000">
                  <a:pos x="wd2" y="hd2"/>
                </a:cxn>
                <a:cxn ang="16200000">
                  <a:pos x="wd2" y="hd2"/>
                </a:cxn>
              </a:cxnLst>
              <a:rect l="0" t="0" r="r" b="b"/>
              <a:pathLst>
                <a:path w="21600" h="21600" extrusionOk="0">
                  <a:moveTo>
                    <a:pt x="11008" y="0"/>
                  </a:moveTo>
                  <a:cubicBezTo>
                    <a:pt x="4939" y="0"/>
                    <a:pt x="0" y="4845"/>
                    <a:pt x="0" y="10800"/>
                  </a:cubicBezTo>
                  <a:cubicBezTo>
                    <a:pt x="0" y="16755"/>
                    <a:pt x="4939" y="21600"/>
                    <a:pt x="11008" y="21600"/>
                  </a:cubicBezTo>
                  <a:cubicBezTo>
                    <a:pt x="16044" y="21600"/>
                    <a:pt x="20293" y="18273"/>
                    <a:pt x="21600" y="13742"/>
                  </a:cubicBezTo>
                  <a:lnTo>
                    <a:pt x="21600" y="7858"/>
                  </a:lnTo>
                  <a:cubicBezTo>
                    <a:pt x="20293" y="3327"/>
                    <a:pt x="16036" y="0"/>
                    <a:pt x="11008" y="0"/>
                  </a:cubicBezTo>
                  <a:close/>
                  <a:moveTo>
                    <a:pt x="11008" y="20538"/>
                  </a:moveTo>
                  <a:cubicBezTo>
                    <a:pt x="5532" y="20538"/>
                    <a:pt x="1074" y="16165"/>
                    <a:pt x="1074" y="10792"/>
                  </a:cubicBezTo>
                  <a:cubicBezTo>
                    <a:pt x="1074" y="5420"/>
                    <a:pt x="5532" y="1046"/>
                    <a:pt x="11008" y="1046"/>
                  </a:cubicBezTo>
                  <a:cubicBezTo>
                    <a:pt x="16485" y="1046"/>
                    <a:pt x="20943" y="5420"/>
                    <a:pt x="20943" y="10792"/>
                  </a:cubicBezTo>
                  <a:cubicBezTo>
                    <a:pt x="20935" y="16165"/>
                    <a:pt x="16477" y="20538"/>
                    <a:pt x="11008" y="20538"/>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6B9A3E64-0C7E-CF48-ABB1-564DA0C1D600}"/>
                </a:ext>
              </a:extLst>
            </p:cNvPr>
            <p:cNvSpPr/>
            <p:nvPr/>
          </p:nvSpPr>
          <p:spPr>
            <a:xfrm>
              <a:off x="7797800" y="15151100"/>
              <a:ext cx="4130041" cy="1950719"/>
            </a:xfrm>
            <a:custGeom>
              <a:avLst/>
              <a:gdLst/>
              <a:ahLst/>
              <a:cxnLst>
                <a:cxn ang="0">
                  <a:pos x="wd2" y="hd2"/>
                </a:cxn>
                <a:cxn ang="5400000">
                  <a:pos x="wd2" y="hd2"/>
                </a:cxn>
                <a:cxn ang="10800000">
                  <a:pos x="wd2" y="hd2"/>
                </a:cxn>
                <a:cxn ang="16200000">
                  <a:pos x="wd2" y="hd2"/>
                </a:cxn>
              </a:cxnLst>
              <a:rect l="0" t="0" r="r" b="b"/>
              <a:pathLst>
                <a:path w="21600" h="21600" extrusionOk="0">
                  <a:moveTo>
                    <a:pt x="0" y="20419"/>
                  </a:moveTo>
                  <a:lnTo>
                    <a:pt x="558" y="21600"/>
                  </a:lnTo>
                  <a:cubicBezTo>
                    <a:pt x="1959" y="10027"/>
                    <a:pt x="6928" y="1463"/>
                    <a:pt x="12826" y="1463"/>
                  </a:cubicBezTo>
                  <a:cubicBezTo>
                    <a:pt x="16227" y="1463"/>
                    <a:pt x="19322" y="4317"/>
                    <a:pt x="21600" y="8958"/>
                  </a:cubicBezTo>
                  <a:lnTo>
                    <a:pt x="21600" y="6989"/>
                  </a:lnTo>
                  <a:cubicBezTo>
                    <a:pt x="19249" y="2644"/>
                    <a:pt x="16180" y="0"/>
                    <a:pt x="12826" y="0"/>
                  </a:cubicBezTo>
                  <a:cubicBezTo>
                    <a:pt x="6748" y="0"/>
                    <a:pt x="1607" y="8634"/>
                    <a:pt x="0" y="2041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35B479CE-5430-184C-A899-CB78B2384599}"/>
                </a:ext>
              </a:extLst>
            </p:cNvPr>
            <p:cNvSpPr/>
            <p:nvPr/>
          </p:nvSpPr>
          <p:spPr>
            <a:xfrm>
              <a:off x="6172199" y="20027899"/>
              <a:ext cx="861061" cy="1070612"/>
            </a:xfrm>
            <a:custGeom>
              <a:avLst/>
              <a:gdLst/>
              <a:ahLst/>
              <a:cxnLst>
                <a:cxn ang="0">
                  <a:pos x="wd2" y="hd2"/>
                </a:cxn>
                <a:cxn ang="5400000">
                  <a:pos x="wd2" y="hd2"/>
                </a:cxn>
                <a:cxn ang="10800000">
                  <a:pos x="wd2" y="hd2"/>
                </a:cxn>
                <a:cxn ang="16200000">
                  <a:pos x="wd2" y="hd2"/>
                </a:cxn>
              </a:cxnLst>
              <a:rect l="0" t="0" r="r" b="b"/>
              <a:pathLst>
                <a:path w="21600" h="21600" extrusionOk="0">
                  <a:moveTo>
                    <a:pt x="478" y="0"/>
                  </a:moveTo>
                  <a:lnTo>
                    <a:pt x="0" y="384"/>
                  </a:lnTo>
                  <a:cubicBezTo>
                    <a:pt x="5607" y="8225"/>
                    <a:pt x="12584" y="15374"/>
                    <a:pt x="20644" y="21600"/>
                  </a:cubicBezTo>
                  <a:lnTo>
                    <a:pt x="21600" y="21600"/>
                  </a:lnTo>
                  <a:cubicBezTo>
                    <a:pt x="13317" y="15271"/>
                    <a:pt x="6212" y="7994"/>
                    <a:pt x="478"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902C03BD-E247-3C4D-B429-76C724C1ADCF}"/>
                </a:ext>
              </a:extLst>
            </p:cNvPr>
            <p:cNvSpPr/>
            <p:nvPr/>
          </p:nvSpPr>
          <p:spPr>
            <a:xfrm>
              <a:off x="6362699" y="19824699"/>
              <a:ext cx="1088391" cy="1278893"/>
            </a:xfrm>
            <a:custGeom>
              <a:avLst/>
              <a:gdLst/>
              <a:ahLst/>
              <a:cxnLst>
                <a:cxn ang="0">
                  <a:pos x="wd2" y="hd2"/>
                </a:cxn>
                <a:cxn ang="5400000">
                  <a:pos x="wd2" y="hd2"/>
                </a:cxn>
                <a:cxn ang="10800000">
                  <a:pos x="wd2" y="hd2"/>
                </a:cxn>
                <a:cxn ang="16200000">
                  <a:pos x="wd2" y="hd2"/>
                </a:cxn>
              </a:cxnLst>
              <a:rect l="0" t="0" r="r" b="b"/>
              <a:pathLst>
                <a:path w="21600" h="21600" extrusionOk="0">
                  <a:moveTo>
                    <a:pt x="580" y="0"/>
                  </a:moveTo>
                  <a:lnTo>
                    <a:pt x="0" y="493"/>
                  </a:lnTo>
                  <a:cubicBezTo>
                    <a:pt x="5242" y="8537"/>
                    <a:pt x="12174" y="15701"/>
                    <a:pt x="20390" y="21600"/>
                  </a:cubicBezTo>
                  <a:lnTo>
                    <a:pt x="21600" y="21600"/>
                  </a:lnTo>
                  <a:cubicBezTo>
                    <a:pt x="13081" y="15615"/>
                    <a:pt x="5923" y="8280"/>
                    <a:pt x="58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D5933011-3F04-7C4F-AA93-F93F40CE6F3E}"/>
                </a:ext>
              </a:extLst>
            </p:cNvPr>
            <p:cNvSpPr/>
            <p:nvPr/>
          </p:nvSpPr>
          <p:spPr>
            <a:xfrm>
              <a:off x="10121900" y="17576800"/>
              <a:ext cx="256541" cy="25654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12" y="0"/>
                    <a:pt x="0" y="4812"/>
                    <a:pt x="0" y="10800"/>
                  </a:cubicBezTo>
                  <a:cubicBezTo>
                    <a:pt x="0" y="16788"/>
                    <a:pt x="4812" y="21600"/>
                    <a:pt x="10800" y="21600"/>
                  </a:cubicBezTo>
                  <a:cubicBezTo>
                    <a:pt x="16788" y="21600"/>
                    <a:pt x="21600" y="16788"/>
                    <a:pt x="21600" y="10800"/>
                  </a:cubicBezTo>
                  <a:cubicBezTo>
                    <a:pt x="21600" y="4812"/>
                    <a:pt x="16681" y="0"/>
                    <a:pt x="1080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F0BF8590-BE10-6245-9A0C-BC4B751C7196}"/>
                </a:ext>
              </a:extLst>
            </p:cNvPr>
            <p:cNvSpPr/>
            <p:nvPr/>
          </p:nvSpPr>
          <p:spPr>
            <a:xfrm>
              <a:off x="5765799" y="20434299"/>
              <a:ext cx="490222" cy="661673"/>
            </a:xfrm>
            <a:custGeom>
              <a:avLst/>
              <a:gdLst/>
              <a:ahLst/>
              <a:cxnLst>
                <a:cxn ang="0">
                  <a:pos x="wd2" y="hd2"/>
                </a:cxn>
                <a:cxn ang="5400000">
                  <a:pos x="wd2" y="hd2"/>
                </a:cxn>
                <a:cxn ang="10800000">
                  <a:pos x="wd2" y="hd2"/>
                </a:cxn>
                <a:cxn ang="16200000">
                  <a:pos x="wd2" y="hd2"/>
                </a:cxn>
              </a:cxnLst>
              <a:rect l="0" t="0" r="r" b="b"/>
              <a:pathLst>
                <a:path w="21600" h="21600" extrusionOk="0">
                  <a:moveTo>
                    <a:pt x="448" y="0"/>
                  </a:moveTo>
                  <a:lnTo>
                    <a:pt x="0" y="332"/>
                  </a:lnTo>
                  <a:cubicBezTo>
                    <a:pt x="6155" y="7753"/>
                    <a:pt x="13094" y="14842"/>
                    <a:pt x="20817" y="21600"/>
                  </a:cubicBezTo>
                  <a:lnTo>
                    <a:pt x="21600" y="21600"/>
                  </a:lnTo>
                  <a:cubicBezTo>
                    <a:pt x="13766" y="14718"/>
                    <a:pt x="6715" y="7504"/>
                    <a:pt x="448"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EC4E496E-10F6-A642-9E3D-592D3267DC71}"/>
                </a:ext>
              </a:extLst>
            </p:cNvPr>
            <p:cNvSpPr/>
            <p:nvPr/>
          </p:nvSpPr>
          <p:spPr>
            <a:xfrm>
              <a:off x="9042400" y="16497299"/>
              <a:ext cx="2407921" cy="2407923"/>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42" y="0"/>
                    <a:pt x="0" y="4842"/>
                    <a:pt x="0" y="10800"/>
                  </a:cubicBezTo>
                  <a:cubicBezTo>
                    <a:pt x="0" y="16758"/>
                    <a:pt x="4842" y="21600"/>
                    <a:pt x="10800" y="21600"/>
                  </a:cubicBezTo>
                  <a:cubicBezTo>
                    <a:pt x="16758" y="21600"/>
                    <a:pt x="21600" y="16758"/>
                    <a:pt x="21600" y="10800"/>
                  </a:cubicBezTo>
                  <a:cubicBezTo>
                    <a:pt x="21600" y="4842"/>
                    <a:pt x="16747" y="0"/>
                    <a:pt x="10800" y="0"/>
                  </a:cubicBezTo>
                  <a:close/>
                  <a:moveTo>
                    <a:pt x="10800" y="19846"/>
                  </a:moveTo>
                  <a:cubicBezTo>
                    <a:pt x="5822" y="19846"/>
                    <a:pt x="1766" y="15790"/>
                    <a:pt x="1766" y="10811"/>
                  </a:cubicBezTo>
                  <a:cubicBezTo>
                    <a:pt x="1766" y="5833"/>
                    <a:pt x="5822" y="1777"/>
                    <a:pt x="10800" y="1777"/>
                  </a:cubicBezTo>
                  <a:cubicBezTo>
                    <a:pt x="15778" y="1777"/>
                    <a:pt x="19834" y="5833"/>
                    <a:pt x="19834" y="10811"/>
                  </a:cubicBezTo>
                  <a:cubicBezTo>
                    <a:pt x="19834" y="15790"/>
                    <a:pt x="15778" y="19846"/>
                    <a:pt x="10800" y="1984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BFDBD7E8-480B-1C4D-9964-47110A93B277}"/>
                </a:ext>
              </a:extLst>
            </p:cNvPr>
            <p:cNvSpPr/>
            <p:nvPr/>
          </p:nvSpPr>
          <p:spPr>
            <a:xfrm>
              <a:off x="9855200" y="17310100"/>
              <a:ext cx="805181" cy="805179"/>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8" y="0"/>
                    <a:pt x="0" y="4838"/>
                    <a:pt x="0" y="10800"/>
                  </a:cubicBezTo>
                  <a:cubicBezTo>
                    <a:pt x="0" y="16762"/>
                    <a:pt x="4838" y="21600"/>
                    <a:pt x="10800" y="21600"/>
                  </a:cubicBezTo>
                  <a:cubicBezTo>
                    <a:pt x="16762" y="21600"/>
                    <a:pt x="21600" y="16762"/>
                    <a:pt x="21600" y="10800"/>
                  </a:cubicBezTo>
                  <a:cubicBezTo>
                    <a:pt x="21600" y="4838"/>
                    <a:pt x="16728" y="0"/>
                    <a:pt x="10800" y="0"/>
                  </a:cubicBezTo>
                  <a:close/>
                  <a:moveTo>
                    <a:pt x="10800" y="14888"/>
                  </a:moveTo>
                  <a:cubicBezTo>
                    <a:pt x="8551" y="14888"/>
                    <a:pt x="6712" y="13049"/>
                    <a:pt x="6712" y="10800"/>
                  </a:cubicBezTo>
                  <a:cubicBezTo>
                    <a:pt x="6712" y="8551"/>
                    <a:pt x="8551" y="6712"/>
                    <a:pt x="10800" y="6712"/>
                  </a:cubicBezTo>
                  <a:cubicBezTo>
                    <a:pt x="13049" y="6712"/>
                    <a:pt x="14888" y="8551"/>
                    <a:pt x="14888" y="10800"/>
                  </a:cubicBezTo>
                  <a:cubicBezTo>
                    <a:pt x="14888" y="13049"/>
                    <a:pt x="13049" y="14888"/>
                    <a:pt x="10800" y="14888"/>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E12953E6-15B7-3F45-B843-3153FB37CA14}"/>
                </a:ext>
              </a:extLst>
            </p:cNvPr>
            <p:cNvSpPr/>
            <p:nvPr/>
          </p:nvSpPr>
          <p:spPr>
            <a:xfrm>
              <a:off x="9309099" y="16763999"/>
              <a:ext cx="1882141" cy="188214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9" y="0"/>
                    <a:pt x="0" y="4853"/>
                    <a:pt x="0" y="10800"/>
                  </a:cubicBezTo>
                  <a:cubicBezTo>
                    <a:pt x="0" y="16747"/>
                    <a:pt x="4853" y="21600"/>
                    <a:pt x="10800" y="21600"/>
                  </a:cubicBezTo>
                  <a:cubicBezTo>
                    <a:pt x="16747" y="21600"/>
                    <a:pt x="21600" y="16747"/>
                    <a:pt x="21600" y="10800"/>
                  </a:cubicBezTo>
                  <a:cubicBezTo>
                    <a:pt x="21600" y="4853"/>
                    <a:pt x="16747" y="0"/>
                    <a:pt x="10800" y="0"/>
                  </a:cubicBezTo>
                  <a:close/>
                  <a:moveTo>
                    <a:pt x="10800" y="19049"/>
                  </a:moveTo>
                  <a:cubicBezTo>
                    <a:pt x="6253" y="19049"/>
                    <a:pt x="2551" y="15347"/>
                    <a:pt x="2551" y="10800"/>
                  </a:cubicBezTo>
                  <a:cubicBezTo>
                    <a:pt x="2551" y="6253"/>
                    <a:pt x="6253" y="2551"/>
                    <a:pt x="10800" y="2551"/>
                  </a:cubicBezTo>
                  <a:cubicBezTo>
                    <a:pt x="15347" y="2551"/>
                    <a:pt x="19049" y="6253"/>
                    <a:pt x="19049" y="10800"/>
                  </a:cubicBezTo>
                  <a:cubicBezTo>
                    <a:pt x="19049" y="15347"/>
                    <a:pt x="15333" y="19049"/>
                    <a:pt x="10800" y="1904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20F3723D-FB5C-674D-806E-1AA23B072113}"/>
                </a:ext>
              </a:extLst>
            </p:cNvPr>
            <p:cNvSpPr/>
            <p:nvPr/>
          </p:nvSpPr>
          <p:spPr>
            <a:xfrm>
              <a:off x="9575799" y="17030699"/>
              <a:ext cx="1343662" cy="134366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9" y="0"/>
                    <a:pt x="0" y="4839"/>
                    <a:pt x="0" y="10800"/>
                  </a:cubicBezTo>
                  <a:cubicBezTo>
                    <a:pt x="0" y="16761"/>
                    <a:pt x="4839" y="21600"/>
                    <a:pt x="10800" y="21600"/>
                  </a:cubicBezTo>
                  <a:cubicBezTo>
                    <a:pt x="16761" y="21600"/>
                    <a:pt x="21600" y="16761"/>
                    <a:pt x="21600" y="10800"/>
                  </a:cubicBezTo>
                  <a:cubicBezTo>
                    <a:pt x="21600" y="4839"/>
                    <a:pt x="16741" y="0"/>
                    <a:pt x="10800" y="0"/>
                  </a:cubicBezTo>
                  <a:close/>
                  <a:moveTo>
                    <a:pt x="10800" y="17782"/>
                  </a:moveTo>
                  <a:cubicBezTo>
                    <a:pt x="6941" y="17782"/>
                    <a:pt x="3797" y="14638"/>
                    <a:pt x="3797" y="10780"/>
                  </a:cubicBezTo>
                  <a:cubicBezTo>
                    <a:pt x="3797" y="6921"/>
                    <a:pt x="6941" y="3777"/>
                    <a:pt x="10800" y="3777"/>
                  </a:cubicBezTo>
                  <a:cubicBezTo>
                    <a:pt x="14659" y="3777"/>
                    <a:pt x="17803" y="6921"/>
                    <a:pt x="17803" y="10780"/>
                  </a:cubicBezTo>
                  <a:cubicBezTo>
                    <a:pt x="17782" y="14659"/>
                    <a:pt x="14659" y="17782"/>
                    <a:pt x="10800" y="1778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B3167866-82D7-644B-8E8E-03D7D13355B3}"/>
                </a:ext>
              </a:extLst>
            </p:cNvPr>
            <p:cNvSpPr/>
            <p:nvPr/>
          </p:nvSpPr>
          <p:spPr>
            <a:xfrm>
              <a:off x="11302999" y="20840700"/>
              <a:ext cx="626111" cy="26289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4765" y="8765"/>
                    <a:pt x="7536" y="16070"/>
                    <a:pt x="0" y="21600"/>
                  </a:cubicBezTo>
                  <a:lnTo>
                    <a:pt x="8281" y="21600"/>
                  </a:lnTo>
                  <a:cubicBezTo>
                    <a:pt x="12837" y="17426"/>
                    <a:pt x="17262" y="12626"/>
                    <a:pt x="21556" y="7304"/>
                  </a:cubicBezTo>
                  <a:lnTo>
                    <a:pt x="21556"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BB0F3430-7775-A945-91FA-49A2E20448BE}"/>
                </a:ext>
              </a:extLst>
            </p:cNvPr>
            <p:cNvSpPr/>
            <p:nvPr/>
          </p:nvSpPr>
          <p:spPr>
            <a:xfrm>
              <a:off x="6362699" y="14236700"/>
              <a:ext cx="1188721" cy="1358900"/>
            </a:xfrm>
            <a:custGeom>
              <a:avLst/>
              <a:gdLst/>
              <a:ahLst/>
              <a:cxnLst>
                <a:cxn ang="0">
                  <a:pos x="wd2" y="hd2"/>
                </a:cxn>
                <a:cxn ang="5400000">
                  <a:pos x="wd2" y="hd2"/>
                </a:cxn>
                <a:cxn ang="10800000">
                  <a:pos x="wd2" y="hd2"/>
                </a:cxn>
                <a:cxn ang="16200000">
                  <a:pos x="wd2" y="hd2"/>
                </a:cxn>
              </a:cxnLst>
              <a:rect l="0" t="0" r="r" b="b"/>
              <a:pathLst>
                <a:path w="21600" h="21600" extrusionOk="0">
                  <a:moveTo>
                    <a:pt x="0" y="21136"/>
                  </a:moveTo>
                  <a:lnTo>
                    <a:pt x="531" y="21600"/>
                  </a:lnTo>
                  <a:cubicBezTo>
                    <a:pt x="5815" y="13202"/>
                    <a:pt x="13015" y="5854"/>
                    <a:pt x="21600" y="0"/>
                  </a:cubicBezTo>
                  <a:lnTo>
                    <a:pt x="20446" y="0"/>
                  </a:lnTo>
                  <a:cubicBezTo>
                    <a:pt x="12138" y="5773"/>
                    <a:pt x="5169" y="12960"/>
                    <a:pt x="0" y="2113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0BAAE17D-F8BF-F640-B1DB-DAF426DD231A}"/>
                </a:ext>
              </a:extLst>
            </p:cNvPr>
            <p:cNvSpPr/>
            <p:nvPr/>
          </p:nvSpPr>
          <p:spPr>
            <a:xfrm>
              <a:off x="6565899" y="19608799"/>
              <a:ext cx="1362712" cy="1489711"/>
            </a:xfrm>
            <a:custGeom>
              <a:avLst/>
              <a:gdLst/>
              <a:ahLst/>
              <a:cxnLst>
                <a:cxn ang="0">
                  <a:pos x="wd2" y="hd2"/>
                </a:cxn>
                <a:cxn ang="5400000">
                  <a:pos x="wd2" y="hd2"/>
                </a:cxn>
                <a:cxn ang="10800000">
                  <a:pos x="wd2" y="hd2"/>
                </a:cxn>
                <a:cxn ang="16200000">
                  <a:pos x="wd2" y="hd2"/>
                </a:cxn>
              </a:cxnLst>
              <a:rect l="0" t="0" r="r" b="b"/>
              <a:pathLst>
                <a:path w="21600" h="21600" extrusionOk="0">
                  <a:moveTo>
                    <a:pt x="20151" y="21600"/>
                  </a:moveTo>
                  <a:lnTo>
                    <a:pt x="21600" y="21600"/>
                  </a:lnTo>
                  <a:cubicBezTo>
                    <a:pt x="12823" y="16094"/>
                    <a:pt x="5596" y="8673"/>
                    <a:pt x="624" y="0"/>
                  </a:cubicBezTo>
                  <a:lnTo>
                    <a:pt x="0" y="571"/>
                  </a:lnTo>
                  <a:cubicBezTo>
                    <a:pt x="4851" y="8913"/>
                    <a:pt x="11776" y="16131"/>
                    <a:pt x="20151"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D77A681E-3BD2-AF4A-B3E7-653B8A3B8358}"/>
                </a:ext>
              </a:extLst>
            </p:cNvPr>
            <p:cNvSpPr/>
            <p:nvPr/>
          </p:nvSpPr>
          <p:spPr>
            <a:xfrm>
              <a:off x="6565899" y="14236699"/>
              <a:ext cx="1484632" cy="1570991"/>
            </a:xfrm>
            <a:custGeom>
              <a:avLst/>
              <a:gdLst/>
              <a:ahLst/>
              <a:cxnLst>
                <a:cxn ang="0">
                  <a:pos x="wd2" y="hd2"/>
                </a:cxn>
                <a:cxn ang="5400000">
                  <a:pos x="wd2" y="hd2"/>
                </a:cxn>
                <a:cxn ang="10800000">
                  <a:pos x="wd2" y="hd2"/>
                </a:cxn>
                <a:cxn ang="16200000">
                  <a:pos x="wd2" y="hd2"/>
                </a:cxn>
              </a:cxnLst>
              <a:rect l="0" t="0" r="r" b="b"/>
              <a:pathLst>
                <a:path w="21600" h="21600" extrusionOk="0">
                  <a:moveTo>
                    <a:pt x="0" y="21059"/>
                  </a:moveTo>
                  <a:lnTo>
                    <a:pt x="573" y="21600"/>
                  </a:lnTo>
                  <a:cubicBezTo>
                    <a:pt x="5469" y="12782"/>
                    <a:pt x="12749" y="5326"/>
                    <a:pt x="21600" y="0"/>
                  </a:cubicBezTo>
                  <a:lnTo>
                    <a:pt x="20196" y="0"/>
                  </a:lnTo>
                  <a:cubicBezTo>
                    <a:pt x="11733" y="5291"/>
                    <a:pt x="4767" y="12537"/>
                    <a:pt x="0" y="2105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BC1C32AF-72DF-9748-9A9E-9EEBC6F6C7CB}"/>
                </a:ext>
              </a:extLst>
            </p:cNvPr>
            <p:cNvSpPr/>
            <p:nvPr/>
          </p:nvSpPr>
          <p:spPr>
            <a:xfrm>
              <a:off x="6769099" y="19405599"/>
              <a:ext cx="1703071" cy="1697991"/>
            </a:xfrm>
            <a:custGeom>
              <a:avLst/>
              <a:gdLst/>
              <a:ahLst/>
              <a:cxnLst>
                <a:cxn ang="0">
                  <a:pos x="wd2" y="hd2"/>
                </a:cxn>
                <a:cxn ang="5400000">
                  <a:pos x="wd2" y="hd2"/>
                </a:cxn>
                <a:cxn ang="10800000">
                  <a:pos x="wd2" y="hd2"/>
                </a:cxn>
                <a:cxn ang="16200000">
                  <a:pos x="wd2" y="hd2"/>
                </a:cxn>
              </a:cxnLst>
              <a:rect l="0" t="0" r="r" b="b"/>
              <a:pathLst>
                <a:path w="21600" h="21600" extrusionOk="0">
                  <a:moveTo>
                    <a:pt x="19860" y="21600"/>
                  </a:moveTo>
                  <a:lnTo>
                    <a:pt x="21600" y="21600"/>
                  </a:lnTo>
                  <a:cubicBezTo>
                    <a:pt x="12548" y="16802"/>
                    <a:pt x="5187" y="9225"/>
                    <a:pt x="628" y="0"/>
                  </a:cubicBezTo>
                  <a:lnTo>
                    <a:pt x="0" y="630"/>
                  </a:lnTo>
                  <a:cubicBezTo>
                    <a:pt x="4413" y="9435"/>
                    <a:pt x="11356" y="16737"/>
                    <a:pt x="1986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AE714039-72F9-AB46-BBBE-293D6C4418BF}"/>
                </a:ext>
              </a:extLst>
            </p:cNvPr>
            <p:cNvSpPr/>
            <p:nvPr/>
          </p:nvSpPr>
          <p:spPr>
            <a:xfrm>
              <a:off x="6769100" y="14236700"/>
              <a:ext cx="1864362" cy="1778000"/>
            </a:xfrm>
            <a:custGeom>
              <a:avLst/>
              <a:gdLst/>
              <a:ahLst/>
              <a:cxnLst>
                <a:cxn ang="0">
                  <a:pos x="wd2" y="hd2"/>
                </a:cxn>
                <a:cxn ang="5400000">
                  <a:pos x="wd2" y="hd2"/>
                </a:cxn>
                <a:cxn ang="10800000">
                  <a:pos x="wd2" y="hd2"/>
                </a:cxn>
                <a:cxn ang="16200000">
                  <a:pos x="wd2" y="hd2"/>
                </a:cxn>
              </a:cxnLst>
              <a:rect l="0" t="0" r="r" b="b"/>
              <a:pathLst>
                <a:path w="21600" h="21600" extrusionOk="0">
                  <a:moveTo>
                    <a:pt x="0" y="20998"/>
                  </a:moveTo>
                  <a:lnTo>
                    <a:pt x="574" y="21600"/>
                  </a:lnTo>
                  <a:cubicBezTo>
                    <a:pt x="5032" y="12142"/>
                    <a:pt x="12477" y="4490"/>
                    <a:pt x="21600" y="0"/>
                  </a:cubicBezTo>
                  <a:lnTo>
                    <a:pt x="19864" y="0"/>
                  </a:lnTo>
                  <a:cubicBezTo>
                    <a:pt x="11315" y="4598"/>
                    <a:pt x="4326" y="11973"/>
                    <a:pt x="0" y="20998"/>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8641D921-28B8-0D47-92DA-A4479664DD32}"/>
                </a:ext>
              </a:extLst>
            </p:cNvPr>
            <p:cNvSpPr/>
            <p:nvPr/>
          </p:nvSpPr>
          <p:spPr>
            <a:xfrm>
              <a:off x="6959599" y="19189700"/>
              <a:ext cx="2233931" cy="1908811"/>
            </a:xfrm>
            <a:custGeom>
              <a:avLst/>
              <a:gdLst/>
              <a:ahLst/>
              <a:cxnLst>
                <a:cxn ang="0">
                  <a:pos x="wd2" y="hd2"/>
                </a:cxn>
                <a:cxn ang="5400000">
                  <a:pos x="wd2" y="hd2"/>
                </a:cxn>
                <a:cxn ang="10800000">
                  <a:pos x="wd2" y="hd2"/>
                </a:cxn>
                <a:cxn ang="16200000">
                  <a:pos x="wd2" y="hd2"/>
                </a:cxn>
              </a:cxnLst>
              <a:rect l="0" t="0" r="r" b="b"/>
              <a:pathLst>
                <a:path w="21600" h="21600" extrusionOk="0">
                  <a:moveTo>
                    <a:pt x="19267" y="21600"/>
                  </a:moveTo>
                  <a:lnTo>
                    <a:pt x="21600" y="21600"/>
                  </a:lnTo>
                  <a:cubicBezTo>
                    <a:pt x="12267" y="18208"/>
                    <a:pt x="4617" y="10261"/>
                    <a:pt x="577" y="0"/>
                  </a:cubicBezTo>
                  <a:lnTo>
                    <a:pt x="0" y="675"/>
                  </a:lnTo>
                  <a:cubicBezTo>
                    <a:pt x="3856" y="10232"/>
                    <a:pt x="10769" y="17792"/>
                    <a:pt x="19267"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B77970B4-9C55-0C4D-91B1-056F9BEA6D1C}"/>
                </a:ext>
              </a:extLst>
            </p:cNvPr>
            <p:cNvSpPr/>
            <p:nvPr/>
          </p:nvSpPr>
          <p:spPr>
            <a:xfrm>
              <a:off x="5765800" y="14236699"/>
              <a:ext cx="560071" cy="741681"/>
            </a:xfrm>
            <a:custGeom>
              <a:avLst/>
              <a:gdLst/>
              <a:ahLst/>
              <a:cxnLst>
                <a:cxn ang="0">
                  <a:pos x="wd2" y="hd2"/>
                </a:cxn>
                <a:cxn ang="5400000">
                  <a:pos x="wd2" y="hd2"/>
                </a:cxn>
                <a:cxn ang="10800000">
                  <a:pos x="wd2" y="hd2"/>
                </a:cxn>
                <a:cxn ang="16200000">
                  <a:pos x="wd2" y="hd2"/>
                </a:cxn>
              </a:cxnLst>
              <a:rect l="0" t="0" r="r" b="b"/>
              <a:pathLst>
                <a:path w="21600" h="21600" extrusionOk="0">
                  <a:moveTo>
                    <a:pt x="0" y="21304"/>
                  </a:moveTo>
                  <a:lnTo>
                    <a:pt x="392" y="21600"/>
                  </a:lnTo>
                  <a:cubicBezTo>
                    <a:pt x="6563" y="14018"/>
                    <a:pt x="13616" y="6769"/>
                    <a:pt x="21600" y="0"/>
                  </a:cubicBezTo>
                  <a:lnTo>
                    <a:pt x="20914" y="0"/>
                  </a:lnTo>
                  <a:cubicBezTo>
                    <a:pt x="13078" y="6695"/>
                    <a:pt x="6073" y="13796"/>
                    <a:pt x="0" y="21304"/>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F86FCB7C-CA8A-7E45-9CCB-A9F8AE4CDB0B}"/>
                </a:ext>
              </a:extLst>
            </p:cNvPr>
            <p:cNvSpPr/>
            <p:nvPr/>
          </p:nvSpPr>
          <p:spPr>
            <a:xfrm>
              <a:off x="5968999" y="20231099"/>
              <a:ext cx="665481" cy="866141"/>
            </a:xfrm>
            <a:custGeom>
              <a:avLst/>
              <a:gdLst/>
              <a:ahLst/>
              <a:cxnLst>
                <a:cxn ang="0">
                  <a:pos x="wd2" y="hd2"/>
                </a:cxn>
                <a:cxn ang="5400000">
                  <a:pos x="wd2" y="hd2"/>
                </a:cxn>
                <a:cxn ang="10800000">
                  <a:pos x="wd2" y="hd2"/>
                </a:cxn>
                <a:cxn ang="16200000">
                  <a:pos x="wd2" y="hd2"/>
                </a:cxn>
              </a:cxnLst>
              <a:rect l="0" t="0" r="r" b="b"/>
              <a:pathLst>
                <a:path w="21600" h="21600" extrusionOk="0">
                  <a:moveTo>
                    <a:pt x="20734" y="21600"/>
                  </a:moveTo>
                  <a:lnTo>
                    <a:pt x="21600" y="21600"/>
                  </a:lnTo>
                  <a:cubicBezTo>
                    <a:pt x="13562" y="15012"/>
                    <a:pt x="6472" y="7791"/>
                    <a:pt x="453" y="0"/>
                  </a:cubicBezTo>
                  <a:lnTo>
                    <a:pt x="0" y="348"/>
                  </a:lnTo>
                  <a:cubicBezTo>
                    <a:pt x="5895" y="7981"/>
                    <a:pt x="12861" y="15107"/>
                    <a:pt x="20734"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B14B69C0-FFFD-BF4B-8001-4BDC6DCBCD2A}"/>
                </a:ext>
              </a:extLst>
            </p:cNvPr>
            <p:cNvSpPr/>
            <p:nvPr/>
          </p:nvSpPr>
          <p:spPr>
            <a:xfrm>
              <a:off x="7797800" y="18313399"/>
              <a:ext cx="4130041" cy="1951990"/>
            </a:xfrm>
            <a:custGeom>
              <a:avLst/>
              <a:gdLst/>
              <a:ahLst/>
              <a:cxnLst>
                <a:cxn ang="0">
                  <a:pos x="wd2" y="hd2"/>
                </a:cxn>
                <a:cxn ang="5400000">
                  <a:pos x="wd2" y="hd2"/>
                </a:cxn>
                <a:cxn ang="10800000">
                  <a:pos x="wd2" y="hd2"/>
                </a:cxn>
                <a:cxn ang="16200000">
                  <a:pos x="wd2" y="hd2"/>
                </a:cxn>
              </a:cxnLst>
              <a:rect l="0" t="0" r="r" b="b"/>
              <a:pathLst>
                <a:path w="21600" h="21600" extrusionOk="0">
                  <a:moveTo>
                    <a:pt x="12826" y="21600"/>
                  </a:moveTo>
                  <a:cubicBezTo>
                    <a:pt x="16180" y="21600"/>
                    <a:pt x="19255" y="18958"/>
                    <a:pt x="21600" y="14615"/>
                  </a:cubicBezTo>
                  <a:lnTo>
                    <a:pt x="21600" y="12648"/>
                  </a:lnTo>
                  <a:cubicBezTo>
                    <a:pt x="19322" y="17286"/>
                    <a:pt x="16227" y="20138"/>
                    <a:pt x="12826" y="20138"/>
                  </a:cubicBezTo>
                  <a:cubicBezTo>
                    <a:pt x="6928" y="20138"/>
                    <a:pt x="1959" y="11566"/>
                    <a:pt x="558" y="0"/>
                  </a:cubicBezTo>
                  <a:lnTo>
                    <a:pt x="0" y="1180"/>
                  </a:lnTo>
                  <a:cubicBezTo>
                    <a:pt x="1607" y="12971"/>
                    <a:pt x="6748" y="21600"/>
                    <a:pt x="12826"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7C72FA7C-B3DF-214F-9CAD-D0BA471D5A0E}"/>
                </a:ext>
              </a:extLst>
            </p:cNvPr>
            <p:cNvSpPr/>
            <p:nvPr/>
          </p:nvSpPr>
          <p:spPr>
            <a:xfrm>
              <a:off x="5969000" y="14236699"/>
              <a:ext cx="744220" cy="947421"/>
            </a:xfrm>
            <a:custGeom>
              <a:avLst/>
              <a:gdLst/>
              <a:ahLst/>
              <a:cxnLst>
                <a:cxn ang="0">
                  <a:pos x="wd2" y="hd2"/>
                </a:cxn>
                <a:cxn ang="5400000">
                  <a:pos x="wd2" y="hd2"/>
                </a:cxn>
                <a:cxn ang="10800000">
                  <a:pos x="wd2" y="hd2"/>
                </a:cxn>
                <a:cxn ang="16200000">
                  <a:pos x="wd2" y="hd2"/>
                </a:cxn>
              </a:cxnLst>
              <a:rect l="0" t="0" r="r" b="b"/>
              <a:pathLst>
                <a:path w="21600" h="21600" extrusionOk="0">
                  <a:moveTo>
                    <a:pt x="442" y="21600"/>
                  </a:moveTo>
                  <a:cubicBezTo>
                    <a:pt x="6377" y="13753"/>
                    <a:pt x="13491" y="6486"/>
                    <a:pt x="21600" y="0"/>
                  </a:cubicBezTo>
                  <a:lnTo>
                    <a:pt x="20789" y="0"/>
                  </a:lnTo>
                  <a:cubicBezTo>
                    <a:pt x="12864" y="6399"/>
                    <a:pt x="5861" y="13551"/>
                    <a:pt x="0" y="21253"/>
                  </a:cubicBezTo>
                  <a:lnTo>
                    <a:pt x="442"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4A8D5BB3-FB73-3441-A14B-CD501345AB9D}"/>
                </a:ext>
              </a:extLst>
            </p:cNvPr>
            <p:cNvSpPr/>
            <p:nvPr/>
          </p:nvSpPr>
          <p:spPr>
            <a:xfrm>
              <a:off x="6172199" y="14236700"/>
              <a:ext cx="947421" cy="1151890"/>
            </a:xfrm>
            <a:custGeom>
              <a:avLst/>
              <a:gdLst/>
              <a:ahLst/>
              <a:cxnLst>
                <a:cxn ang="0">
                  <a:pos x="wd2" y="hd2"/>
                </a:cxn>
                <a:cxn ang="5400000">
                  <a:pos x="wd2" y="hd2"/>
                </a:cxn>
                <a:cxn ang="10800000">
                  <a:pos x="wd2" y="hd2"/>
                </a:cxn>
                <a:cxn ang="16200000">
                  <a:pos x="wd2" y="hd2"/>
                </a:cxn>
              </a:cxnLst>
              <a:rect l="0" t="0" r="r" b="b"/>
              <a:pathLst>
                <a:path w="21600" h="21600" extrusionOk="0">
                  <a:moveTo>
                    <a:pt x="434" y="21600"/>
                  </a:moveTo>
                  <a:cubicBezTo>
                    <a:pt x="6080" y="13503"/>
                    <a:pt x="13232" y="6216"/>
                    <a:pt x="21600" y="0"/>
                  </a:cubicBezTo>
                  <a:lnTo>
                    <a:pt x="20702" y="0"/>
                  </a:lnTo>
                  <a:cubicBezTo>
                    <a:pt x="12537" y="6144"/>
                    <a:pt x="5530" y="13289"/>
                    <a:pt x="0" y="21219"/>
                  </a:cubicBezTo>
                  <a:lnTo>
                    <a:pt x="434"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8903C3FF-CAD2-A743-9421-E2E60ED3C558}"/>
                </a:ext>
              </a:extLst>
            </p:cNvPr>
            <p:cNvSpPr/>
            <p:nvPr/>
          </p:nvSpPr>
          <p:spPr>
            <a:xfrm>
              <a:off x="7581900" y="18541999"/>
              <a:ext cx="4344671" cy="1992630"/>
            </a:xfrm>
            <a:custGeom>
              <a:avLst/>
              <a:gdLst/>
              <a:ahLst/>
              <a:cxnLst>
                <a:cxn ang="0">
                  <a:pos x="wd2" y="hd2"/>
                </a:cxn>
                <a:cxn ang="5400000">
                  <a:pos x="wd2" y="hd2"/>
                </a:cxn>
                <a:cxn ang="10800000">
                  <a:pos x="wd2" y="hd2"/>
                </a:cxn>
                <a:cxn ang="16200000">
                  <a:pos x="wd2" y="hd2"/>
                </a:cxn>
              </a:cxnLst>
              <a:rect l="0" t="0" r="r" b="b"/>
              <a:pathLst>
                <a:path w="21600" h="21600" extrusionOk="0">
                  <a:moveTo>
                    <a:pt x="13259" y="21600"/>
                  </a:moveTo>
                  <a:cubicBezTo>
                    <a:pt x="16378" y="21600"/>
                    <a:pt x="19270" y="19370"/>
                    <a:pt x="21600" y="15584"/>
                  </a:cubicBezTo>
                  <a:lnTo>
                    <a:pt x="21600" y="13973"/>
                  </a:lnTo>
                  <a:cubicBezTo>
                    <a:pt x="19308" y="17938"/>
                    <a:pt x="16410" y="20320"/>
                    <a:pt x="13259" y="20320"/>
                  </a:cubicBezTo>
                  <a:cubicBezTo>
                    <a:pt x="7286" y="20320"/>
                    <a:pt x="2210" y="11784"/>
                    <a:pt x="467" y="0"/>
                  </a:cubicBezTo>
                  <a:lnTo>
                    <a:pt x="0" y="1019"/>
                  </a:lnTo>
                  <a:cubicBezTo>
                    <a:pt x="1907" y="12996"/>
                    <a:pt x="7128" y="21600"/>
                    <a:pt x="13259"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D7733EBE-3E49-A348-B26F-A7152D084862}"/>
                </a:ext>
              </a:extLst>
            </p:cNvPr>
            <p:cNvSpPr/>
            <p:nvPr/>
          </p:nvSpPr>
          <p:spPr>
            <a:xfrm>
              <a:off x="7378700" y="14617700"/>
              <a:ext cx="4554221" cy="2040892"/>
            </a:xfrm>
            <a:custGeom>
              <a:avLst/>
              <a:gdLst/>
              <a:ahLst/>
              <a:cxnLst>
                <a:cxn ang="0">
                  <a:pos x="wd2" y="hd2"/>
                </a:cxn>
                <a:cxn ang="5400000">
                  <a:pos x="wd2" y="hd2"/>
                </a:cxn>
                <a:cxn ang="10800000">
                  <a:pos x="wd2" y="hd2"/>
                </a:cxn>
                <a:cxn ang="16200000">
                  <a:pos x="wd2" y="hd2"/>
                </a:cxn>
              </a:cxnLst>
              <a:rect l="0" t="0" r="r" b="b"/>
              <a:pathLst>
                <a:path w="21600" h="21600" extrusionOk="0">
                  <a:moveTo>
                    <a:pt x="0" y="20740"/>
                  </a:moveTo>
                  <a:lnTo>
                    <a:pt x="386" y="21600"/>
                  </a:lnTo>
                  <a:cubicBezTo>
                    <a:pt x="2409" y="9651"/>
                    <a:pt x="7590" y="1116"/>
                    <a:pt x="13643" y="1116"/>
                  </a:cubicBezTo>
                  <a:cubicBezTo>
                    <a:pt x="16589" y="1116"/>
                    <a:pt x="19329" y="3132"/>
                    <a:pt x="21600" y="6586"/>
                  </a:cubicBezTo>
                  <a:lnTo>
                    <a:pt x="21600" y="5256"/>
                  </a:lnTo>
                  <a:cubicBezTo>
                    <a:pt x="19305" y="1936"/>
                    <a:pt x="16576" y="0"/>
                    <a:pt x="13643" y="0"/>
                  </a:cubicBezTo>
                  <a:cubicBezTo>
                    <a:pt x="7451" y="13"/>
                    <a:pt x="2144" y="8616"/>
                    <a:pt x="0" y="2074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6D30E7B7-A399-D647-B230-D03B42241253}"/>
                </a:ext>
              </a:extLst>
            </p:cNvPr>
            <p:cNvSpPr/>
            <p:nvPr/>
          </p:nvSpPr>
          <p:spPr>
            <a:xfrm>
              <a:off x="7378700" y="18757900"/>
              <a:ext cx="4554221" cy="2040892"/>
            </a:xfrm>
            <a:custGeom>
              <a:avLst/>
              <a:gdLst/>
              <a:ahLst/>
              <a:cxnLst>
                <a:cxn ang="0">
                  <a:pos x="wd2" y="hd2"/>
                </a:cxn>
                <a:cxn ang="5400000">
                  <a:pos x="wd2" y="hd2"/>
                </a:cxn>
                <a:cxn ang="10800000">
                  <a:pos x="wd2" y="hd2"/>
                </a:cxn>
                <a:cxn ang="16200000">
                  <a:pos x="wd2" y="hd2"/>
                </a:cxn>
              </a:cxnLst>
              <a:rect l="0" t="0" r="r" b="b"/>
              <a:pathLst>
                <a:path w="21600" h="21600" extrusionOk="0">
                  <a:moveTo>
                    <a:pt x="13643" y="21600"/>
                  </a:moveTo>
                  <a:cubicBezTo>
                    <a:pt x="16576" y="21600"/>
                    <a:pt x="19305" y="19664"/>
                    <a:pt x="21600" y="16344"/>
                  </a:cubicBezTo>
                  <a:lnTo>
                    <a:pt x="21600" y="15014"/>
                  </a:lnTo>
                  <a:cubicBezTo>
                    <a:pt x="19329" y="18468"/>
                    <a:pt x="16589" y="20484"/>
                    <a:pt x="13643" y="20484"/>
                  </a:cubicBezTo>
                  <a:cubicBezTo>
                    <a:pt x="7590" y="20484"/>
                    <a:pt x="2409" y="11963"/>
                    <a:pt x="386" y="0"/>
                  </a:cubicBezTo>
                  <a:lnTo>
                    <a:pt x="0" y="860"/>
                  </a:lnTo>
                  <a:cubicBezTo>
                    <a:pt x="2144" y="12998"/>
                    <a:pt x="7451" y="21600"/>
                    <a:pt x="13643"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7" name="Shape">
              <a:extLst>
                <a:ext uri="{FF2B5EF4-FFF2-40B4-BE49-F238E27FC236}">
                  <a16:creationId xmlns:a16="http://schemas.microsoft.com/office/drawing/2014/main" id="{DB22ADD7-14B7-E14E-9E1B-CBA6B8EC9320}"/>
                </a:ext>
              </a:extLst>
            </p:cNvPr>
            <p:cNvSpPr/>
            <p:nvPr/>
          </p:nvSpPr>
          <p:spPr>
            <a:xfrm>
              <a:off x="6959600" y="14236700"/>
              <a:ext cx="2542541" cy="1990090"/>
            </a:xfrm>
            <a:custGeom>
              <a:avLst/>
              <a:gdLst/>
              <a:ahLst/>
              <a:cxnLst>
                <a:cxn ang="0">
                  <a:pos x="wd2" y="hd2"/>
                </a:cxn>
                <a:cxn ang="5400000">
                  <a:pos x="wd2" y="hd2"/>
                </a:cxn>
                <a:cxn ang="10800000">
                  <a:pos x="wd2" y="hd2"/>
                </a:cxn>
                <a:cxn ang="16200000">
                  <a:pos x="wd2" y="hd2"/>
                </a:cxn>
              </a:cxnLst>
              <a:rect l="0" t="0" r="r" b="b"/>
              <a:pathLst>
                <a:path w="21600" h="21600" extrusionOk="0">
                  <a:moveTo>
                    <a:pt x="0" y="20952"/>
                  </a:moveTo>
                  <a:lnTo>
                    <a:pt x="507" y="21600"/>
                  </a:lnTo>
                  <a:cubicBezTo>
                    <a:pt x="4434" y="10724"/>
                    <a:pt x="12213" y="2564"/>
                    <a:pt x="21600" y="0"/>
                  </a:cubicBezTo>
                  <a:lnTo>
                    <a:pt x="18924" y="0"/>
                  </a:lnTo>
                  <a:cubicBezTo>
                    <a:pt x="10552" y="3267"/>
                    <a:pt x="3679" y="10959"/>
                    <a:pt x="0" y="2095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38C6FC29-0008-E949-912D-99E6377D818E}"/>
                </a:ext>
              </a:extLst>
            </p:cNvPr>
            <p:cNvSpPr/>
            <p:nvPr/>
          </p:nvSpPr>
          <p:spPr>
            <a:xfrm>
              <a:off x="7581900" y="14884399"/>
              <a:ext cx="4344671" cy="1992630"/>
            </a:xfrm>
            <a:custGeom>
              <a:avLst/>
              <a:gdLst/>
              <a:ahLst/>
              <a:cxnLst>
                <a:cxn ang="0">
                  <a:pos x="wd2" y="hd2"/>
                </a:cxn>
                <a:cxn ang="5400000">
                  <a:pos x="wd2" y="hd2"/>
                </a:cxn>
                <a:cxn ang="10800000">
                  <a:pos x="wd2" y="hd2"/>
                </a:cxn>
                <a:cxn ang="16200000">
                  <a:pos x="wd2" y="hd2"/>
                </a:cxn>
              </a:cxnLst>
              <a:rect l="0" t="0" r="r" b="b"/>
              <a:pathLst>
                <a:path w="21600" h="21600" extrusionOk="0">
                  <a:moveTo>
                    <a:pt x="0" y="20581"/>
                  </a:moveTo>
                  <a:lnTo>
                    <a:pt x="467" y="21600"/>
                  </a:lnTo>
                  <a:cubicBezTo>
                    <a:pt x="2210" y="9829"/>
                    <a:pt x="7286" y="1280"/>
                    <a:pt x="13259" y="1280"/>
                  </a:cubicBezTo>
                  <a:cubicBezTo>
                    <a:pt x="16410" y="1280"/>
                    <a:pt x="19308" y="3648"/>
                    <a:pt x="21600" y="7627"/>
                  </a:cubicBezTo>
                  <a:lnTo>
                    <a:pt x="21600" y="6016"/>
                  </a:lnTo>
                  <a:cubicBezTo>
                    <a:pt x="19264" y="2244"/>
                    <a:pt x="16378" y="0"/>
                    <a:pt x="13259" y="0"/>
                  </a:cubicBezTo>
                  <a:cubicBezTo>
                    <a:pt x="7128" y="0"/>
                    <a:pt x="1907" y="8604"/>
                    <a:pt x="0" y="2058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9" name="Shape">
              <a:extLst>
                <a:ext uri="{FF2B5EF4-FFF2-40B4-BE49-F238E27FC236}">
                  <a16:creationId xmlns:a16="http://schemas.microsoft.com/office/drawing/2014/main" id="{7D8D64B8-BF23-2F41-85F4-8252826DD999}"/>
                </a:ext>
              </a:extLst>
            </p:cNvPr>
            <p:cNvSpPr/>
            <p:nvPr/>
          </p:nvSpPr>
          <p:spPr>
            <a:xfrm>
              <a:off x="10998199" y="14236699"/>
              <a:ext cx="934721" cy="3429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7630" y="4480"/>
                    <a:pt x="14879" y="11840"/>
                    <a:pt x="21600" y="21600"/>
                  </a:cubicBezTo>
                  <a:lnTo>
                    <a:pt x="21600" y="16000"/>
                  </a:lnTo>
                  <a:cubicBezTo>
                    <a:pt x="17051" y="9520"/>
                    <a:pt x="12267" y="4160"/>
                    <a:pt x="7278" y="0"/>
                  </a:cubicBezTo>
                  <a:lnTo>
                    <a:pt x="0"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50" name="Shape">
              <a:extLst>
                <a:ext uri="{FF2B5EF4-FFF2-40B4-BE49-F238E27FC236}">
                  <a16:creationId xmlns:a16="http://schemas.microsoft.com/office/drawing/2014/main" id="{B8E4BD96-7638-CF49-B243-6B5D5894070E}"/>
                </a:ext>
              </a:extLst>
            </p:cNvPr>
            <p:cNvSpPr/>
            <p:nvPr/>
          </p:nvSpPr>
          <p:spPr>
            <a:xfrm>
              <a:off x="7175499" y="18973800"/>
              <a:ext cx="4759961" cy="2091692"/>
            </a:xfrm>
            <a:custGeom>
              <a:avLst/>
              <a:gdLst/>
              <a:ahLst/>
              <a:cxnLst>
                <a:cxn ang="0">
                  <a:pos x="wd2" y="hd2"/>
                </a:cxn>
                <a:cxn ang="5400000">
                  <a:pos x="wd2" y="hd2"/>
                </a:cxn>
                <a:cxn ang="10800000">
                  <a:pos x="wd2" y="hd2"/>
                </a:cxn>
                <a:cxn ang="16200000">
                  <a:pos x="wd2" y="hd2"/>
                </a:cxn>
              </a:cxnLst>
              <a:rect l="0" t="0" r="r" b="b"/>
              <a:pathLst>
                <a:path w="21600" h="21600" extrusionOk="0">
                  <a:moveTo>
                    <a:pt x="13987" y="21600"/>
                  </a:moveTo>
                  <a:cubicBezTo>
                    <a:pt x="16759" y="21600"/>
                    <a:pt x="19358" y="19908"/>
                    <a:pt x="21600" y="16957"/>
                  </a:cubicBezTo>
                  <a:lnTo>
                    <a:pt x="21600" y="15856"/>
                  </a:lnTo>
                  <a:cubicBezTo>
                    <a:pt x="19375" y="18898"/>
                    <a:pt x="16771" y="20656"/>
                    <a:pt x="13987" y="20656"/>
                  </a:cubicBezTo>
                  <a:cubicBezTo>
                    <a:pt x="7849" y="20656"/>
                    <a:pt x="2570" y="12131"/>
                    <a:pt x="317" y="0"/>
                  </a:cubicBezTo>
                  <a:lnTo>
                    <a:pt x="0" y="721"/>
                  </a:lnTo>
                  <a:cubicBezTo>
                    <a:pt x="2346" y="12997"/>
                    <a:pt x="7734" y="21600"/>
                    <a:pt x="13987"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51" name="Shape">
              <a:extLst>
                <a:ext uri="{FF2B5EF4-FFF2-40B4-BE49-F238E27FC236}">
                  <a16:creationId xmlns:a16="http://schemas.microsoft.com/office/drawing/2014/main" id="{C22211B2-6175-B347-AC9D-6317D2000F08}"/>
                </a:ext>
              </a:extLst>
            </p:cNvPr>
            <p:cNvSpPr/>
            <p:nvPr/>
          </p:nvSpPr>
          <p:spPr>
            <a:xfrm>
              <a:off x="11874500" y="14236700"/>
              <a:ext cx="54611" cy="2540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0"/>
                  </a:lnTo>
                  <a:cubicBezTo>
                    <a:pt x="7032" y="6480"/>
                    <a:pt x="14567" y="14039"/>
                    <a:pt x="2160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52" name="Shape">
              <a:extLst>
                <a:ext uri="{FF2B5EF4-FFF2-40B4-BE49-F238E27FC236}">
                  <a16:creationId xmlns:a16="http://schemas.microsoft.com/office/drawing/2014/main" id="{F675A1A9-173C-1445-8229-D0FEA930168F}"/>
                </a:ext>
              </a:extLst>
            </p:cNvPr>
            <p:cNvSpPr/>
            <p:nvPr/>
          </p:nvSpPr>
          <p:spPr>
            <a:xfrm>
              <a:off x="7162799" y="14351000"/>
              <a:ext cx="4759961" cy="2091692"/>
            </a:xfrm>
            <a:custGeom>
              <a:avLst/>
              <a:gdLst/>
              <a:ahLst/>
              <a:cxnLst>
                <a:cxn ang="0">
                  <a:pos x="wd2" y="hd2"/>
                </a:cxn>
                <a:cxn ang="5400000">
                  <a:pos x="wd2" y="hd2"/>
                </a:cxn>
                <a:cxn ang="10800000">
                  <a:pos x="wd2" y="hd2"/>
                </a:cxn>
                <a:cxn ang="16200000">
                  <a:pos x="wd2" y="hd2"/>
                </a:cxn>
              </a:cxnLst>
              <a:rect l="0" t="0" r="r" b="b"/>
              <a:pathLst>
                <a:path w="21600" h="21600" extrusionOk="0">
                  <a:moveTo>
                    <a:pt x="0" y="20879"/>
                  </a:moveTo>
                  <a:lnTo>
                    <a:pt x="317" y="21600"/>
                  </a:lnTo>
                  <a:cubicBezTo>
                    <a:pt x="2570" y="9482"/>
                    <a:pt x="7849" y="944"/>
                    <a:pt x="13987" y="944"/>
                  </a:cubicBezTo>
                  <a:cubicBezTo>
                    <a:pt x="16771" y="944"/>
                    <a:pt x="19375" y="2702"/>
                    <a:pt x="21600" y="5744"/>
                  </a:cubicBezTo>
                  <a:lnTo>
                    <a:pt x="21600" y="4643"/>
                  </a:lnTo>
                  <a:cubicBezTo>
                    <a:pt x="19358" y="1692"/>
                    <a:pt x="16759" y="0"/>
                    <a:pt x="13987" y="0"/>
                  </a:cubicBezTo>
                  <a:cubicBezTo>
                    <a:pt x="7740" y="0"/>
                    <a:pt x="2351" y="8603"/>
                    <a:pt x="0" y="20879"/>
                  </a:cubicBez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18" name="Title 1">
            <a:extLst>
              <a:ext uri="{FF2B5EF4-FFF2-40B4-BE49-F238E27FC236}">
                <a16:creationId xmlns:a16="http://schemas.microsoft.com/office/drawing/2014/main" id="{938FEC7A-5B18-4B66-9EF5-0FC67C8D6310}"/>
              </a:ext>
            </a:extLst>
          </p:cNvPr>
          <p:cNvSpPr>
            <a:spLocks noGrp="1"/>
          </p:cNvSpPr>
          <p:nvPr>
            <p:ph type="ctrTitle" hasCustomPrompt="1"/>
          </p:nvPr>
        </p:nvSpPr>
        <p:spPr>
          <a:xfrm>
            <a:off x="623571" y="1122363"/>
            <a:ext cx="3948429" cy="2955606"/>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23571" y="4240842"/>
            <a:ext cx="3948429" cy="1016958"/>
          </a:xfrm>
          <a:prstGeom prst="rect">
            <a:avLst/>
          </a:prstGeo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53" name="Picture Placeholder 4">
            <a:extLst>
              <a:ext uri="{FF2B5EF4-FFF2-40B4-BE49-F238E27FC236}">
                <a16:creationId xmlns:a16="http://schemas.microsoft.com/office/drawing/2014/main" id="{D53140C4-ACC5-324A-88E3-9E6DADA25D6E}"/>
              </a:ext>
            </a:extLst>
          </p:cNvPr>
          <p:cNvSpPr>
            <a:spLocks noGrp="1"/>
          </p:cNvSpPr>
          <p:nvPr>
            <p:ph type="pic" sz="quarter" idx="13"/>
          </p:nvPr>
        </p:nvSpPr>
        <p:spPr>
          <a:xfrm>
            <a:off x="5781038" y="1316222"/>
            <a:ext cx="1939625" cy="4073154"/>
          </a:xfrm>
          <a:solidFill>
            <a:schemeClr val="tx1">
              <a:lumMod val="65000"/>
              <a:lumOff val="35000"/>
            </a:schemeClr>
          </a:solidFill>
        </p:spPr>
        <p:txBody>
          <a:bodyPr anchor="ctr"/>
          <a:lstStyle>
            <a:lvl1pPr marL="0" indent="0" algn="ctr">
              <a:buNone/>
              <a:defRPr/>
            </a:lvl1pPr>
          </a:lstStyle>
          <a:p>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hasCustomPrompt="1"/>
          </p:nvPr>
        </p:nvSpPr>
        <p:spPr>
          <a:xfrm>
            <a:off x="2414272" y="365125"/>
            <a:ext cx="6101078"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4328158" y="1825625"/>
            <a:ext cx="4187191"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fld id="{A1B086EF-1F45-4ECD-8D5C-3F0C3828F6FB}" type="datetimeFigureOut">
              <a:rPr lang="en-US" smtClean="0"/>
              <a:t>5/13/2020</a:t>
            </a:fld>
            <a:endParaRPr lang="en-US"/>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grpSp>
        <p:nvGrpSpPr>
          <p:cNvPr id="10" name="Group 9">
            <a:extLst>
              <a:ext uri="{FF2B5EF4-FFF2-40B4-BE49-F238E27FC236}">
                <a16:creationId xmlns:a16="http://schemas.microsoft.com/office/drawing/2014/main" id="{CAEBD0B7-CE1B-ED40-89EE-F5B9C47898D6}"/>
              </a:ext>
            </a:extLst>
          </p:cNvPr>
          <p:cNvGrpSpPr/>
          <p:nvPr userDrawn="1"/>
        </p:nvGrpSpPr>
        <p:grpSpPr>
          <a:xfrm>
            <a:off x="0" y="-7623"/>
            <a:ext cx="4212591" cy="6865623"/>
            <a:chOff x="18135600" y="14236699"/>
            <a:chExt cx="4212591" cy="6865623"/>
          </a:xfrm>
          <a:solidFill>
            <a:schemeClr val="accent2"/>
          </a:solidFill>
        </p:grpSpPr>
        <p:sp>
          <p:nvSpPr>
            <p:cNvPr id="11" name="Shape">
              <a:extLst>
                <a:ext uri="{FF2B5EF4-FFF2-40B4-BE49-F238E27FC236}">
                  <a16:creationId xmlns:a16="http://schemas.microsoft.com/office/drawing/2014/main" id="{29D4BA3C-DFFD-5249-B4ED-7B80E169CAB4}"/>
                </a:ext>
              </a:extLst>
            </p:cNvPr>
            <p:cNvSpPr/>
            <p:nvPr/>
          </p:nvSpPr>
          <p:spPr>
            <a:xfrm>
              <a:off x="18288000" y="14820900"/>
              <a:ext cx="1206500" cy="5781041"/>
            </a:xfrm>
            <a:custGeom>
              <a:avLst/>
              <a:gdLst/>
              <a:ahLst/>
              <a:cxnLst>
                <a:cxn ang="0">
                  <a:pos x="wd2" y="hd2"/>
                </a:cxn>
                <a:cxn ang="5400000">
                  <a:pos x="wd2" y="hd2"/>
                </a:cxn>
                <a:cxn ang="10800000">
                  <a:pos x="wd2" y="hd2"/>
                </a:cxn>
                <a:cxn ang="16200000">
                  <a:pos x="wd2" y="hd2"/>
                </a:cxn>
              </a:cxnLst>
              <a:rect l="0" t="0" r="r" b="b"/>
              <a:pathLst>
                <a:path w="21600" h="21600" extrusionOk="0">
                  <a:moveTo>
                    <a:pt x="21600" y="21462"/>
                  </a:moveTo>
                  <a:cubicBezTo>
                    <a:pt x="8822" y="18696"/>
                    <a:pt x="932" y="14938"/>
                    <a:pt x="932" y="10800"/>
                  </a:cubicBezTo>
                  <a:cubicBezTo>
                    <a:pt x="932" y="6662"/>
                    <a:pt x="8799" y="2904"/>
                    <a:pt x="21600" y="138"/>
                  </a:cubicBezTo>
                  <a:lnTo>
                    <a:pt x="20941" y="0"/>
                  </a:lnTo>
                  <a:cubicBezTo>
                    <a:pt x="7981" y="2800"/>
                    <a:pt x="0" y="6610"/>
                    <a:pt x="0" y="10800"/>
                  </a:cubicBezTo>
                  <a:cubicBezTo>
                    <a:pt x="0" y="14990"/>
                    <a:pt x="7981" y="18800"/>
                    <a:pt x="20941" y="21600"/>
                  </a:cubicBezTo>
                  <a:lnTo>
                    <a:pt x="21600" y="21462"/>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EB2DD249-F0CF-0B49-A5D6-7AAB9402A0E1}"/>
                </a:ext>
              </a:extLst>
            </p:cNvPr>
            <p:cNvSpPr/>
            <p:nvPr/>
          </p:nvSpPr>
          <p:spPr>
            <a:xfrm>
              <a:off x="18148300" y="18618199"/>
              <a:ext cx="1143000" cy="2178052"/>
            </a:xfrm>
            <a:custGeom>
              <a:avLst/>
              <a:gdLst/>
              <a:ahLst/>
              <a:cxnLst>
                <a:cxn ang="0">
                  <a:pos x="wd2" y="hd2"/>
                </a:cxn>
                <a:cxn ang="5400000">
                  <a:pos x="wd2" y="hd2"/>
                </a:cxn>
                <a:cxn ang="10800000">
                  <a:pos x="wd2" y="hd2"/>
                </a:cxn>
                <a:cxn ang="16200000">
                  <a:pos x="wd2" y="hd2"/>
                </a:cxn>
              </a:cxnLst>
              <a:rect l="0" t="0" r="r" b="b"/>
              <a:pathLst>
                <a:path w="21600" h="21600" extrusionOk="0">
                  <a:moveTo>
                    <a:pt x="21600" y="21323"/>
                  </a:moveTo>
                  <a:cubicBezTo>
                    <a:pt x="10920" y="15529"/>
                    <a:pt x="3264" y="8187"/>
                    <a:pt x="0" y="0"/>
                  </a:cubicBezTo>
                  <a:lnTo>
                    <a:pt x="0" y="1751"/>
                  </a:lnTo>
                  <a:cubicBezTo>
                    <a:pt x="3648" y="9333"/>
                    <a:pt x="11040" y="16146"/>
                    <a:pt x="21072" y="21600"/>
                  </a:cubicBezTo>
                  <a:lnTo>
                    <a:pt x="21600" y="21323"/>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50F4EF5D-532A-2444-B4A7-EF7340C7BF58}"/>
                </a:ext>
              </a:extLst>
            </p:cNvPr>
            <p:cNvSpPr/>
            <p:nvPr/>
          </p:nvSpPr>
          <p:spPr>
            <a:xfrm>
              <a:off x="18541999" y="14998699"/>
              <a:ext cx="1137922" cy="5405123"/>
            </a:xfrm>
            <a:custGeom>
              <a:avLst/>
              <a:gdLst/>
              <a:ahLst/>
              <a:cxnLst>
                <a:cxn ang="0">
                  <a:pos x="wd2" y="hd2"/>
                </a:cxn>
                <a:cxn ang="5400000">
                  <a:pos x="wd2" y="hd2"/>
                </a:cxn>
                <a:cxn ang="10800000">
                  <a:pos x="wd2" y="hd2"/>
                </a:cxn>
                <a:cxn ang="16200000">
                  <a:pos x="wd2" y="hd2"/>
                </a:cxn>
              </a:cxnLst>
              <a:rect l="0" t="0" r="r" b="b"/>
              <a:pathLst>
                <a:path w="21600" h="21600" extrusionOk="0">
                  <a:moveTo>
                    <a:pt x="21600" y="21422"/>
                  </a:moveTo>
                  <a:cubicBezTo>
                    <a:pt x="9016" y="18667"/>
                    <a:pt x="1254" y="14921"/>
                    <a:pt x="1254" y="10805"/>
                  </a:cubicBezTo>
                  <a:cubicBezTo>
                    <a:pt x="1254" y="6689"/>
                    <a:pt x="9016" y="2944"/>
                    <a:pt x="21600" y="188"/>
                  </a:cubicBezTo>
                  <a:lnTo>
                    <a:pt x="20708" y="0"/>
                  </a:lnTo>
                  <a:cubicBezTo>
                    <a:pt x="7883" y="2802"/>
                    <a:pt x="0" y="6613"/>
                    <a:pt x="0" y="10800"/>
                  </a:cubicBezTo>
                  <a:cubicBezTo>
                    <a:pt x="0" y="14987"/>
                    <a:pt x="7907" y="18798"/>
                    <a:pt x="20708" y="21600"/>
                  </a:cubicBezTo>
                  <a:lnTo>
                    <a:pt x="21600" y="21422"/>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926495BE-DD49-DB40-80B6-C658F8BEB6E2}"/>
                </a:ext>
              </a:extLst>
            </p:cNvPr>
            <p:cNvSpPr/>
            <p:nvPr/>
          </p:nvSpPr>
          <p:spPr>
            <a:xfrm>
              <a:off x="18821400" y="15189199"/>
              <a:ext cx="1068070" cy="5024123"/>
            </a:xfrm>
            <a:custGeom>
              <a:avLst/>
              <a:gdLst/>
              <a:ahLst/>
              <a:cxnLst>
                <a:cxn ang="0">
                  <a:pos x="wd2" y="hd2"/>
                </a:cxn>
                <a:cxn ang="5400000">
                  <a:pos x="wd2" y="hd2"/>
                </a:cxn>
                <a:cxn ang="10800000">
                  <a:pos x="wd2" y="hd2"/>
                </a:cxn>
                <a:cxn ang="16200000">
                  <a:pos x="wd2" y="hd2"/>
                </a:cxn>
              </a:cxnLst>
              <a:rect l="0" t="0" r="r" b="b"/>
              <a:pathLst>
                <a:path w="21600" h="21600" extrusionOk="0">
                  <a:moveTo>
                    <a:pt x="21600" y="21371"/>
                  </a:moveTo>
                  <a:cubicBezTo>
                    <a:pt x="9220" y="18624"/>
                    <a:pt x="1592" y="14901"/>
                    <a:pt x="1592" y="10805"/>
                  </a:cubicBezTo>
                  <a:cubicBezTo>
                    <a:pt x="1592" y="6710"/>
                    <a:pt x="9220" y="2987"/>
                    <a:pt x="21600" y="240"/>
                  </a:cubicBezTo>
                  <a:lnTo>
                    <a:pt x="20470" y="0"/>
                  </a:lnTo>
                  <a:cubicBezTo>
                    <a:pt x="7808" y="2806"/>
                    <a:pt x="0" y="6612"/>
                    <a:pt x="0" y="10800"/>
                  </a:cubicBezTo>
                  <a:cubicBezTo>
                    <a:pt x="0" y="14988"/>
                    <a:pt x="7808" y="18794"/>
                    <a:pt x="20470" y="21600"/>
                  </a:cubicBezTo>
                  <a:lnTo>
                    <a:pt x="21600" y="21371"/>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92B6BDFE-2C26-0B40-BBD8-BF84229A4882}"/>
                </a:ext>
              </a:extLst>
            </p:cNvPr>
            <p:cNvSpPr/>
            <p:nvPr/>
          </p:nvSpPr>
          <p:spPr>
            <a:xfrm>
              <a:off x="19088099" y="15392399"/>
              <a:ext cx="998221" cy="4643123"/>
            </a:xfrm>
            <a:custGeom>
              <a:avLst/>
              <a:gdLst/>
              <a:ahLst/>
              <a:cxnLst>
                <a:cxn ang="0">
                  <a:pos x="wd2" y="hd2"/>
                </a:cxn>
                <a:cxn ang="5400000">
                  <a:pos x="wd2" y="hd2"/>
                </a:cxn>
                <a:cxn ang="10800000">
                  <a:pos x="wd2" y="hd2"/>
                </a:cxn>
                <a:cxn ang="16200000">
                  <a:pos x="wd2" y="hd2"/>
                </a:cxn>
              </a:cxnLst>
              <a:rect l="0" t="0" r="r" b="b"/>
              <a:pathLst>
                <a:path w="21600" h="21600" extrusionOk="0">
                  <a:moveTo>
                    <a:pt x="21600" y="21299"/>
                  </a:moveTo>
                  <a:cubicBezTo>
                    <a:pt x="9453" y="18569"/>
                    <a:pt x="1979" y="14865"/>
                    <a:pt x="1979" y="10800"/>
                  </a:cubicBezTo>
                  <a:cubicBezTo>
                    <a:pt x="1979" y="6729"/>
                    <a:pt x="9453" y="3031"/>
                    <a:pt x="21600" y="301"/>
                  </a:cubicBezTo>
                  <a:lnTo>
                    <a:pt x="20198" y="0"/>
                  </a:lnTo>
                  <a:cubicBezTo>
                    <a:pt x="7695" y="2812"/>
                    <a:pt x="0" y="6617"/>
                    <a:pt x="0" y="10800"/>
                  </a:cubicBezTo>
                  <a:cubicBezTo>
                    <a:pt x="0" y="14983"/>
                    <a:pt x="7695" y="18794"/>
                    <a:pt x="20198" y="21600"/>
                  </a:cubicBezTo>
                  <a:lnTo>
                    <a:pt x="21600" y="21299"/>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EE7A0188-91E7-714E-9B88-B79B944D2283}"/>
                </a:ext>
              </a:extLst>
            </p:cNvPr>
            <p:cNvSpPr/>
            <p:nvPr/>
          </p:nvSpPr>
          <p:spPr>
            <a:xfrm>
              <a:off x="18148300" y="19545300"/>
              <a:ext cx="943612" cy="1435100"/>
            </a:xfrm>
            <a:custGeom>
              <a:avLst/>
              <a:gdLst/>
              <a:ahLst/>
              <a:cxnLst>
                <a:cxn ang="0">
                  <a:pos x="wd2" y="hd2"/>
                </a:cxn>
                <a:cxn ang="5400000">
                  <a:pos x="wd2" y="hd2"/>
                </a:cxn>
                <a:cxn ang="10800000">
                  <a:pos x="wd2" y="hd2"/>
                </a:cxn>
                <a:cxn ang="16200000">
                  <a:pos x="wd2" y="hd2"/>
                </a:cxn>
              </a:cxnLst>
              <a:rect l="0" t="0" r="r" b="b"/>
              <a:pathLst>
                <a:path w="21600" h="21600" extrusionOk="0">
                  <a:moveTo>
                    <a:pt x="21600" y="21313"/>
                  </a:moveTo>
                  <a:cubicBezTo>
                    <a:pt x="12559" y="15177"/>
                    <a:pt x="5204" y="7971"/>
                    <a:pt x="0" y="0"/>
                  </a:cubicBezTo>
                  <a:lnTo>
                    <a:pt x="0" y="994"/>
                  </a:lnTo>
                  <a:cubicBezTo>
                    <a:pt x="5204" y="8678"/>
                    <a:pt x="12384" y="15636"/>
                    <a:pt x="21164" y="21600"/>
                  </a:cubicBezTo>
                  <a:lnTo>
                    <a:pt x="21600" y="21313"/>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9CECE98F-C860-184D-9CC3-21266E0532FA}"/>
                </a:ext>
              </a:extLst>
            </p:cNvPr>
            <p:cNvSpPr/>
            <p:nvPr/>
          </p:nvSpPr>
          <p:spPr>
            <a:xfrm>
              <a:off x="22326599" y="17691099"/>
              <a:ext cx="21592" cy="40641"/>
            </a:xfrm>
            <a:custGeom>
              <a:avLst/>
              <a:gdLst/>
              <a:ahLst/>
              <a:cxnLst>
                <a:cxn ang="0">
                  <a:pos x="wd2" y="hd2"/>
                </a:cxn>
                <a:cxn ang="5400000">
                  <a:pos x="wd2" y="hd2"/>
                </a:cxn>
                <a:cxn ang="10800000">
                  <a:pos x="wd2" y="hd2"/>
                </a:cxn>
                <a:cxn ang="16200000">
                  <a:pos x="wd2" y="hd2"/>
                </a:cxn>
              </a:cxnLst>
              <a:rect l="0" t="0" r="r" b="b"/>
              <a:pathLst>
                <a:path w="21600" h="21600" extrusionOk="0">
                  <a:moveTo>
                    <a:pt x="1270" y="21600"/>
                  </a:moveTo>
                  <a:lnTo>
                    <a:pt x="21600" y="10800"/>
                  </a:lnTo>
                  <a:lnTo>
                    <a:pt x="1270" y="0"/>
                  </a:lnTo>
                  <a:cubicBezTo>
                    <a:pt x="0" y="3375"/>
                    <a:pt x="0" y="7425"/>
                    <a:pt x="0" y="10800"/>
                  </a:cubicBezTo>
                  <a:cubicBezTo>
                    <a:pt x="0" y="14175"/>
                    <a:pt x="0" y="18225"/>
                    <a:pt x="127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D286044E-5B34-CC41-90A5-8EB1FC983D13}"/>
                </a:ext>
              </a:extLst>
            </p:cNvPr>
            <p:cNvSpPr/>
            <p:nvPr/>
          </p:nvSpPr>
          <p:spPr>
            <a:xfrm>
              <a:off x="22047199" y="17475199"/>
              <a:ext cx="255272" cy="452123"/>
            </a:xfrm>
            <a:custGeom>
              <a:avLst/>
              <a:gdLst/>
              <a:ahLst/>
              <a:cxnLst>
                <a:cxn ang="0">
                  <a:pos x="wd2" y="hd2"/>
                </a:cxn>
                <a:cxn ang="5400000">
                  <a:pos x="wd2" y="hd2"/>
                </a:cxn>
                <a:cxn ang="10800000">
                  <a:pos x="wd2" y="hd2"/>
                </a:cxn>
                <a:cxn ang="16200000">
                  <a:pos x="wd2" y="hd2"/>
                </a:cxn>
              </a:cxnLst>
              <a:rect l="0" t="0" r="r" b="b"/>
              <a:pathLst>
                <a:path w="21600" h="21600" extrusionOk="0">
                  <a:moveTo>
                    <a:pt x="5910" y="0"/>
                  </a:moveTo>
                  <a:cubicBezTo>
                    <a:pt x="2149" y="3094"/>
                    <a:pt x="0" y="6795"/>
                    <a:pt x="0" y="10800"/>
                  </a:cubicBezTo>
                  <a:cubicBezTo>
                    <a:pt x="0" y="14804"/>
                    <a:pt x="2149" y="18566"/>
                    <a:pt x="5910" y="21600"/>
                  </a:cubicBezTo>
                  <a:lnTo>
                    <a:pt x="21600" y="12742"/>
                  </a:lnTo>
                  <a:cubicBezTo>
                    <a:pt x="21278" y="12135"/>
                    <a:pt x="21063" y="11467"/>
                    <a:pt x="21063" y="10739"/>
                  </a:cubicBezTo>
                  <a:cubicBezTo>
                    <a:pt x="21063" y="10011"/>
                    <a:pt x="21278" y="9405"/>
                    <a:pt x="21600" y="8737"/>
                  </a:cubicBezTo>
                  <a:lnTo>
                    <a:pt x="5910"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E9F88EA9-E4CE-184D-8779-033A0EA456C8}"/>
                </a:ext>
              </a:extLst>
            </p:cNvPr>
            <p:cNvSpPr/>
            <p:nvPr/>
          </p:nvSpPr>
          <p:spPr>
            <a:xfrm>
              <a:off x="19354799" y="15570200"/>
              <a:ext cx="928373" cy="4262122"/>
            </a:xfrm>
            <a:custGeom>
              <a:avLst/>
              <a:gdLst/>
              <a:ahLst/>
              <a:cxnLst>
                <a:cxn ang="0">
                  <a:pos x="wd2" y="hd2"/>
                </a:cxn>
                <a:cxn ang="5400000">
                  <a:pos x="wd2" y="hd2"/>
                </a:cxn>
                <a:cxn ang="10800000">
                  <a:pos x="wd2" y="hd2"/>
                </a:cxn>
                <a:cxn ang="16200000">
                  <a:pos x="wd2" y="hd2"/>
                </a:cxn>
              </a:cxnLst>
              <a:rect l="0" t="0" r="r" b="b"/>
              <a:pathLst>
                <a:path w="21600" h="21600" extrusionOk="0">
                  <a:moveTo>
                    <a:pt x="21600" y="21227"/>
                  </a:moveTo>
                  <a:cubicBezTo>
                    <a:pt x="9722" y="18511"/>
                    <a:pt x="2453" y="14836"/>
                    <a:pt x="2453" y="10800"/>
                  </a:cubicBezTo>
                  <a:cubicBezTo>
                    <a:pt x="2453" y="6764"/>
                    <a:pt x="9751" y="3089"/>
                    <a:pt x="21600" y="373"/>
                  </a:cubicBezTo>
                  <a:lnTo>
                    <a:pt x="19886" y="0"/>
                  </a:lnTo>
                  <a:cubicBezTo>
                    <a:pt x="7564" y="2813"/>
                    <a:pt x="0" y="6616"/>
                    <a:pt x="0" y="10800"/>
                  </a:cubicBezTo>
                  <a:cubicBezTo>
                    <a:pt x="0" y="14984"/>
                    <a:pt x="7564" y="18787"/>
                    <a:pt x="19886" y="21600"/>
                  </a:cubicBezTo>
                  <a:lnTo>
                    <a:pt x="21600" y="21227"/>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82E5B3AE-F8D1-F94A-82CC-B2F95503F3CC}"/>
                </a:ext>
              </a:extLst>
            </p:cNvPr>
            <p:cNvSpPr/>
            <p:nvPr/>
          </p:nvSpPr>
          <p:spPr>
            <a:xfrm>
              <a:off x="18148300" y="14427200"/>
              <a:ext cx="943612" cy="143510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204" y="13629"/>
                    <a:pt x="12559" y="6423"/>
                    <a:pt x="21600" y="287"/>
                  </a:cubicBezTo>
                  <a:lnTo>
                    <a:pt x="21164" y="0"/>
                  </a:lnTo>
                  <a:cubicBezTo>
                    <a:pt x="12384" y="5964"/>
                    <a:pt x="5175" y="12922"/>
                    <a:pt x="0" y="20606"/>
                  </a:cubicBezTo>
                  <a:lnTo>
                    <a:pt x="0"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E82FBFF7-B97C-494B-8032-D031E0CB480E}"/>
                </a:ext>
              </a:extLst>
            </p:cNvPr>
            <p:cNvSpPr/>
            <p:nvPr/>
          </p:nvSpPr>
          <p:spPr>
            <a:xfrm>
              <a:off x="18148299" y="14236699"/>
              <a:ext cx="746761" cy="100330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988" y="13835"/>
                    <a:pt x="13261" y="6671"/>
                    <a:pt x="21600" y="301"/>
                  </a:cubicBezTo>
                  <a:lnTo>
                    <a:pt x="21196" y="0"/>
                  </a:lnTo>
                  <a:cubicBezTo>
                    <a:pt x="13078" y="6234"/>
                    <a:pt x="5951" y="13206"/>
                    <a:pt x="0" y="20752"/>
                  </a:cubicBezTo>
                  <a:lnTo>
                    <a:pt x="0"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D80ECAA8-19B0-7041-9C63-CC370254D491}"/>
                </a:ext>
              </a:extLst>
            </p:cNvPr>
            <p:cNvSpPr/>
            <p:nvPr/>
          </p:nvSpPr>
          <p:spPr>
            <a:xfrm>
              <a:off x="18148300" y="14617699"/>
              <a:ext cx="1143000" cy="2178052"/>
            </a:xfrm>
            <a:custGeom>
              <a:avLst/>
              <a:gdLst/>
              <a:ahLst/>
              <a:cxnLst>
                <a:cxn ang="0">
                  <a:pos x="wd2" y="hd2"/>
                </a:cxn>
                <a:cxn ang="5400000">
                  <a:pos x="wd2" y="hd2"/>
                </a:cxn>
                <a:cxn ang="10800000">
                  <a:pos x="wd2" y="hd2"/>
                </a:cxn>
                <a:cxn ang="16200000">
                  <a:pos x="wd2" y="hd2"/>
                </a:cxn>
              </a:cxnLst>
              <a:rect l="0" t="0" r="r" b="b"/>
              <a:pathLst>
                <a:path w="21600" h="21600" extrusionOk="0">
                  <a:moveTo>
                    <a:pt x="21096" y="0"/>
                  </a:moveTo>
                  <a:cubicBezTo>
                    <a:pt x="11040" y="5454"/>
                    <a:pt x="3648" y="12255"/>
                    <a:pt x="0" y="19849"/>
                  </a:cubicBezTo>
                  <a:lnTo>
                    <a:pt x="0" y="21600"/>
                  </a:lnTo>
                  <a:cubicBezTo>
                    <a:pt x="3288" y="13426"/>
                    <a:pt x="10920" y="6083"/>
                    <a:pt x="21600" y="277"/>
                  </a:cubicBezTo>
                  <a:lnTo>
                    <a:pt x="21096"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0942255E-C3CE-1341-98A4-8D5B2CD68F38}"/>
                </a:ext>
              </a:extLst>
            </p:cNvPr>
            <p:cNvSpPr/>
            <p:nvPr/>
          </p:nvSpPr>
          <p:spPr>
            <a:xfrm>
              <a:off x="18148300" y="14236700"/>
              <a:ext cx="379730" cy="481331"/>
            </a:xfrm>
            <a:custGeom>
              <a:avLst/>
              <a:gdLst/>
              <a:ahLst/>
              <a:cxnLst>
                <a:cxn ang="0">
                  <a:pos x="wd2" y="hd2"/>
                </a:cxn>
                <a:cxn ang="5400000">
                  <a:pos x="wd2" y="hd2"/>
                </a:cxn>
                <a:cxn ang="10800000">
                  <a:pos x="wd2" y="hd2"/>
                </a:cxn>
                <a:cxn ang="16200000">
                  <a:pos x="wd2" y="hd2"/>
                </a:cxn>
              </a:cxnLst>
              <a:rect l="0" t="0" r="r" b="b"/>
              <a:pathLst>
                <a:path w="21600" h="21600" extrusionOk="0">
                  <a:moveTo>
                    <a:pt x="0" y="20574"/>
                  </a:moveTo>
                  <a:lnTo>
                    <a:pt x="0" y="21600"/>
                  </a:lnTo>
                  <a:cubicBezTo>
                    <a:pt x="6646" y="14134"/>
                    <a:pt x="13798" y="6896"/>
                    <a:pt x="21600" y="0"/>
                  </a:cubicBezTo>
                  <a:lnTo>
                    <a:pt x="20589" y="0"/>
                  </a:lnTo>
                  <a:cubicBezTo>
                    <a:pt x="13220" y="6554"/>
                    <a:pt x="6357" y="13450"/>
                    <a:pt x="0" y="20574"/>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E687C232-AF63-3742-B9B6-FB4B715C994F}"/>
                </a:ext>
              </a:extLst>
            </p:cNvPr>
            <p:cNvSpPr/>
            <p:nvPr/>
          </p:nvSpPr>
          <p:spPr>
            <a:xfrm>
              <a:off x="21780499" y="17284700"/>
              <a:ext cx="316231" cy="838200"/>
            </a:xfrm>
            <a:custGeom>
              <a:avLst/>
              <a:gdLst/>
              <a:ahLst/>
              <a:cxnLst>
                <a:cxn ang="0">
                  <a:pos x="wd2" y="hd2"/>
                </a:cxn>
                <a:cxn ang="5400000">
                  <a:pos x="wd2" y="hd2"/>
                </a:cxn>
                <a:cxn ang="10800000">
                  <a:pos x="wd2" y="hd2"/>
                </a:cxn>
                <a:cxn ang="16200000">
                  <a:pos x="wd2" y="hd2"/>
                </a:cxn>
              </a:cxnLst>
              <a:rect l="0" t="0" r="r" b="b"/>
              <a:pathLst>
                <a:path w="21600" h="21600" extrusionOk="0">
                  <a:moveTo>
                    <a:pt x="21600" y="17247"/>
                  </a:moveTo>
                  <a:cubicBezTo>
                    <a:pt x="18217" y="15415"/>
                    <a:pt x="16135" y="13189"/>
                    <a:pt x="16135" y="10800"/>
                  </a:cubicBezTo>
                  <a:cubicBezTo>
                    <a:pt x="16135" y="8411"/>
                    <a:pt x="18130" y="6185"/>
                    <a:pt x="21600" y="4353"/>
                  </a:cubicBezTo>
                  <a:lnTo>
                    <a:pt x="10063" y="0"/>
                  </a:lnTo>
                  <a:cubicBezTo>
                    <a:pt x="3817" y="2978"/>
                    <a:pt x="0" y="6709"/>
                    <a:pt x="0" y="10800"/>
                  </a:cubicBezTo>
                  <a:cubicBezTo>
                    <a:pt x="0" y="14891"/>
                    <a:pt x="3730" y="18622"/>
                    <a:pt x="10063" y="21600"/>
                  </a:cubicBezTo>
                  <a:lnTo>
                    <a:pt x="21600" y="17247"/>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EAAF977E-FAB7-EE44-933B-CE723BE487CB}"/>
                </a:ext>
              </a:extLst>
            </p:cNvPr>
            <p:cNvSpPr/>
            <p:nvPr/>
          </p:nvSpPr>
          <p:spPr>
            <a:xfrm>
              <a:off x="21501100" y="17094199"/>
              <a:ext cx="384811" cy="1221742"/>
            </a:xfrm>
            <a:custGeom>
              <a:avLst/>
              <a:gdLst/>
              <a:ahLst/>
              <a:cxnLst>
                <a:cxn ang="0">
                  <a:pos x="wd2" y="hd2"/>
                </a:cxn>
                <a:cxn ang="5400000">
                  <a:pos x="wd2" y="hd2"/>
                </a:cxn>
                <a:cxn ang="10800000">
                  <a:pos x="wd2" y="hd2"/>
                </a:cxn>
                <a:cxn ang="16200000">
                  <a:pos x="wd2" y="hd2"/>
                </a:cxn>
              </a:cxnLst>
              <a:rect l="0" t="0" r="r" b="b"/>
              <a:pathLst>
                <a:path w="21600" h="21600" extrusionOk="0">
                  <a:moveTo>
                    <a:pt x="21600" y="18793"/>
                  </a:moveTo>
                  <a:cubicBezTo>
                    <a:pt x="15968" y="16615"/>
                    <a:pt x="12618" y="13831"/>
                    <a:pt x="12618" y="10800"/>
                  </a:cubicBezTo>
                  <a:cubicBezTo>
                    <a:pt x="12618" y="7769"/>
                    <a:pt x="15968" y="4985"/>
                    <a:pt x="21600" y="2807"/>
                  </a:cubicBezTo>
                  <a:lnTo>
                    <a:pt x="12689" y="0"/>
                  </a:lnTo>
                  <a:cubicBezTo>
                    <a:pt x="4776" y="2919"/>
                    <a:pt x="0" y="6669"/>
                    <a:pt x="0" y="10800"/>
                  </a:cubicBezTo>
                  <a:cubicBezTo>
                    <a:pt x="0" y="14931"/>
                    <a:pt x="4776" y="18681"/>
                    <a:pt x="12689" y="21600"/>
                  </a:cubicBezTo>
                  <a:lnTo>
                    <a:pt x="21600" y="18793"/>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7BA84C5F-AA6F-A64C-91A4-48EB01B7417F}"/>
                </a:ext>
              </a:extLst>
            </p:cNvPr>
            <p:cNvSpPr/>
            <p:nvPr/>
          </p:nvSpPr>
          <p:spPr>
            <a:xfrm>
              <a:off x="21247100" y="16916400"/>
              <a:ext cx="441960" cy="1592579"/>
            </a:xfrm>
            <a:custGeom>
              <a:avLst/>
              <a:gdLst/>
              <a:ahLst/>
              <a:cxnLst>
                <a:cxn ang="0">
                  <a:pos x="wd2" y="hd2"/>
                </a:cxn>
                <a:cxn ang="5400000">
                  <a:pos x="wd2" y="hd2"/>
                </a:cxn>
                <a:cxn ang="10800000">
                  <a:pos x="wd2" y="hd2"/>
                </a:cxn>
                <a:cxn ang="16200000">
                  <a:pos x="wd2" y="hd2"/>
                </a:cxn>
              </a:cxnLst>
              <a:rect l="0" t="0" r="r" b="b"/>
              <a:pathLst>
                <a:path w="21600" h="21600" extrusionOk="0">
                  <a:moveTo>
                    <a:pt x="21600" y="19705"/>
                  </a:moveTo>
                  <a:cubicBezTo>
                    <a:pt x="14152" y="17311"/>
                    <a:pt x="9621" y="14193"/>
                    <a:pt x="9621" y="10800"/>
                  </a:cubicBezTo>
                  <a:cubicBezTo>
                    <a:pt x="9621" y="7389"/>
                    <a:pt x="14152" y="4289"/>
                    <a:pt x="21600" y="1895"/>
                  </a:cubicBezTo>
                  <a:lnTo>
                    <a:pt x="14772" y="0"/>
                  </a:lnTo>
                  <a:cubicBezTo>
                    <a:pt x="5586" y="2877"/>
                    <a:pt x="0" y="6666"/>
                    <a:pt x="0" y="10800"/>
                  </a:cubicBezTo>
                  <a:cubicBezTo>
                    <a:pt x="0" y="14934"/>
                    <a:pt x="5586" y="18723"/>
                    <a:pt x="14772" y="21600"/>
                  </a:cubicBezTo>
                  <a:lnTo>
                    <a:pt x="21600" y="19705"/>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1471EDE4-B053-EC44-A0E0-6E4579357C25}"/>
                </a:ext>
              </a:extLst>
            </p:cNvPr>
            <p:cNvSpPr/>
            <p:nvPr/>
          </p:nvSpPr>
          <p:spPr>
            <a:xfrm>
              <a:off x="18135600" y="20167599"/>
              <a:ext cx="688341" cy="928371"/>
            </a:xfrm>
            <a:custGeom>
              <a:avLst/>
              <a:gdLst/>
              <a:ahLst/>
              <a:cxnLst>
                <a:cxn ang="0">
                  <a:pos x="wd2" y="hd2"/>
                </a:cxn>
                <a:cxn ang="5400000">
                  <a:pos x="wd2" y="hd2"/>
                </a:cxn>
                <a:cxn ang="10800000">
                  <a:pos x="wd2" y="hd2"/>
                </a:cxn>
                <a:cxn ang="16200000">
                  <a:pos x="wd2" y="hd2"/>
                </a:cxn>
              </a:cxnLst>
              <a:rect l="0" t="0" r="r" b="b"/>
              <a:pathLst>
                <a:path w="21600" h="21600" extrusionOk="0">
                  <a:moveTo>
                    <a:pt x="40" y="916"/>
                  </a:moveTo>
                  <a:cubicBezTo>
                    <a:pt x="5898" y="8392"/>
                    <a:pt x="12872" y="15306"/>
                    <a:pt x="20763" y="21600"/>
                  </a:cubicBezTo>
                  <a:lnTo>
                    <a:pt x="21600" y="21600"/>
                  </a:lnTo>
                  <a:cubicBezTo>
                    <a:pt x="13351" y="15070"/>
                    <a:pt x="6058" y="7830"/>
                    <a:pt x="0" y="0"/>
                  </a:cubicBezTo>
                  <a:lnTo>
                    <a:pt x="0" y="916"/>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FF8B2E43-4279-C74C-91AA-D4348C0400E4}"/>
                </a:ext>
              </a:extLst>
            </p:cNvPr>
            <p:cNvSpPr/>
            <p:nvPr/>
          </p:nvSpPr>
          <p:spPr>
            <a:xfrm>
              <a:off x="18148299" y="20700999"/>
              <a:ext cx="309881" cy="40132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13898" y="14628"/>
                    <a:pt x="6728" y="7451"/>
                    <a:pt x="0" y="0"/>
                  </a:cubicBezTo>
                  <a:lnTo>
                    <a:pt x="0" y="1230"/>
                  </a:lnTo>
                  <a:cubicBezTo>
                    <a:pt x="6374" y="8203"/>
                    <a:pt x="13190" y="15038"/>
                    <a:pt x="20361" y="21600"/>
                  </a:cubicBezTo>
                  <a:lnTo>
                    <a:pt x="21600"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1E20E2A3-9802-A044-8481-860F5178BFFA}"/>
                </a:ext>
              </a:extLst>
            </p:cNvPr>
            <p:cNvSpPr/>
            <p:nvPr/>
          </p:nvSpPr>
          <p:spPr>
            <a:xfrm>
              <a:off x="19621499" y="15773400"/>
              <a:ext cx="859791" cy="3881122"/>
            </a:xfrm>
            <a:custGeom>
              <a:avLst/>
              <a:gdLst/>
              <a:ahLst/>
              <a:cxnLst>
                <a:cxn ang="0">
                  <a:pos x="wd2" y="hd2"/>
                </a:cxn>
                <a:cxn ang="5400000">
                  <a:pos x="wd2" y="hd2"/>
                </a:cxn>
                <a:cxn ang="10800000">
                  <a:pos x="wd2" y="hd2"/>
                </a:cxn>
                <a:cxn ang="16200000">
                  <a:pos x="wd2" y="hd2"/>
                </a:cxn>
              </a:cxnLst>
              <a:rect l="0" t="0" r="r" b="b"/>
              <a:pathLst>
                <a:path w="21600" h="21600" extrusionOk="0">
                  <a:moveTo>
                    <a:pt x="21600" y="21133"/>
                  </a:moveTo>
                  <a:cubicBezTo>
                    <a:pt x="10082" y="18433"/>
                    <a:pt x="2999" y="14793"/>
                    <a:pt x="2999" y="10800"/>
                  </a:cubicBezTo>
                  <a:cubicBezTo>
                    <a:pt x="2999" y="6799"/>
                    <a:pt x="10082" y="3159"/>
                    <a:pt x="21600" y="466"/>
                  </a:cubicBezTo>
                  <a:lnTo>
                    <a:pt x="19494" y="0"/>
                  </a:lnTo>
                  <a:cubicBezTo>
                    <a:pt x="7434" y="2820"/>
                    <a:pt x="0" y="6623"/>
                    <a:pt x="0" y="10800"/>
                  </a:cubicBezTo>
                  <a:cubicBezTo>
                    <a:pt x="0" y="14977"/>
                    <a:pt x="7402" y="18787"/>
                    <a:pt x="19494" y="21600"/>
                  </a:cubicBezTo>
                  <a:lnTo>
                    <a:pt x="21600" y="21133"/>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75821F82-B1EA-3749-B921-40206C8B0BAC}"/>
                </a:ext>
              </a:extLst>
            </p:cNvPr>
            <p:cNvSpPr/>
            <p:nvPr/>
          </p:nvSpPr>
          <p:spPr>
            <a:xfrm>
              <a:off x="20980399" y="16725900"/>
              <a:ext cx="510542" cy="1976122"/>
            </a:xfrm>
            <a:custGeom>
              <a:avLst/>
              <a:gdLst/>
              <a:ahLst/>
              <a:cxnLst>
                <a:cxn ang="0">
                  <a:pos x="wd2" y="hd2"/>
                </a:cxn>
                <a:cxn ang="5400000">
                  <a:pos x="wd2" y="hd2"/>
                </a:cxn>
                <a:cxn ang="10800000">
                  <a:pos x="wd2" y="hd2"/>
                </a:cxn>
                <a:cxn ang="16200000">
                  <a:pos x="wd2" y="hd2"/>
                </a:cxn>
              </a:cxnLst>
              <a:rect l="0" t="0" r="r" b="b"/>
              <a:pathLst>
                <a:path w="21600" h="21600" extrusionOk="0">
                  <a:moveTo>
                    <a:pt x="21600" y="20156"/>
                  </a:moveTo>
                  <a:cubicBezTo>
                    <a:pt x="13003" y="17658"/>
                    <a:pt x="7737" y="14381"/>
                    <a:pt x="7737" y="10786"/>
                  </a:cubicBezTo>
                  <a:cubicBezTo>
                    <a:pt x="7737" y="7191"/>
                    <a:pt x="12949" y="3901"/>
                    <a:pt x="21600" y="1416"/>
                  </a:cubicBezTo>
                  <a:lnTo>
                    <a:pt x="16119" y="0"/>
                  </a:lnTo>
                  <a:cubicBezTo>
                    <a:pt x="6125" y="2860"/>
                    <a:pt x="0" y="6649"/>
                    <a:pt x="0" y="10800"/>
                  </a:cubicBezTo>
                  <a:cubicBezTo>
                    <a:pt x="0" y="14951"/>
                    <a:pt x="6125" y="18740"/>
                    <a:pt x="16119" y="21600"/>
                  </a:cubicBezTo>
                  <a:lnTo>
                    <a:pt x="21600" y="20156"/>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B72EBB92-2F5E-6F41-BA58-66372EB8EC6C}"/>
                </a:ext>
              </a:extLst>
            </p:cNvPr>
            <p:cNvSpPr/>
            <p:nvPr/>
          </p:nvSpPr>
          <p:spPr>
            <a:xfrm>
              <a:off x="19900900" y="15963899"/>
              <a:ext cx="788672" cy="3500123"/>
            </a:xfrm>
            <a:custGeom>
              <a:avLst/>
              <a:gdLst/>
              <a:ahLst/>
              <a:cxnLst>
                <a:cxn ang="0">
                  <a:pos x="wd2" y="hd2"/>
                </a:cxn>
                <a:cxn ang="5400000">
                  <a:pos x="wd2" y="hd2"/>
                </a:cxn>
                <a:cxn ang="10800000">
                  <a:pos x="wd2" y="hd2"/>
                </a:cxn>
                <a:cxn ang="16200000">
                  <a:pos x="wd2" y="hd2"/>
                </a:cxn>
              </a:cxnLst>
              <a:rect l="0" t="0" r="r" b="b"/>
              <a:pathLst>
                <a:path w="21600" h="21600" extrusionOk="0">
                  <a:moveTo>
                    <a:pt x="21600" y="21028"/>
                  </a:moveTo>
                  <a:cubicBezTo>
                    <a:pt x="10435" y="18355"/>
                    <a:pt x="3583" y="14750"/>
                    <a:pt x="3583" y="10800"/>
                  </a:cubicBezTo>
                  <a:cubicBezTo>
                    <a:pt x="3583" y="6850"/>
                    <a:pt x="10435" y="3245"/>
                    <a:pt x="21600" y="572"/>
                  </a:cubicBezTo>
                  <a:lnTo>
                    <a:pt x="19061" y="0"/>
                  </a:lnTo>
                  <a:cubicBezTo>
                    <a:pt x="7235" y="2821"/>
                    <a:pt x="0" y="6623"/>
                    <a:pt x="0" y="10800"/>
                  </a:cubicBezTo>
                  <a:cubicBezTo>
                    <a:pt x="0" y="14977"/>
                    <a:pt x="7270" y="18779"/>
                    <a:pt x="19061" y="21600"/>
                  </a:cubicBezTo>
                  <a:lnTo>
                    <a:pt x="21600" y="21028"/>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C3470958-0EE7-2B44-9C65-F512B8DD42A4}"/>
                </a:ext>
              </a:extLst>
            </p:cNvPr>
            <p:cNvSpPr/>
            <p:nvPr/>
          </p:nvSpPr>
          <p:spPr>
            <a:xfrm>
              <a:off x="20167600" y="16141699"/>
              <a:ext cx="718820" cy="3119123"/>
            </a:xfrm>
            <a:custGeom>
              <a:avLst/>
              <a:gdLst/>
              <a:ahLst/>
              <a:cxnLst>
                <a:cxn ang="0">
                  <a:pos x="wd2" y="hd2"/>
                </a:cxn>
                <a:cxn ang="5400000">
                  <a:pos x="wd2" y="hd2"/>
                </a:cxn>
                <a:cxn ang="10800000">
                  <a:pos x="wd2" y="hd2"/>
                </a:cxn>
                <a:cxn ang="16200000">
                  <a:pos x="wd2" y="hd2"/>
                </a:cxn>
              </a:cxnLst>
              <a:rect l="0" t="0" r="r" b="b"/>
              <a:pathLst>
                <a:path w="21600" h="21600" extrusionOk="0">
                  <a:moveTo>
                    <a:pt x="21600" y="20896"/>
                  </a:moveTo>
                  <a:cubicBezTo>
                    <a:pt x="10876" y="18249"/>
                    <a:pt x="4312" y="14696"/>
                    <a:pt x="4312" y="10800"/>
                  </a:cubicBezTo>
                  <a:cubicBezTo>
                    <a:pt x="4312" y="6904"/>
                    <a:pt x="10876" y="3351"/>
                    <a:pt x="21600" y="704"/>
                  </a:cubicBezTo>
                  <a:lnTo>
                    <a:pt x="18547" y="0"/>
                  </a:lnTo>
                  <a:cubicBezTo>
                    <a:pt x="7060" y="2832"/>
                    <a:pt x="0" y="6631"/>
                    <a:pt x="0" y="10800"/>
                  </a:cubicBezTo>
                  <a:cubicBezTo>
                    <a:pt x="0" y="14969"/>
                    <a:pt x="7060" y="18768"/>
                    <a:pt x="18547" y="21600"/>
                  </a:cubicBezTo>
                  <a:lnTo>
                    <a:pt x="21600" y="20896"/>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90FF406A-405E-784A-AE3E-FBABA336071E}"/>
                </a:ext>
              </a:extLst>
            </p:cNvPr>
            <p:cNvSpPr/>
            <p:nvPr/>
          </p:nvSpPr>
          <p:spPr>
            <a:xfrm>
              <a:off x="20447000" y="16344900"/>
              <a:ext cx="646431" cy="2717800"/>
            </a:xfrm>
            <a:custGeom>
              <a:avLst/>
              <a:gdLst/>
              <a:ahLst/>
              <a:cxnLst>
                <a:cxn ang="0">
                  <a:pos x="wd2" y="hd2"/>
                </a:cxn>
                <a:cxn ang="5400000">
                  <a:pos x="wd2" y="hd2"/>
                </a:cxn>
                <a:cxn ang="10800000">
                  <a:pos x="wd2" y="hd2"/>
                </a:cxn>
                <a:cxn ang="16200000">
                  <a:pos x="wd2" y="hd2"/>
                </a:cxn>
              </a:cxnLst>
              <a:rect l="0" t="0" r="r" b="b"/>
              <a:pathLst>
                <a:path w="21600" h="21600" extrusionOk="0">
                  <a:moveTo>
                    <a:pt x="21600" y="20732"/>
                  </a:moveTo>
                  <a:cubicBezTo>
                    <a:pt x="11458" y="18118"/>
                    <a:pt x="5262" y="14636"/>
                    <a:pt x="5262" y="10810"/>
                  </a:cubicBezTo>
                  <a:cubicBezTo>
                    <a:pt x="5262" y="6985"/>
                    <a:pt x="11458" y="3502"/>
                    <a:pt x="21600" y="888"/>
                  </a:cubicBezTo>
                  <a:lnTo>
                    <a:pt x="17866" y="0"/>
                  </a:lnTo>
                  <a:cubicBezTo>
                    <a:pt x="6790" y="2836"/>
                    <a:pt x="0" y="6631"/>
                    <a:pt x="0" y="10800"/>
                  </a:cubicBezTo>
                  <a:cubicBezTo>
                    <a:pt x="0" y="14969"/>
                    <a:pt x="6790" y="18764"/>
                    <a:pt x="17866" y="21600"/>
                  </a:cubicBezTo>
                  <a:lnTo>
                    <a:pt x="21600" y="20732"/>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BD1C0861-D8F2-D749-BCB9-46221F65768C}"/>
                </a:ext>
              </a:extLst>
            </p:cNvPr>
            <p:cNvSpPr/>
            <p:nvPr/>
          </p:nvSpPr>
          <p:spPr>
            <a:xfrm>
              <a:off x="20701000" y="16522699"/>
              <a:ext cx="580390" cy="2357123"/>
            </a:xfrm>
            <a:custGeom>
              <a:avLst/>
              <a:gdLst/>
              <a:ahLst/>
              <a:cxnLst>
                <a:cxn ang="0">
                  <a:pos x="wd2" y="hd2"/>
                </a:cxn>
                <a:cxn ang="5400000">
                  <a:pos x="wd2" y="hd2"/>
                </a:cxn>
                <a:cxn ang="10800000">
                  <a:pos x="wd2" y="hd2"/>
                </a:cxn>
                <a:cxn ang="16200000">
                  <a:pos x="wd2" y="hd2"/>
                </a:cxn>
              </a:cxnLst>
              <a:rect l="0" t="0" r="r" b="b"/>
              <a:pathLst>
                <a:path w="21600" h="21600" extrusionOk="0">
                  <a:moveTo>
                    <a:pt x="21600" y="20494"/>
                  </a:moveTo>
                  <a:cubicBezTo>
                    <a:pt x="12147" y="17934"/>
                    <a:pt x="6333" y="14536"/>
                    <a:pt x="6333" y="10800"/>
                  </a:cubicBezTo>
                  <a:cubicBezTo>
                    <a:pt x="6333" y="7076"/>
                    <a:pt x="12100" y="3666"/>
                    <a:pt x="21600" y="1106"/>
                  </a:cubicBezTo>
                  <a:lnTo>
                    <a:pt x="17110" y="0"/>
                  </a:lnTo>
                  <a:cubicBezTo>
                    <a:pt x="6475" y="2851"/>
                    <a:pt x="0" y="6634"/>
                    <a:pt x="0" y="10800"/>
                  </a:cubicBezTo>
                  <a:cubicBezTo>
                    <a:pt x="0" y="14966"/>
                    <a:pt x="6475" y="18749"/>
                    <a:pt x="17110" y="21600"/>
                  </a:cubicBezTo>
                  <a:lnTo>
                    <a:pt x="21600" y="20494"/>
                  </a:lnTo>
                  <a:close/>
                </a:path>
              </a:pathLst>
            </a:custGeom>
            <a:grp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hasCustomPrompt="1"/>
          </p:nvPr>
        </p:nvSpPr>
        <p:spPr>
          <a:xfrm>
            <a:off x="1515979" y="365125"/>
            <a:ext cx="6112042" cy="1325563"/>
          </a:xfrm>
        </p:spPr>
        <p:txBody>
          <a:bodyPr/>
          <a:lstStyle>
            <a:lvl1pPr algn="ctr">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721895" y="1825625"/>
            <a:ext cx="7700210" cy="4034155"/>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fld id="{A1B086EF-1F45-4ECD-8D5C-3F0C3828F6FB}" type="datetimeFigureOut">
              <a:rPr lang="en-US" smtClean="0"/>
              <a:t>5/13/2020</a:t>
            </a:fld>
            <a:endParaRPr lang="en-US"/>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grpSp>
        <p:nvGrpSpPr>
          <p:cNvPr id="10" name="Group 9">
            <a:extLst>
              <a:ext uri="{FF2B5EF4-FFF2-40B4-BE49-F238E27FC236}">
                <a16:creationId xmlns:a16="http://schemas.microsoft.com/office/drawing/2014/main" id="{DA2468CE-1D34-894F-87BD-3936B9D1797C}"/>
              </a:ext>
            </a:extLst>
          </p:cNvPr>
          <p:cNvGrpSpPr/>
          <p:nvPr userDrawn="1"/>
        </p:nvGrpSpPr>
        <p:grpSpPr>
          <a:xfrm>
            <a:off x="17929" y="0"/>
            <a:ext cx="9126071" cy="6871972"/>
            <a:chOff x="35166299" y="14236699"/>
            <a:chExt cx="9245601" cy="6871972"/>
          </a:xfrm>
          <a:solidFill>
            <a:schemeClr val="accent2"/>
          </a:solidFill>
        </p:grpSpPr>
        <p:sp>
          <p:nvSpPr>
            <p:cNvPr id="11" name="Shape">
              <a:extLst>
                <a:ext uri="{FF2B5EF4-FFF2-40B4-BE49-F238E27FC236}">
                  <a16:creationId xmlns:a16="http://schemas.microsoft.com/office/drawing/2014/main" id="{CF4E5C4B-DA7E-CB40-893B-2B7590488EAD}"/>
                </a:ext>
              </a:extLst>
            </p:cNvPr>
            <p:cNvSpPr/>
            <p:nvPr/>
          </p:nvSpPr>
          <p:spPr>
            <a:xfrm>
              <a:off x="42710100" y="19418299"/>
              <a:ext cx="1090929" cy="1504952"/>
            </a:xfrm>
            <a:custGeom>
              <a:avLst/>
              <a:gdLst/>
              <a:ahLst/>
              <a:cxnLst>
                <a:cxn ang="0">
                  <a:pos x="wd2" y="hd2"/>
                </a:cxn>
                <a:cxn ang="5400000">
                  <a:pos x="wd2" y="hd2"/>
                </a:cxn>
                <a:cxn ang="10800000">
                  <a:pos x="wd2" y="hd2"/>
                </a:cxn>
                <a:cxn ang="16200000">
                  <a:pos x="wd2" y="hd2"/>
                </a:cxn>
              </a:cxnLst>
              <a:rect l="0" t="0" r="r" b="b"/>
              <a:pathLst>
                <a:path w="21600" h="21600" extrusionOk="0">
                  <a:moveTo>
                    <a:pt x="5356" y="16241"/>
                  </a:moveTo>
                  <a:lnTo>
                    <a:pt x="0" y="21600"/>
                  </a:lnTo>
                  <a:cubicBezTo>
                    <a:pt x="9178" y="15640"/>
                    <a:pt x="16571" y="8294"/>
                    <a:pt x="21600" y="0"/>
                  </a:cubicBezTo>
                  <a:lnTo>
                    <a:pt x="16269" y="5341"/>
                  </a:lnTo>
                  <a:cubicBezTo>
                    <a:pt x="13176" y="9260"/>
                    <a:pt x="9530" y="12905"/>
                    <a:pt x="5356" y="1624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DFE3D7A6-F816-CD41-AA09-2D4ACFD68C68}"/>
                </a:ext>
              </a:extLst>
            </p:cNvPr>
            <p:cNvSpPr/>
            <p:nvPr/>
          </p:nvSpPr>
          <p:spPr>
            <a:xfrm>
              <a:off x="35750500" y="14376399"/>
              <a:ext cx="1149350" cy="1584963"/>
            </a:xfrm>
            <a:custGeom>
              <a:avLst/>
              <a:gdLst/>
              <a:ahLst/>
              <a:cxnLst>
                <a:cxn ang="0">
                  <a:pos x="wd2" y="hd2"/>
                </a:cxn>
                <a:cxn ang="5400000">
                  <a:pos x="wd2" y="hd2"/>
                </a:cxn>
                <a:cxn ang="10800000">
                  <a:pos x="wd2" y="hd2"/>
                </a:cxn>
                <a:cxn ang="16200000">
                  <a:pos x="wd2" y="hd2"/>
                </a:cxn>
              </a:cxnLst>
              <a:rect l="0" t="0" r="r" b="b"/>
              <a:pathLst>
                <a:path w="21600" h="21600" extrusionOk="0">
                  <a:moveTo>
                    <a:pt x="16970" y="4638"/>
                  </a:moveTo>
                  <a:lnTo>
                    <a:pt x="21600" y="0"/>
                  </a:lnTo>
                  <a:cubicBezTo>
                    <a:pt x="12339" y="5885"/>
                    <a:pt x="4893" y="13258"/>
                    <a:pt x="0" y="21600"/>
                  </a:cubicBezTo>
                  <a:lnTo>
                    <a:pt x="4606" y="16996"/>
                  </a:lnTo>
                  <a:cubicBezTo>
                    <a:pt x="7996" y="12496"/>
                    <a:pt x="12172" y="8342"/>
                    <a:pt x="16970" y="4638"/>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463BFD8C-4DA3-0343-9CD8-5108ADCCD9E2}"/>
                </a:ext>
              </a:extLst>
            </p:cNvPr>
            <p:cNvSpPr/>
            <p:nvPr/>
          </p:nvSpPr>
          <p:spPr>
            <a:xfrm>
              <a:off x="42519599" y="14249399"/>
              <a:ext cx="1377952" cy="189992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926" y="2931"/>
                  </a:lnTo>
                  <a:cubicBezTo>
                    <a:pt x="9536" y="7349"/>
                    <a:pt x="14931" y="12706"/>
                    <a:pt x="18693" y="18698"/>
                  </a:cubicBezTo>
                  <a:lnTo>
                    <a:pt x="21600" y="21600"/>
                  </a:lnTo>
                  <a:cubicBezTo>
                    <a:pt x="17200" y="13052"/>
                    <a:pt x="9655" y="5588"/>
                    <a:pt x="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32F68B10-21BB-724B-A4FF-0372908D3353}"/>
                </a:ext>
              </a:extLst>
            </p:cNvPr>
            <p:cNvSpPr/>
            <p:nvPr/>
          </p:nvSpPr>
          <p:spPr>
            <a:xfrm>
              <a:off x="35204399" y="14236700"/>
              <a:ext cx="1488440" cy="2475230"/>
            </a:xfrm>
            <a:custGeom>
              <a:avLst/>
              <a:gdLst/>
              <a:ahLst/>
              <a:cxnLst>
                <a:cxn ang="0">
                  <a:pos x="wd2" y="hd2"/>
                </a:cxn>
                <a:cxn ang="5400000">
                  <a:pos x="wd2" y="hd2"/>
                </a:cxn>
                <a:cxn ang="10800000">
                  <a:pos x="wd2" y="hd2"/>
                </a:cxn>
                <a:cxn ang="16200000">
                  <a:pos x="wd2" y="hd2"/>
                </a:cxn>
              </a:cxnLst>
              <a:rect l="0" t="0" r="r" b="b"/>
              <a:pathLst>
                <a:path w="21600" h="21600" extrusionOk="0">
                  <a:moveTo>
                    <a:pt x="1272" y="20547"/>
                  </a:moveTo>
                  <a:cubicBezTo>
                    <a:pt x="4478" y="12490"/>
                    <a:pt x="11703" y="5375"/>
                    <a:pt x="21600" y="0"/>
                  </a:cubicBezTo>
                  <a:lnTo>
                    <a:pt x="20328" y="0"/>
                  </a:lnTo>
                  <a:cubicBezTo>
                    <a:pt x="10192" y="5663"/>
                    <a:pt x="2912" y="13155"/>
                    <a:pt x="0" y="21600"/>
                  </a:cubicBezTo>
                  <a:lnTo>
                    <a:pt x="1272" y="20547"/>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35B7AA5B-A917-094D-9E07-94B9931A4044}"/>
                </a:ext>
              </a:extLst>
            </p:cNvPr>
            <p:cNvSpPr/>
            <p:nvPr/>
          </p:nvSpPr>
          <p:spPr>
            <a:xfrm>
              <a:off x="35179000" y="18503899"/>
              <a:ext cx="1520191" cy="2604772"/>
            </a:xfrm>
            <a:custGeom>
              <a:avLst/>
              <a:gdLst/>
              <a:ahLst/>
              <a:cxnLst>
                <a:cxn ang="0">
                  <a:pos x="wd2" y="hd2"/>
                </a:cxn>
                <a:cxn ang="5400000">
                  <a:pos x="wd2" y="hd2"/>
                </a:cxn>
                <a:cxn ang="10800000">
                  <a:pos x="wd2" y="hd2"/>
                </a:cxn>
                <a:cxn ang="16200000">
                  <a:pos x="wd2" y="hd2"/>
                </a:cxn>
              </a:cxnLst>
              <a:rect l="0" t="0" r="r" b="b"/>
              <a:pathLst>
                <a:path w="21600" h="21600" extrusionOk="0">
                  <a:moveTo>
                    <a:pt x="1173" y="937"/>
                  </a:moveTo>
                  <a:lnTo>
                    <a:pt x="0" y="0"/>
                  </a:lnTo>
                  <a:cubicBezTo>
                    <a:pt x="2617" y="8467"/>
                    <a:pt x="9961" y="15987"/>
                    <a:pt x="20355" y="21600"/>
                  </a:cubicBezTo>
                  <a:lnTo>
                    <a:pt x="21600" y="21600"/>
                  </a:lnTo>
                  <a:cubicBezTo>
                    <a:pt x="11405" y="16250"/>
                    <a:pt x="4078" y="9057"/>
                    <a:pt x="1173" y="937"/>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812FF654-88B9-2C4C-8FE3-CFE9E6128C43}"/>
                </a:ext>
              </a:extLst>
            </p:cNvPr>
            <p:cNvSpPr/>
            <p:nvPr/>
          </p:nvSpPr>
          <p:spPr>
            <a:xfrm>
              <a:off x="35166300" y="14236700"/>
              <a:ext cx="228600" cy="31495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8960" y="0"/>
                  </a:lnTo>
                  <a:cubicBezTo>
                    <a:pt x="12360" y="6184"/>
                    <a:pt x="6000" y="12455"/>
                    <a:pt x="0" y="18900"/>
                  </a:cubicBezTo>
                  <a:lnTo>
                    <a:pt x="0" y="21600"/>
                  </a:lnTo>
                  <a:cubicBezTo>
                    <a:pt x="6840" y="14197"/>
                    <a:pt x="14040" y="6968"/>
                    <a:pt x="2160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319F22AD-5FE4-8046-802A-9DC9E111F064}"/>
                </a:ext>
              </a:extLst>
            </p:cNvPr>
            <p:cNvSpPr/>
            <p:nvPr/>
          </p:nvSpPr>
          <p:spPr>
            <a:xfrm>
              <a:off x="35674299" y="19177000"/>
              <a:ext cx="1390652" cy="191770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8740" y="18739"/>
                  </a:lnTo>
                  <a:cubicBezTo>
                    <a:pt x="12053" y="14305"/>
                    <a:pt x="6628" y="8897"/>
                    <a:pt x="2841" y="2847"/>
                  </a:cubicBezTo>
                  <a:lnTo>
                    <a:pt x="0" y="0"/>
                  </a:lnTo>
                  <a:cubicBezTo>
                    <a:pt x="4359" y="8568"/>
                    <a:pt x="11915" y="16021"/>
                    <a:pt x="2160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614C12A9-34BB-B44C-9568-CB643ADCD2D1}"/>
                </a:ext>
              </a:extLst>
            </p:cNvPr>
            <p:cNvSpPr/>
            <p:nvPr/>
          </p:nvSpPr>
          <p:spPr>
            <a:xfrm>
              <a:off x="43345099" y="14236699"/>
              <a:ext cx="1064262" cy="16738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9331" y="6146"/>
                    <a:pt x="16728" y="13471"/>
                    <a:pt x="21600" y="21600"/>
                  </a:cubicBezTo>
                  <a:lnTo>
                    <a:pt x="21600" y="20043"/>
                  </a:lnTo>
                  <a:cubicBezTo>
                    <a:pt x="16806" y="12554"/>
                    <a:pt x="9846" y="5785"/>
                    <a:pt x="1237" y="0"/>
                  </a:cubicBezTo>
                  <a:lnTo>
                    <a:pt x="0"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87CD4A31-7038-6C47-ABC4-3178CE6AD59E}"/>
                </a:ext>
              </a:extLst>
            </p:cNvPr>
            <p:cNvSpPr/>
            <p:nvPr/>
          </p:nvSpPr>
          <p:spPr>
            <a:xfrm>
              <a:off x="42875200" y="18643600"/>
              <a:ext cx="1490979" cy="2457450"/>
            </a:xfrm>
            <a:custGeom>
              <a:avLst/>
              <a:gdLst/>
              <a:ahLst/>
              <a:cxnLst>
                <a:cxn ang="0">
                  <a:pos x="wd2" y="hd2"/>
                </a:cxn>
                <a:cxn ang="5400000">
                  <a:pos x="wd2" y="hd2"/>
                </a:cxn>
                <a:cxn ang="10800000">
                  <a:pos x="wd2" y="hd2"/>
                </a:cxn>
                <a:cxn ang="16200000">
                  <a:pos x="wd2" y="hd2"/>
                </a:cxn>
              </a:cxnLst>
              <a:rect l="0" t="0" r="r" b="b"/>
              <a:pathLst>
                <a:path w="21600" h="21600" extrusionOk="0">
                  <a:moveTo>
                    <a:pt x="20331" y="1083"/>
                  </a:moveTo>
                  <a:cubicBezTo>
                    <a:pt x="17074" y="9131"/>
                    <a:pt x="9862" y="16231"/>
                    <a:pt x="0" y="21600"/>
                  </a:cubicBezTo>
                  <a:lnTo>
                    <a:pt x="1269" y="21600"/>
                  </a:lnTo>
                  <a:cubicBezTo>
                    <a:pt x="11370" y="15940"/>
                    <a:pt x="18619" y="8450"/>
                    <a:pt x="21600" y="0"/>
                  </a:cubicBezTo>
                  <a:lnTo>
                    <a:pt x="20331" y="1083"/>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47D2A58A-6A06-B944-A1E9-E27031AD6D62}"/>
                </a:ext>
              </a:extLst>
            </p:cNvPr>
            <p:cNvSpPr/>
            <p:nvPr/>
          </p:nvSpPr>
          <p:spPr>
            <a:xfrm>
              <a:off x="44170599" y="20777200"/>
              <a:ext cx="234952" cy="32258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569" y="21600"/>
                  </a:lnTo>
                  <a:cubicBezTo>
                    <a:pt x="9224" y="15477"/>
                    <a:pt x="15529" y="9099"/>
                    <a:pt x="21600" y="2636"/>
                  </a:cubicBezTo>
                  <a:lnTo>
                    <a:pt x="21600" y="0"/>
                  </a:lnTo>
                  <a:cubicBezTo>
                    <a:pt x="14828" y="7398"/>
                    <a:pt x="7589" y="14627"/>
                    <a:pt x="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3D62E1E3-D6D2-5144-8AFD-8331C3A99A24}"/>
                </a:ext>
              </a:extLst>
            </p:cNvPr>
            <p:cNvSpPr/>
            <p:nvPr/>
          </p:nvSpPr>
          <p:spPr>
            <a:xfrm>
              <a:off x="43764199" y="20180300"/>
              <a:ext cx="642623" cy="924560"/>
            </a:xfrm>
            <a:custGeom>
              <a:avLst/>
              <a:gdLst/>
              <a:ahLst/>
              <a:cxnLst>
                <a:cxn ang="0">
                  <a:pos x="wd2" y="hd2"/>
                </a:cxn>
                <a:cxn ang="5400000">
                  <a:pos x="wd2" y="hd2"/>
                </a:cxn>
                <a:cxn ang="10800000">
                  <a:pos x="wd2" y="hd2"/>
                </a:cxn>
                <a:cxn ang="16200000">
                  <a:pos x="wd2" y="hd2"/>
                </a:cxn>
              </a:cxnLst>
              <a:rect l="0" t="0" r="r" b="b"/>
              <a:pathLst>
                <a:path w="21600" h="21600" extrusionOk="0">
                  <a:moveTo>
                    <a:pt x="21557" y="0"/>
                  </a:moveTo>
                  <a:cubicBezTo>
                    <a:pt x="15496" y="7744"/>
                    <a:pt x="8239" y="14984"/>
                    <a:pt x="0" y="21600"/>
                  </a:cubicBezTo>
                  <a:lnTo>
                    <a:pt x="1323" y="21600"/>
                  </a:lnTo>
                  <a:cubicBezTo>
                    <a:pt x="9007" y="15369"/>
                    <a:pt x="15794" y="8634"/>
                    <a:pt x="21600" y="1424"/>
                  </a:cubicBezTo>
                  <a:lnTo>
                    <a:pt x="21600"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BD5F29F0-A0A8-2843-8AA4-402DDC8F9A65}"/>
                </a:ext>
              </a:extLst>
            </p:cNvPr>
            <p:cNvSpPr/>
            <p:nvPr/>
          </p:nvSpPr>
          <p:spPr>
            <a:xfrm>
              <a:off x="35166300" y="14236700"/>
              <a:ext cx="635000" cy="91694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6091" y="13852"/>
                    <a:pt x="13349" y="6642"/>
                    <a:pt x="21600" y="0"/>
                  </a:cubicBezTo>
                  <a:lnTo>
                    <a:pt x="20261" y="0"/>
                  </a:lnTo>
                  <a:cubicBezTo>
                    <a:pt x="12614" y="6223"/>
                    <a:pt x="5789" y="12984"/>
                    <a:pt x="0" y="20164"/>
                  </a:cubicBezTo>
                  <a:lnTo>
                    <a:pt x="0"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B4724E55-FC34-F745-AFA4-8FD14B62C8E2}"/>
                </a:ext>
              </a:extLst>
            </p:cNvPr>
            <p:cNvSpPr/>
            <p:nvPr/>
          </p:nvSpPr>
          <p:spPr>
            <a:xfrm>
              <a:off x="35166300" y="20180300"/>
              <a:ext cx="641350" cy="92456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13345" y="14984"/>
                    <a:pt x="6074" y="7744"/>
                    <a:pt x="0" y="0"/>
                  </a:cubicBezTo>
                  <a:lnTo>
                    <a:pt x="0" y="1424"/>
                  </a:lnTo>
                  <a:cubicBezTo>
                    <a:pt x="5817" y="8634"/>
                    <a:pt x="12618" y="15369"/>
                    <a:pt x="20317" y="21600"/>
                  </a:cubicBezTo>
                  <a:lnTo>
                    <a:pt x="21600"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D0E8DE2C-E198-9E4D-90A2-BC8ECD87C526}"/>
                </a:ext>
              </a:extLst>
            </p:cNvPr>
            <p:cNvSpPr/>
            <p:nvPr/>
          </p:nvSpPr>
          <p:spPr>
            <a:xfrm>
              <a:off x="44170600" y="14236700"/>
              <a:ext cx="228600" cy="31495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18900"/>
                  </a:lnTo>
                  <a:cubicBezTo>
                    <a:pt x="15480" y="12455"/>
                    <a:pt x="9240" y="6184"/>
                    <a:pt x="2640" y="0"/>
                  </a:cubicBezTo>
                  <a:lnTo>
                    <a:pt x="0" y="0"/>
                  </a:lnTo>
                  <a:cubicBezTo>
                    <a:pt x="7560" y="7055"/>
                    <a:pt x="14760" y="14284"/>
                    <a:pt x="2160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C7FE60EF-17CF-2649-B494-A83888E4F272}"/>
                </a:ext>
              </a:extLst>
            </p:cNvPr>
            <p:cNvSpPr/>
            <p:nvPr/>
          </p:nvSpPr>
          <p:spPr>
            <a:xfrm>
              <a:off x="42875199" y="14236700"/>
              <a:ext cx="1510030" cy="2590800"/>
            </a:xfrm>
            <a:custGeom>
              <a:avLst/>
              <a:gdLst/>
              <a:ahLst/>
              <a:cxnLst>
                <a:cxn ang="0">
                  <a:pos x="wd2" y="hd2"/>
                </a:cxn>
                <a:cxn ang="5400000">
                  <a:pos x="wd2" y="hd2"/>
                </a:cxn>
                <a:cxn ang="10800000">
                  <a:pos x="wd2" y="hd2"/>
                </a:cxn>
                <a:cxn ang="16200000">
                  <a:pos x="wd2" y="hd2"/>
                </a:cxn>
              </a:cxnLst>
              <a:rect l="0" t="0" r="r" b="b"/>
              <a:pathLst>
                <a:path w="21600" h="21600" extrusionOk="0">
                  <a:moveTo>
                    <a:pt x="1253" y="0"/>
                  </a:moveTo>
                  <a:lnTo>
                    <a:pt x="0" y="0"/>
                  </a:lnTo>
                  <a:cubicBezTo>
                    <a:pt x="10191" y="5358"/>
                    <a:pt x="17494" y="12536"/>
                    <a:pt x="20419" y="20647"/>
                  </a:cubicBezTo>
                  <a:lnTo>
                    <a:pt x="21600" y="21600"/>
                  </a:lnTo>
                  <a:cubicBezTo>
                    <a:pt x="18966" y="13140"/>
                    <a:pt x="11645" y="5622"/>
                    <a:pt x="1253"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4124CF5F-8D37-9248-ABF2-61BC202C6CFD}"/>
                </a:ext>
              </a:extLst>
            </p:cNvPr>
            <p:cNvSpPr/>
            <p:nvPr/>
          </p:nvSpPr>
          <p:spPr>
            <a:xfrm>
              <a:off x="35166299" y="20777200"/>
              <a:ext cx="234952" cy="32258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636"/>
                  </a:lnTo>
                  <a:cubicBezTo>
                    <a:pt x="6071" y="9099"/>
                    <a:pt x="12376" y="15392"/>
                    <a:pt x="19031" y="21600"/>
                  </a:cubicBezTo>
                  <a:lnTo>
                    <a:pt x="21600" y="21600"/>
                  </a:lnTo>
                  <a:cubicBezTo>
                    <a:pt x="14011" y="14627"/>
                    <a:pt x="6772" y="7398"/>
                    <a:pt x="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AC77F308-3647-2841-BF3E-5343B6BD0CCC}"/>
                </a:ext>
              </a:extLst>
            </p:cNvPr>
            <p:cNvSpPr/>
            <p:nvPr/>
          </p:nvSpPr>
          <p:spPr>
            <a:xfrm>
              <a:off x="35166299" y="19418300"/>
              <a:ext cx="1071880" cy="168148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12259" y="15466"/>
                    <a:pt x="4863" y="8124"/>
                    <a:pt x="0" y="0"/>
                  </a:cubicBezTo>
                  <a:lnTo>
                    <a:pt x="0" y="1550"/>
                  </a:lnTo>
                  <a:cubicBezTo>
                    <a:pt x="4786" y="9038"/>
                    <a:pt x="11747" y="15825"/>
                    <a:pt x="20372" y="21600"/>
                  </a:cubicBezTo>
                  <a:lnTo>
                    <a:pt x="21600"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F8CBA87E-A69E-D147-A062-7548C140005A}"/>
                </a:ext>
              </a:extLst>
            </p:cNvPr>
            <p:cNvSpPr/>
            <p:nvPr/>
          </p:nvSpPr>
          <p:spPr>
            <a:xfrm>
              <a:off x="43776900" y="14236700"/>
              <a:ext cx="635000" cy="91694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251" y="6642"/>
                    <a:pt x="15509" y="13852"/>
                    <a:pt x="21600" y="21600"/>
                  </a:cubicBezTo>
                  <a:lnTo>
                    <a:pt x="21600" y="20164"/>
                  </a:lnTo>
                  <a:cubicBezTo>
                    <a:pt x="15811" y="12984"/>
                    <a:pt x="8986" y="6223"/>
                    <a:pt x="1339" y="0"/>
                  </a:cubicBezTo>
                  <a:lnTo>
                    <a:pt x="0"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8E57E6EA-6901-2B45-BEED-035093EAF017}"/>
                </a:ext>
              </a:extLst>
            </p:cNvPr>
            <p:cNvSpPr/>
            <p:nvPr/>
          </p:nvSpPr>
          <p:spPr>
            <a:xfrm>
              <a:off x="35166299" y="14236700"/>
              <a:ext cx="1064262" cy="167513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4872" y="13477"/>
                    <a:pt x="12269" y="6157"/>
                    <a:pt x="21600" y="0"/>
                  </a:cubicBezTo>
                  <a:lnTo>
                    <a:pt x="20363" y="0"/>
                  </a:lnTo>
                  <a:cubicBezTo>
                    <a:pt x="11754" y="5764"/>
                    <a:pt x="4794" y="12544"/>
                    <a:pt x="0" y="20028"/>
                  </a:cubicBezTo>
                  <a:lnTo>
                    <a:pt x="0"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AEED45EC-E1EA-D34A-A466-4E2FFB826FCC}"/>
                </a:ext>
              </a:extLst>
            </p:cNvPr>
            <p:cNvSpPr/>
            <p:nvPr/>
          </p:nvSpPr>
          <p:spPr>
            <a:xfrm>
              <a:off x="43332400" y="19418300"/>
              <a:ext cx="1071882" cy="168148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6737" y="8124"/>
                    <a:pt x="9341" y="15466"/>
                    <a:pt x="0" y="21600"/>
                  </a:cubicBezTo>
                  <a:lnTo>
                    <a:pt x="1228" y="21600"/>
                  </a:lnTo>
                  <a:cubicBezTo>
                    <a:pt x="9853" y="15825"/>
                    <a:pt x="16789" y="9038"/>
                    <a:pt x="21600" y="1550"/>
                  </a:cubicBezTo>
                  <a:lnTo>
                    <a:pt x="21600" y="0"/>
                  </a:lnTo>
                  <a:close/>
                </a:path>
              </a:pathLst>
            </a:custGeom>
            <a:grp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4AE8A51E-8585-334A-902C-49E10865D06B}"/>
              </a:ext>
            </a:extLst>
          </p:cNvPr>
          <p:cNvGrpSpPr/>
          <p:nvPr userDrawn="1"/>
        </p:nvGrpSpPr>
        <p:grpSpPr>
          <a:xfrm>
            <a:off x="0" y="-13971"/>
            <a:ext cx="5901688" cy="6871971"/>
            <a:chOff x="53847999" y="14236699"/>
            <a:chExt cx="5901688" cy="6871971"/>
          </a:xfrm>
          <a:solidFill>
            <a:schemeClr val="accent2"/>
          </a:solidFill>
        </p:grpSpPr>
        <p:sp>
          <p:nvSpPr>
            <p:cNvPr id="16" name="Shape">
              <a:extLst>
                <a:ext uri="{FF2B5EF4-FFF2-40B4-BE49-F238E27FC236}">
                  <a16:creationId xmlns:a16="http://schemas.microsoft.com/office/drawing/2014/main" id="{9757E5F1-D250-4148-A635-4AD1A7B90C85}"/>
                </a:ext>
              </a:extLst>
            </p:cNvPr>
            <p:cNvSpPr/>
            <p:nvPr/>
          </p:nvSpPr>
          <p:spPr>
            <a:xfrm>
              <a:off x="55181500" y="17221200"/>
              <a:ext cx="805186" cy="805179"/>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62" y="21600"/>
                    <a:pt x="21600" y="16762"/>
                    <a:pt x="21600" y="10800"/>
                  </a:cubicBezTo>
                  <a:cubicBezTo>
                    <a:pt x="21600" y="4838"/>
                    <a:pt x="16762" y="0"/>
                    <a:pt x="10800" y="0"/>
                  </a:cubicBezTo>
                  <a:cubicBezTo>
                    <a:pt x="4838" y="0"/>
                    <a:pt x="0" y="4838"/>
                    <a:pt x="0" y="10800"/>
                  </a:cubicBezTo>
                  <a:cubicBezTo>
                    <a:pt x="0" y="16762"/>
                    <a:pt x="4838" y="21600"/>
                    <a:pt x="10800" y="21600"/>
                  </a:cubicBezTo>
                  <a:close/>
                  <a:moveTo>
                    <a:pt x="10800" y="6712"/>
                  </a:moveTo>
                  <a:cubicBezTo>
                    <a:pt x="13049" y="6712"/>
                    <a:pt x="14888" y="8551"/>
                    <a:pt x="14888" y="10800"/>
                  </a:cubicBezTo>
                  <a:cubicBezTo>
                    <a:pt x="14888" y="13049"/>
                    <a:pt x="13049" y="14888"/>
                    <a:pt x="10800" y="14888"/>
                  </a:cubicBezTo>
                  <a:cubicBezTo>
                    <a:pt x="8551" y="14888"/>
                    <a:pt x="6712" y="13049"/>
                    <a:pt x="6712" y="10800"/>
                  </a:cubicBezTo>
                  <a:cubicBezTo>
                    <a:pt x="6712" y="8551"/>
                    <a:pt x="8552" y="6712"/>
                    <a:pt x="10800" y="671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D117F300-A0AD-4B4A-9706-315834E7C7A5}"/>
                </a:ext>
              </a:extLst>
            </p:cNvPr>
            <p:cNvSpPr/>
            <p:nvPr/>
          </p:nvSpPr>
          <p:spPr>
            <a:xfrm>
              <a:off x="54902100" y="16954499"/>
              <a:ext cx="1343658" cy="1343662"/>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61" y="21600"/>
                    <a:pt x="21600" y="16761"/>
                    <a:pt x="21600" y="10800"/>
                  </a:cubicBezTo>
                  <a:cubicBezTo>
                    <a:pt x="21600" y="4839"/>
                    <a:pt x="16761" y="0"/>
                    <a:pt x="10800" y="0"/>
                  </a:cubicBezTo>
                  <a:cubicBezTo>
                    <a:pt x="4839" y="0"/>
                    <a:pt x="0" y="4839"/>
                    <a:pt x="0" y="10800"/>
                  </a:cubicBezTo>
                  <a:cubicBezTo>
                    <a:pt x="0" y="16761"/>
                    <a:pt x="4839" y="21600"/>
                    <a:pt x="10800" y="21600"/>
                  </a:cubicBezTo>
                  <a:close/>
                  <a:moveTo>
                    <a:pt x="10800" y="3797"/>
                  </a:moveTo>
                  <a:cubicBezTo>
                    <a:pt x="14659" y="3797"/>
                    <a:pt x="17803" y="6941"/>
                    <a:pt x="17803" y="10800"/>
                  </a:cubicBezTo>
                  <a:cubicBezTo>
                    <a:pt x="17803" y="14659"/>
                    <a:pt x="14659" y="17803"/>
                    <a:pt x="10800" y="17803"/>
                  </a:cubicBezTo>
                  <a:cubicBezTo>
                    <a:pt x="6941" y="17803"/>
                    <a:pt x="3797" y="14659"/>
                    <a:pt x="3797" y="10800"/>
                  </a:cubicBezTo>
                  <a:cubicBezTo>
                    <a:pt x="3797" y="6941"/>
                    <a:pt x="6941" y="3797"/>
                    <a:pt x="10800" y="3797"/>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4A22FCDC-A53C-BB4E-AC63-272D4B490749}"/>
                </a:ext>
              </a:extLst>
            </p:cNvPr>
            <p:cNvSpPr/>
            <p:nvPr/>
          </p:nvSpPr>
          <p:spPr>
            <a:xfrm>
              <a:off x="54368699" y="16421099"/>
              <a:ext cx="2407916" cy="2407923"/>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58" y="21600"/>
                    <a:pt x="21600" y="16758"/>
                    <a:pt x="21600" y="10800"/>
                  </a:cubicBezTo>
                  <a:cubicBezTo>
                    <a:pt x="21600" y="4842"/>
                    <a:pt x="16758" y="0"/>
                    <a:pt x="10800" y="0"/>
                  </a:cubicBezTo>
                  <a:cubicBezTo>
                    <a:pt x="4842" y="0"/>
                    <a:pt x="0" y="4842"/>
                    <a:pt x="0" y="10800"/>
                  </a:cubicBezTo>
                  <a:cubicBezTo>
                    <a:pt x="0" y="16758"/>
                    <a:pt x="4842" y="21600"/>
                    <a:pt x="10800" y="21600"/>
                  </a:cubicBezTo>
                  <a:close/>
                  <a:moveTo>
                    <a:pt x="10800" y="1754"/>
                  </a:moveTo>
                  <a:cubicBezTo>
                    <a:pt x="15779" y="1754"/>
                    <a:pt x="19834" y="5810"/>
                    <a:pt x="19834" y="10789"/>
                  </a:cubicBezTo>
                  <a:cubicBezTo>
                    <a:pt x="19834" y="15767"/>
                    <a:pt x="15778" y="19823"/>
                    <a:pt x="10800" y="19823"/>
                  </a:cubicBezTo>
                  <a:cubicBezTo>
                    <a:pt x="5822" y="19823"/>
                    <a:pt x="1766" y="15767"/>
                    <a:pt x="1766" y="10789"/>
                  </a:cubicBezTo>
                  <a:cubicBezTo>
                    <a:pt x="1766" y="5810"/>
                    <a:pt x="5822" y="1754"/>
                    <a:pt x="10800" y="1754"/>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1CF8EC44-1E1B-5C4C-A0D8-846D41F043CE}"/>
                </a:ext>
              </a:extLst>
            </p:cNvPr>
            <p:cNvSpPr/>
            <p:nvPr/>
          </p:nvSpPr>
          <p:spPr>
            <a:xfrm>
              <a:off x="54635400" y="16687799"/>
              <a:ext cx="1882143" cy="188214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61" y="21600"/>
                    <a:pt x="21600" y="16747"/>
                    <a:pt x="21600" y="10800"/>
                  </a:cubicBezTo>
                  <a:cubicBezTo>
                    <a:pt x="21600" y="4853"/>
                    <a:pt x="16747" y="0"/>
                    <a:pt x="10800" y="0"/>
                  </a:cubicBezTo>
                  <a:cubicBezTo>
                    <a:pt x="4839" y="0"/>
                    <a:pt x="0" y="4853"/>
                    <a:pt x="0" y="10800"/>
                  </a:cubicBezTo>
                  <a:cubicBezTo>
                    <a:pt x="0" y="16747"/>
                    <a:pt x="4839" y="21600"/>
                    <a:pt x="10800" y="21600"/>
                  </a:cubicBezTo>
                  <a:close/>
                  <a:moveTo>
                    <a:pt x="10800" y="2551"/>
                  </a:moveTo>
                  <a:cubicBezTo>
                    <a:pt x="15347" y="2551"/>
                    <a:pt x="19049" y="6253"/>
                    <a:pt x="19049" y="10800"/>
                  </a:cubicBezTo>
                  <a:cubicBezTo>
                    <a:pt x="19049" y="15347"/>
                    <a:pt x="15347" y="19049"/>
                    <a:pt x="10800" y="19049"/>
                  </a:cubicBezTo>
                  <a:cubicBezTo>
                    <a:pt x="6253" y="19049"/>
                    <a:pt x="2551" y="15347"/>
                    <a:pt x="2551" y="10800"/>
                  </a:cubicBezTo>
                  <a:cubicBezTo>
                    <a:pt x="2551" y="6253"/>
                    <a:pt x="6253" y="2551"/>
                    <a:pt x="10800" y="255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74841946-5F40-E046-8284-71683CC3DA97}"/>
                </a:ext>
              </a:extLst>
            </p:cNvPr>
            <p:cNvSpPr/>
            <p:nvPr/>
          </p:nvSpPr>
          <p:spPr>
            <a:xfrm>
              <a:off x="53848000" y="14236699"/>
              <a:ext cx="671829" cy="2882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6819" y="12751"/>
                    <a:pt x="14046" y="5424"/>
                    <a:pt x="21600" y="0"/>
                  </a:cubicBezTo>
                  <a:lnTo>
                    <a:pt x="13883" y="0"/>
                  </a:lnTo>
                  <a:cubicBezTo>
                    <a:pt x="9105" y="4282"/>
                    <a:pt x="4451" y="9230"/>
                    <a:pt x="0" y="14844"/>
                  </a:cubicBezTo>
                  <a:lnTo>
                    <a:pt x="0"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89F00AA6-718B-9044-B50A-EDD337038EB5}"/>
                </a:ext>
              </a:extLst>
            </p:cNvPr>
            <p:cNvSpPr/>
            <p:nvPr/>
          </p:nvSpPr>
          <p:spPr>
            <a:xfrm>
              <a:off x="55448200" y="17500600"/>
              <a:ext cx="256543" cy="25654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88" y="21600"/>
                    <a:pt x="21600" y="16788"/>
                    <a:pt x="21600" y="10800"/>
                  </a:cubicBezTo>
                  <a:cubicBezTo>
                    <a:pt x="21600" y="4812"/>
                    <a:pt x="16788" y="0"/>
                    <a:pt x="10800" y="0"/>
                  </a:cubicBezTo>
                  <a:cubicBezTo>
                    <a:pt x="4812" y="0"/>
                    <a:pt x="0" y="4812"/>
                    <a:pt x="0" y="10800"/>
                  </a:cubicBezTo>
                  <a:cubicBezTo>
                    <a:pt x="0" y="16788"/>
                    <a:pt x="4812" y="21600"/>
                    <a:pt x="1080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1F527CD3-9C19-1440-9850-0140EAA142C2}"/>
                </a:ext>
              </a:extLst>
            </p:cNvPr>
            <p:cNvSpPr/>
            <p:nvPr/>
          </p:nvSpPr>
          <p:spPr>
            <a:xfrm>
              <a:off x="53848000" y="14262099"/>
              <a:ext cx="2828287" cy="585471"/>
            </a:xfrm>
            <a:custGeom>
              <a:avLst/>
              <a:gdLst/>
              <a:ahLst/>
              <a:cxnLst>
                <a:cxn ang="0">
                  <a:pos x="wd2" y="hd2"/>
                </a:cxn>
                <a:cxn ang="5400000">
                  <a:pos x="wd2" y="hd2"/>
                </a:cxn>
                <a:cxn ang="10800000">
                  <a:pos x="wd2" y="hd2"/>
                </a:cxn>
                <a:cxn ang="16200000">
                  <a:pos x="wd2" y="hd2"/>
                </a:cxn>
              </a:cxnLst>
              <a:rect l="0" t="0" r="r" b="b"/>
              <a:pathLst>
                <a:path w="21600" h="21600" extrusionOk="0">
                  <a:moveTo>
                    <a:pt x="21600" y="10495"/>
                  </a:moveTo>
                  <a:lnTo>
                    <a:pt x="20494" y="5154"/>
                  </a:lnTo>
                  <a:cubicBezTo>
                    <a:pt x="18176" y="1827"/>
                    <a:pt x="15713" y="0"/>
                    <a:pt x="13171" y="0"/>
                  </a:cubicBezTo>
                  <a:cubicBezTo>
                    <a:pt x="8361" y="0"/>
                    <a:pt x="3851" y="6419"/>
                    <a:pt x="0" y="17617"/>
                  </a:cubicBezTo>
                  <a:lnTo>
                    <a:pt x="0" y="21600"/>
                  </a:lnTo>
                  <a:cubicBezTo>
                    <a:pt x="3821" y="10074"/>
                    <a:pt x="8341" y="3420"/>
                    <a:pt x="13171" y="3420"/>
                  </a:cubicBezTo>
                  <a:cubicBezTo>
                    <a:pt x="16139" y="3467"/>
                    <a:pt x="18972" y="5951"/>
                    <a:pt x="21600" y="1049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64A33AD6-177E-AE4E-9688-D271F0777DFF}"/>
                </a:ext>
              </a:extLst>
            </p:cNvPr>
            <p:cNvSpPr/>
            <p:nvPr/>
          </p:nvSpPr>
          <p:spPr>
            <a:xfrm>
              <a:off x="59372499" y="17259300"/>
              <a:ext cx="105415" cy="909320"/>
            </a:xfrm>
            <a:custGeom>
              <a:avLst/>
              <a:gdLst/>
              <a:ahLst/>
              <a:cxnLst>
                <a:cxn ang="0">
                  <a:pos x="wd2" y="hd2"/>
                </a:cxn>
                <a:cxn ang="5400000">
                  <a:pos x="wd2" y="hd2"/>
                </a:cxn>
                <a:cxn ang="10800000">
                  <a:pos x="wd2" y="hd2"/>
                </a:cxn>
                <a:cxn ang="16200000">
                  <a:pos x="wd2" y="hd2"/>
                </a:cxn>
              </a:cxnLst>
              <a:rect l="0" t="0" r="r" b="b"/>
              <a:pathLst>
                <a:path w="21600" h="21600" extrusionOk="0">
                  <a:moveTo>
                    <a:pt x="15874" y="19790"/>
                  </a:moveTo>
                  <a:cubicBezTo>
                    <a:pt x="19778" y="16140"/>
                    <a:pt x="21600" y="12429"/>
                    <a:pt x="21600" y="8628"/>
                  </a:cubicBezTo>
                  <a:cubicBezTo>
                    <a:pt x="21600" y="6305"/>
                    <a:pt x="20820" y="4012"/>
                    <a:pt x="19258" y="1720"/>
                  </a:cubicBezTo>
                  <a:lnTo>
                    <a:pt x="4424" y="0"/>
                  </a:lnTo>
                  <a:cubicBezTo>
                    <a:pt x="6766" y="2836"/>
                    <a:pt x="8067" y="5702"/>
                    <a:pt x="8067" y="8628"/>
                  </a:cubicBezTo>
                  <a:cubicBezTo>
                    <a:pt x="8067" y="13032"/>
                    <a:pt x="5205" y="17346"/>
                    <a:pt x="0" y="21600"/>
                  </a:cubicBezTo>
                  <a:lnTo>
                    <a:pt x="15874" y="1979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A43C5133-C40E-FB48-B037-52E0322C9D94}"/>
                </a:ext>
              </a:extLst>
            </p:cNvPr>
            <p:cNvSpPr/>
            <p:nvPr/>
          </p:nvSpPr>
          <p:spPr>
            <a:xfrm>
              <a:off x="53848000" y="15633699"/>
              <a:ext cx="3724908" cy="4000502"/>
            </a:xfrm>
            <a:custGeom>
              <a:avLst/>
              <a:gdLst/>
              <a:ahLst/>
              <a:cxnLst>
                <a:cxn ang="0">
                  <a:pos x="wd2" y="hd2"/>
                </a:cxn>
                <a:cxn ang="5400000">
                  <a:pos x="wd2" y="hd2"/>
                </a:cxn>
                <a:cxn ang="10800000">
                  <a:pos x="wd2" y="hd2"/>
                </a:cxn>
                <a:cxn ang="16200000">
                  <a:pos x="wd2" y="hd2"/>
                </a:cxn>
              </a:cxnLst>
              <a:rect l="0" t="0" r="r" b="b"/>
              <a:pathLst>
                <a:path w="21600" h="21600" extrusionOk="0">
                  <a:moveTo>
                    <a:pt x="10001" y="21600"/>
                  </a:moveTo>
                  <a:cubicBezTo>
                    <a:pt x="16393" y="21600"/>
                    <a:pt x="21600" y="16759"/>
                    <a:pt x="21600" y="10800"/>
                  </a:cubicBezTo>
                  <a:cubicBezTo>
                    <a:pt x="21600" y="4848"/>
                    <a:pt x="16401" y="0"/>
                    <a:pt x="10001" y="0"/>
                  </a:cubicBezTo>
                  <a:cubicBezTo>
                    <a:pt x="5744" y="0"/>
                    <a:pt x="2018" y="2146"/>
                    <a:pt x="0" y="5335"/>
                  </a:cubicBezTo>
                  <a:lnTo>
                    <a:pt x="0" y="7296"/>
                  </a:lnTo>
                  <a:cubicBezTo>
                    <a:pt x="1524" y="3531"/>
                    <a:pt x="5428" y="850"/>
                    <a:pt x="10001" y="850"/>
                  </a:cubicBezTo>
                  <a:cubicBezTo>
                    <a:pt x="15893" y="850"/>
                    <a:pt x="20687" y="5314"/>
                    <a:pt x="20687" y="10800"/>
                  </a:cubicBezTo>
                  <a:cubicBezTo>
                    <a:pt x="20687" y="16286"/>
                    <a:pt x="15893" y="20750"/>
                    <a:pt x="10001" y="20750"/>
                  </a:cubicBezTo>
                  <a:cubicBezTo>
                    <a:pt x="5435" y="20750"/>
                    <a:pt x="1524" y="18069"/>
                    <a:pt x="0" y="14304"/>
                  </a:cubicBezTo>
                  <a:lnTo>
                    <a:pt x="0" y="16265"/>
                  </a:lnTo>
                  <a:cubicBezTo>
                    <a:pt x="2018" y="19454"/>
                    <a:pt x="5744" y="21600"/>
                    <a:pt x="10001"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C187E7C5-1050-5542-970B-3B2498EC1FF5}"/>
                </a:ext>
              </a:extLst>
            </p:cNvPr>
            <p:cNvSpPr/>
            <p:nvPr/>
          </p:nvSpPr>
          <p:spPr>
            <a:xfrm>
              <a:off x="59016899" y="16929100"/>
              <a:ext cx="196852" cy="1604011"/>
            </a:xfrm>
            <a:custGeom>
              <a:avLst/>
              <a:gdLst/>
              <a:ahLst/>
              <a:cxnLst>
                <a:cxn ang="0">
                  <a:pos x="wd2" y="hd2"/>
                </a:cxn>
                <a:cxn ang="5400000">
                  <a:pos x="wd2" y="hd2"/>
                </a:cxn>
                <a:cxn ang="10800000">
                  <a:pos x="wd2" y="hd2"/>
                </a:cxn>
                <a:cxn ang="16200000">
                  <a:pos x="wd2" y="hd2"/>
                </a:cxn>
              </a:cxnLst>
              <a:rect l="0" t="0" r="r" b="b"/>
              <a:pathLst>
                <a:path w="21600" h="21600" extrusionOk="0">
                  <a:moveTo>
                    <a:pt x="11845" y="20146"/>
                  </a:moveTo>
                  <a:cubicBezTo>
                    <a:pt x="18256" y="16675"/>
                    <a:pt x="21600" y="13083"/>
                    <a:pt x="21600" y="9389"/>
                  </a:cubicBezTo>
                  <a:cubicBezTo>
                    <a:pt x="21600" y="6636"/>
                    <a:pt x="19649" y="3951"/>
                    <a:pt x="16165" y="1317"/>
                  </a:cubicBezTo>
                  <a:lnTo>
                    <a:pt x="5435" y="0"/>
                  </a:lnTo>
                  <a:cubicBezTo>
                    <a:pt x="10312" y="3044"/>
                    <a:pt x="12960" y="6174"/>
                    <a:pt x="12960" y="9389"/>
                  </a:cubicBezTo>
                  <a:cubicBezTo>
                    <a:pt x="12960" y="13613"/>
                    <a:pt x="8500" y="17701"/>
                    <a:pt x="0" y="21600"/>
                  </a:cubicBezTo>
                  <a:lnTo>
                    <a:pt x="11845" y="20146"/>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79D744D8-67DB-9B49-8CA3-DCC81E5C1473}"/>
                </a:ext>
              </a:extLst>
            </p:cNvPr>
            <p:cNvSpPr/>
            <p:nvPr/>
          </p:nvSpPr>
          <p:spPr>
            <a:xfrm>
              <a:off x="58546999" y="16522699"/>
              <a:ext cx="397509" cy="2479043"/>
            </a:xfrm>
            <a:custGeom>
              <a:avLst/>
              <a:gdLst/>
              <a:ahLst/>
              <a:cxnLst>
                <a:cxn ang="0">
                  <a:pos x="wd2" y="hd2"/>
                </a:cxn>
                <a:cxn ang="5400000">
                  <a:pos x="wd2" y="hd2"/>
                </a:cxn>
                <a:cxn ang="10800000">
                  <a:pos x="wd2" y="hd2"/>
                </a:cxn>
                <a:cxn ang="16200000">
                  <a:pos x="wd2" y="hd2"/>
                </a:cxn>
              </a:cxnLst>
              <a:rect l="0" t="0" r="r" b="b"/>
              <a:pathLst>
                <a:path w="21600" h="21600" extrusionOk="0">
                  <a:moveTo>
                    <a:pt x="21600" y="9616"/>
                  </a:moveTo>
                  <a:cubicBezTo>
                    <a:pt x="21600" y="6717"/>
                    <a:pt x="18978" y="3917"/>
                    <a:pt x="14009" y="1261"/>
                  </a:cubicBezTo>
                  <a:lnTo>
                    <a:pt x="6142" y="0"/>
                  </a:lnTo>
                  <a:cubicBezTo>
                    <a:pt x="12905" y="2999"/>
                    <a:pt x="16562" y="6241"/>
                    <a:pt x="16562" y="9605"/>
                  </a:cubicBezTo>
                  <a:cubicBezTo>
                    <a:pt x="16562" y="13887"/>
                    <a:pt x="10627" y="17948"/>
                    <a:pt x="0" y="21600"/>
                  </a:cubicBezTo>
                  <a:lnTo>
                    <a:pt x="9455" y="20084"/>
                  </a:lnTo>
                  <a:cubicBezTo>
                    <a:pt x="17253" y="16842"/>
                    <a:pt x="21600" y="13301"/>
                    <a:pt x="21600" y="961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AEBDAD8C-26E1-514D-B05A-7D1F2F213773}"/>
                </a:ext>
              </a:extLst>
            </p:cNvPr>
            <p:cNvSpPr/>
            <p:nvPr/>
          </p:nvSpPr>
          <p:spPr>
            <a:xfrm>
              <a:off x="53847999" y="15836900"/>
              <a:ext cx="4815844" cy="4886959"/>
            </a:xfrm>
            <a:custGeom>
              <a:avLst/>
              <a:gdLst/>
              <a:ahLst/>
              <a:cxnLst>
                <a:cxn ang="0">
                  <a:pos x="wd2" y="hd2"/>
                </a:cxn>
                <a:cxn ang="5400000">
                  <a:pos x="wd2" y="hd2"/>
                </a:cxn>
                <a:cxn ang="10800000">
                  <a:pos x="wd2" y="hd2"/>
                </a:cxn>
                <a:cxn ang="16200000">
                  <a:pos x="wd2" y="hd2"/>
                </a:cxn>
              </a:cxnLst>
              <a:rect l="0" t="0" r="r" b="b"/>
              <a:pathLst>
                <a:path w="21600" h="21600" extrusionOk="0">
                  <a:moveTo>
                    <a:pt x="18592" y="16419"/>
                  </a:moveTo>
                  <a:cubicBezTo>
                    <a:pt x="20472" y="14084"/>
                    <a:pt x="21600" y="11137"/>
                    <a:pt x="21600" y="7932"/>
                  </a:cubicBezTo>
                  <a:cubicBezTo>
                    <a:pt x="21600" y="5613"/>
                    <a:pt x="21013" y="3430"/>
                    <a:pt x="19977" y="1516"/>
                  </a:cubicBezTo>
                  <a:lnTo>
                    <a:pt x="18439" y="0"/>
                  </a:lnTo>
                  <a:cubicBezTo>
                    <a:pt x="20130" y="2212"/>
                    <a:pt x="21133" y="4957"/>
                    <a:pt x="21133" y="7932"/>
                  </a:cubicBezTo>
                  <a:cubicBezTo>
                    <a:pt x="21133" y="15212"/>
                    <a:pt x="15123" y="21134"/>
                    <a:pt x="7735" y="21134"/>
                  </a:cubicBezTo>
                  <a:cubicBezTo>
                    <a:pt x="4859" y="21134"/>
                    <a:pt x="2187" y="20236"/>
                    <a:pt x="0" y="18704"/>
                  </a:cubicBezTo>
                  <a:lnTo>
                    <a:pt x="0" y="19270"/>
                  </a:lnTo>
                  <a:cubicBezTo>
                    <a:pt x="2210" y="20741"/>
                    <a:pt x="4870" y="21600"/>
                    <a:pt x="7735" y="21600"/>
                  </a:cubicBezTo>
                  <a:cubicBezTo>
                    <a:pt x="10988" y="21600"/>
                    <a:pt x="13984" y="20489"/>
                    <a:pt x="16348" y="18636"/>
                  </a:cubicBezTo>
                  <a:lnTo>
                    <a:pt x="18592" y="16419"/>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4394011C-DF8E-8347-A3F7-0A63145F09E8}"/>
                </a:ext>
              </a:extLst>
            </p:cNvPr>
            <p:cNvSpPr/>
            <p:nvPr/>
          </p:nvSpPr>
          <p:spPr>
            <a:xfrm>
              <a:off x="53848000" y="20408899"/>
              <a:ext cx="3101337" cy="585471"/>
            </a:xfrm>
            <a:custGeom>
              <a:avLst/>
              <a:gdLst/>
              <a:ahLst/>
              <a:cxnLst>
                <a:cxn ang="0">
                  <a:pos x="wd2" y="hd2"/>
                </a:cxn>
                <a:cxn ang="5400000">
                  <a:pos x="wd2" y="hd2"/>
                </a:cxn>
                <a:cxn ang="10800000">
                  <a:pos x="wd2" y="hd2"/>
                </a:cxn>
                <a:cxn ang="16200000">
                  <a:pos x="wd2" y="hd2"/>
                </a:cxn>
              </a:cxnLst>
              <a:rect l="0" t="0" r="r" b="b"/>
              <a:pathLst>
                <a:path w="21600" h="21600" extrusionOk="0">
                  <a:moveTo>
                    <a:pt x="21600" y="6935"/>
                  </a:moveTo>
                  <a:cubicBezTo>
                    <a:pt x="18681" y="14150"/>
                    <a:pt x="15435" y="18180"/>
                    <a:pt x="12012" y="18180"/>
                  </a:cubicBezTo>
                  <a:cubicBezTo>
                    <a:pt x="7607" y="18180"/>
                    <a:pt x="3494" y="11526"/>
                    <a:pt x="0" y="0"/>
                  </a:cubicBezTo>
                  <a:lnTo>
                    <a:pt x="0" y="3983"/>
                  </a:lnTo>
                  <a:cubicBezTo>
                    <a:pt x="3512" y="15134"/>
                    <a:pt x="7625" y="21600"/>
                    <a:pt x="12012" y="21600"/>
                  </a:cubicBezTo>
                  <a:cubicBezTo>
                    <a:pt x="14966" y="21600"/>
                    <a:pt x="17788" y="18695"/>
                    <a:pt x="20388" y="13400"/>
                  </a:cubicBezTo>
                  <a:lnTo>
                    <a:pt x="21600" y="6935"/>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3A39AB8F-A1DF-CB40-9536-129575FD71F5}"/>
                </a:ext>
              </a:extLst>
            </p:cNvPr>
            <p:cNvSpPr/>
            <p:nvPr/>
          </p:nvSpPr>
          <p:spPr>
            <a:xfrm>
              <a:off x="59689999" y="17564100"/>
              <a:ext cx="59688" cy="302261"/>
            </a:xfrm>
            <a:custGeom>
              <a:avLst/>
              <a:gdLst/>
              <a:ahLst/>
              <a:cxnLst>
                <a:cxn ang="0">
                  <a:pos x="wd2" y="hd2"/>
                </a:cxn>
                <a:cxn ang="5400000">
                  <a:pos x="wd2" y="hd2"/>
                </a:cxn>
                <a:cxn ang="10800000">
                  <a:pos x="wd2" y="hd2"/>
                </a:cxn>
                <a:cxn ang="16200000">
                  <a:pos x="wd2" y="hd2"/>
                </a:cxn>
              </a:cxnLst>
              <a:rect l="0" t="0" r="r" b="b"/>
              <a:pathLst>
                <a:path w="21600" h="21600" extrusionOk="0">
                  <a:moveTo>
                    <a:pt x="1838" y="0"/>
                  </a:moveTo>
                  <a:cubicBezTo>
                    <a:pt x="1838" y="1634"/>
                    <a:pt x="2298" y="3176"/>
                    <a:pt x="2298" y="4810"/>
                  </a:cubicBezTo>
                  <a:cubicBezTo>
                    <a:pt x="2298" y="10437"/>
                    <a:pt x="1378" y="16064"/>
                    <a:pt x="0" y="21600"/>
                  </a:cubicBezTo>
                  <a:lnTo>
                    <a:pt x="20222" y="17607"/>
                  </a:lnTo>
                  <a:cubicBezTo>
                    <a:pt x="21142" y="13341"/>
                    <a:pt x="21600" y="9076"/>
                    <a:pt x="21600" y="4810"/>
                  </a:cubicBezTo>
                  <a:cubicBezTo>
                    <a:pt x="21600" y="4447"/>
                    <a:pt x="21600" y="4084"/>
                    <a:pt x="21600" y="3812"/>
                  </a:cubicBezTo>
                  <a:lnTo>
                    <a:pt x="1838"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309E0FE0-440E-6B40-A0A5-06816DC52F42}"/>
                </a:ext>
              </a:extLst>
            </p:cNvPr>
            <p:cNvSpPr/>
            <p:nvPr/>
          </p:nvSpPr>
          <p:spPr>
            <a:xfrm>
              <a:off x="56324500" y="21069299"/>
              <a:ext cx="163829" cy="3937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6409" y="21600"/>
                  </a:lnTo>
                  <a:lnTo>
                    <a:pt x="21600" y="0"/>
                  </a:lnTo>
                  <a:cubicBezTo>
                    <a:pt x="14400" y="7664"/>
                    <a:pt x="7201" y="14632"/>
                    <a:pt x="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23E22E44-863F-5844-AB9D-1B9C0C4887CB}"/>
                </a:ext>
              </a:extLst>
            </p:cNvPr>
            <p:cNvSpPr/>
            <p:nvPr/>
          </p:nvSpPr>
          <p:spPr>
            <a:xfrm>
              <a:off x="53848000" y="21056600"/>
              <a:ext cx="100329" cy="4953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cubicBezTo>
                    <a:pt x="14217" y="14954"/>
                    <a:pt x="7109" y="7754"/>
                    <a:pt x="0" y="0"/>
                  </a:cubicBezTo>
                  <a:lnTo>
                    <a:pt x="0"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FA1202F5-C462-D343-98E8-1C95A3E2FFED}"/>
                </a:ext>
              </a:extLst>
            </p:cNvPr>
            <p:cNvSpPr/>
            <p:nvPr/>
          </p:nvSpPr>
          <p:spPr>
            <a:xfrm>
              <a:off x="53847999" y="20739099"/>
              <a:ext cx="980444" cy="369571"/>
            </a:xfrm>
            <a:custGeom>
              <a:avLst/>
              <a:gdLst/>
              <a:ahLst/>
              <a:cxnLst>
                <a:cxn ang="0">
                  <a:pos x="wd2" y="hd2"/>
                </a:cxn>
                <a:cxn ang="5400000">
                  <a:pos x="wd2" y="hd2"/>
                </a:cxn>
                <a:cxn ang="10800000">
                  <a:pos x="wd2" y="hd2"/>
                </a:cxn>
                <a:cxn ang="16200000">
                  <a:pos x="wd2" y="hd2"/>
                </a:cxn>
              </a:cxnLst>
              <a:rect l="0" t="0" r="r" b="b"/>
              <a:pathLst>
                <a:path w="21600" h="21600" extrusionOk="0">
                  <a:moveTo>
                    <a:pt x="0" y="5270"/>
                  </a:moveTo>
                  <a:cubicBezTo>
                    <a:pt x="4645" y="11951"/>
                    <a:pt x="9541" y="17443"/>
                    <a:pt x="14661" y="21600"/>
                  </a:cubicBezTo>
                  <a:lnTo>
                    <a:pt x="21600" y="21600"/>
                  </a:lnTo>
                  <a:cubicBezTo>
                    <a:pt x="13934" y="17221"/>
                    <a:pt x="6659" y="9872"/>
                    <a:pt x="0" y="0"/>
                  </a:cubicBezTo>
                  <a:lnTo>
                    <a:pt x="0" y="527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5D3BE469-AF52-D54C-8259-70C62BC0CD9E}"/>
                </a:ext>
              </a:extLst>
            </p:cNvPr>
            <p:cNvSpPr/>
            <p:nvPr/>
          </p:nvSpPr>
          <p:spPr>
            <a:xfrm>
              <a:off x="53848000" y="15341600"/>
              <a:ext cx="4006850" cy="4564379"/>
            </a:xfrm>
            <a:custGeom>
              <a:avLst/>
              <a:gdLst/>
              <a:ahLst/>
              <a:cxnLst>
                <a:cxn ang="0">
                  <a:pos x="wd2" y="hd2"/>
                </a:cxn>
                <a:cxn ang="5400000">
                  <a:pos x="wd2" y="hd2"/>
                </a:cxn>
                <a:cxn ang="10800000">
                  <a:pos x="wd2" y="hd2"/>
                </a:cxn>
                <a:cxn ang="16200000">
                  <a:pos x="wd2" y="hd2"/>
                </a:cxn>
              </a:cxnLst>
              <a:rect l="0" t="0" r="r" b="b"/>
              <a:pathLst>
                <a:path w="21600" h="21600" extrusionOk="0">
                  <a:moveTo>
                    <a:pt x="9297" y="21600"/>
                  </a:moveTo>
                  <a:cubicBezTo>
                    <a:pt x="16082" y="21600"/>
                    <a:pt x="21600" y="16756"/>
                    <a:pt x="21600" y="10800"/>
                  </a:cubicBezTo>
                  <a:cubicBezTo>
                    <a:pt x="21600" y="4844"/>
                    <a:pt x="16082" y="0"/>
                    <a:pt x="9297" y="0"/>
                  </a:cubicBezTo>
                  <a:cubicBezTo>
                    <a:pt x="5587" y="0"/>
                    <a:pt x="2259" y="1448"/>
                    <a:pt x="0" y="3732"/>
                  </a:cubicBezTo>
                  <a:lnTo>
                    <a:pt x="0" y="4826"/>
                  </a:lnTo>
                  <a:cubicBezTo>
                    <a:pt x="2102" y="2314"/>
                    <a:pt x="5484" y="685"/>
                    <a:pt x="9297" y="685"/>
                  </a:cubicBezTo>
                  <a:cubicBezTo>
                    <a:pt x="15651" y="685"/>
                    <a:pt x="20826" y="5223"/>
                    <a:pt x="20826" y="10806"/>
                  </a:cubicBezTo>
                  <a:cubicBezTo>
                    <a:pt x="20826" y="16389"/>
                    <a:pt x="15657" y="20927"/>
                    <a:pt x="9297" y="20927"/>
                  </a:cubicBezTo>
                  <a:cubicBezTo>
                    <a:pt x="5484" y="20927"/>
                    <a:pt x="2102" y="19292"/>
                    <a:pt x="0" y="16786"/>
                  </a:cubicBezTo>
                  <a:lnTo>
                    <a:pt x="0" y="17880"/>
                  </a:lnTo>
                  <a:cubicBezTo>
                    <a:pt x="2259" y="20152"/>
                    <a:pt x="5587" y="21600"/>
                    <a:pt x="9297"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102AA3FC-7BE3-CF47-A536-3FC8A019D0C4}"/>
                </a:ext>
              </a:extLst>
            </p:cNvPr>
            <p:cNvSpPr/>
            <p:nvPr/>
          </p:nvSpPr>
          <p:spPr>
            <a:xfrm>
              <a:off x="53847999" y="15887699"/>
              <a:ext cx="3468366" cy="3487423"/>
            </a:xfrm>
            <a:custGeom>
              <a:avLst/>
              <a:gdLst/>
              <a:ahLst/>
              <a:cxnLst>
                <a:cxn ang="0">
                  <a:pos x="wd2" y="hd2"/>
                </a:cxn>
                <a:cxn ang="5400000">
                  <a:pos x="wd2" y="hd2"/>
                </a:cxn>
                <a:cxn ang="10800000">
                  <a:pos x="wd2" y="hd2"/>
                </a:cxn>
                <a:cxn ang="16200000">
                  <a:pos x="wd2" y="hd2"/>
                </a:cxn>
              </a:cxnLst>
              <a:rect l="0" t="0" r="r" b="b"/>
              <a:pathLst>
                <a:path w="21600" h="21600" extrusionOk="0">
                  <a:moveTo>
                    <a:pt x="10741" y="21600"/>
                  </a:moveTo>
                  <a:cubicBezTo>
                    <a:pt x="16728" y="21600"/>
                    <a:pt x="21600" y="16755"/>
                    <a:pt x="21600" y="10800"/>
                  </a:cubicBezTo>
                  <a:cubicBezTo>
                    <a:pt x="21600" y="4845"/>
                    <a:pt x="16728" y="0"/>
                    <a:pt x="10741" y="0"/>
                  </a:cubicBezTo>
                  <a:cubicBezTo>
                    <a:pt x="5299" y="0"/>
                    <a:pt x="783" y="3996"/>
                    <a:pt x="0" y="9195"/>
                  </a:cubicBezTo>
                  <a:lnTo>
                    <a:pt x="0" y="12405"/>
                  </a:lnTo>
                  <a:cubicBezTo>
                    <a:pt x="783" y="17596"/>
                    <a:pt x="5299" y="21600"/>
                    <a:pt x="10741" y="21600"/>
                  </a:cubicBezTo>
                  <a:close/>
                  <a:moveTo>
                    <a:pt x="10741" y="1054"/>
                  </a:moveTo>
                  <a:cubicBezTo>
                    <a:pt x="16143" y="1054"/>
                    <a:pt x="20540" y="5428"/>
                    <a:pt x="20540" y="10800"/>
                  </a:cubicBezTo>
                  <a:cubicBezTo>
                    <a:pt x="20540" y="16172"/>
                    <a:pt x="16143" y="20546"/>
                    <a:pt x="10741" y="20546"/>
                  </a:cubicBezTo>
                  <a:cubicBezTo>
                    <a:pt x="5339" y="20546"/>
                    <a:pt x="941" y="16172"/>
                    <a:pt x="941" y="10800"/>
                  </a:cubicBezTo>
                  <a:cubicBezTo>
                    <a:pt x="949" y="5428"/>
                    <a:pt x="5339" y="1054"/>
                    <a:pt x="10741" y="1054"/>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9F7CAEA6-D781-DF46-BA7B-C928F7C7CCD6}"/>
                </a:ext>
              </a:extLst>
            </p:cNvPr>
            <p:cNvSpPr/>
            <p:nvPr/>
          </p:nvSpPr>
          <p:spPr>
            <a:xfrm>
              <a:off x="53848000" y="15074900"/>
              <a:ext cx="4277358" cy="5102863"/>
            </a:xfrm>
            <a:custGeom>
              <a:avLst/>
              <a:gdLst/>
              <a:ahLst/>
              <a:cxnLst>
                <a:cxn ang="0">
                  <a:pos x="wd2" y="hd2"/>
                </a:cxn>
                <a:cxn ang="5400000">
                  <a:pos x="wd2" y="hd2"/>
                </a:cxn>
                <a:cxn ang="10800000">
                  <a:pos x="wd2" y="hd2"/>
                </a:cxn>
                <a:cxn ang="16200000">
                  <a:pos x="wd2" y="hd2"/>
                </a:cxn>
              </a:cxnLst>
              <a:rect l="0" t="0" r="r" b="b"/>
              <a:pathLst>
                <a:path w="21600" h="21595" extrusionOk="0">
                  <a:moveTo>
                    <a:pt x="21600" y="10803"/>
                  </a:moveTo>
                  <a:cubicBezTo>
                    <a:pt x="21600" y="4848"/>
                    <a:pt x="15815" y="0"/>
                    <a:pt x="8709" y="0"/>
                  </a:cubicBezTo>
                  <a:cubicBezTo>
                    <a:pt x="5355" y="0"/>
                    <a:pt x="2296" y="1080"/>
                    <a:pt x="0" y="2843"/>
                  </a:cubicBezTo>
                  <a:lnTo>
                    <a:pt x="0" y="3617"/>
                  </a:lnTo>
                  <a:cubicBezTo>
                    <a:pt x="2219" y="1731"/>
                    <a:pt x="5304" y="554"/>
                    <a:pt x="8709" y="554"/>
                  </a:cubicBezTo>
                  <a:cubicBezTo>
                    <a:pt x="15450" y="554"/>
                    <a:pt x="20933" y="5149"/>
                    <a:pt x="20933" y="10797"/>
                  </a:cubicBezTo>
                  <a:cubicBezTo>
                    <a:pt x="20933" y="16446"/>
                    <a:pt x="15450" y="21041"/>
                    <a:pt x="8709" y="21041"/>
                  </a:cubicBezTo>
                  <a:cubicBezTo>
                    <a:pt x="5304" y="21041"/>
                    <a:pt x="2219" y="19869"/>
                    <a:pt x="0" y="17978"/>
                  </a:cubicBezTo>
                  <a:lnTo>
                    <a:pt x="0" y="18752"/>
                  </a:lnTo>
                  <a:cubicBezTo>
                    <a:pt x="2296" y="20520"/>
                    <a:pt x="5355" y="21595"/>
                    <a:pt x="8709" y="21595"/>
                  </a:cubicBezTo>
                  <a:cubicBezTo>
                    <a:pt x="15815" y="21600"/>
                    <a:pt x="21600" y="16758"/>
                    <a:pt x="21600" y="10803"/>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76ABF97C-3560-2644-93FF-DE31EEF6FEF6}"/>
                </a:ext>
              </a:extLst>
            </p:cNvPr>
            <p:cNvSpPr/>
            <p:nvPr/>
          </p:nvSpPr>
          <p:spPr>
            <a:xfrm>
              <a:off x="53848000" y="14808199"/>
              <a:ext cx="4546600" cy="5643884"/>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4846"/>
                    <a:pt x="15585" y="0"/>
                    <a:pt x="8194" y="0"/>
                  </a:cubicBezTo>
                  <a:cubicBezTo>
                    <a:pt x="5110" y="0"/>
                    <a:pt x="2269" y="841"/>
                    <a:pt x="0" y="2255"/>
                  </a:cubicBezTo>
                  <a:lnTo>
                    <a:pt x="0" y="2834"/>
                  </a:lnTo>
                  <a:cubicBezTo>
                    <a:pt x="2226" y="1346"/>
                    <a:pt x="5080" y="452"/>
                    <a:pt x="8194" y="452"/>
                  </a:cubicBezTo>
                  <a:cubicBezTo>
                    <a:pt x="15277" y="452"/>
                    <a:pt x="21039" y="5094"/>
                    <a:pt x="21039" y="10800"/>
                  </a:cubicBezTo>
                  <a:cubicBezTo>
                    <a:pt x="21039" y="16506"/>
                    <a:pt x="15277" y="21148"/>
                    <a:pt x="8194" y="21148"/>
                  </a:cubicBezTo>
                  <a:cubicBezTo>
                    <a:pt x="5080" y="21148"/>
                    <a:pt x="2226" y="20254"/>
                    <a:pt x="0" y="18766"/>
                  </a:cubicBezTo>
                  <a:lnTo>
                    <a:pt x="0" y="19345"/>
                  </a:lnTo>
                  <a:cubicBezTo>
                    <a:pt x="2269" y="20759"/>
                    <a:pt x="5110" y="21600"/>
                    <a:pt x="8194" y="21600"/>
                  </a:cubicBezTo>
                  <a:cubicBezTo>
                    <a:pt x="15585" y="21600"/>
                    <a:pt x="21600" y="16754"/>
                    <a:pt x="21600"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79FA278B-C4BE-064A-BC83-CC5B704DB976}"/>
                </a:ext>
              </a:extLst>
            </p:cNvPr>
            <p:cNvSpPr/>
            <p:nvPr/>
          </p:nvSpPr>
          <p:spPr>
            <a:xfrm>
              <a:off x="53848000" y="14541499"/>
              <a:ext cx="3519166" cy="70485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495" y="11092"/>
                  </a:lnTo>
                  <a:cubicBezTo>
                    <a:pt x="16837" y="4009"/>
                    <a:pt x="13805" y="0"/>
                    <a:pt x="10586" y="0"/>
                  </a:cubicBezTo>
                  <a:cubicBezTo>
                    <a:pt x="6673" y="0"/>
                    <a:pt x="3024" y="5955"/>
                    <a:pt x="0" y="16151"/>
                  </a:cubicBezTo>
                  <a:lnTo>
                    <a:pt x="0" y="20082"/>
                  </a:lnTo>
                  <a:cubicBezTo>
                    <a:pt x="2993" y="9496"/>
                    <a:pt x="6641" y="3230"/>
                    <a:pt x="10586" y="3230"/>
                  </a:cubicBezTo>
                  <a:cubicBezTo>
                    <a:pt x="14717" y="3191"/>
                    <a:pt x="18529" y="10041"/>
                    <a:pt x="2160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77787FC1-C86E-CB44-9869-5E1FAF6B35F0}"/>
                </a:ext>
              </a:extLst>
            </p:cNvPr>
            <p:cNvSpPr/>
            <p:nvPr/>
          </p:nvSpPr>
          <p:spPr>
            <a:xfrm>
              <a:off x="54102000" y="16154399"/>
              <a:ext cx="2948943" cy="294894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53" y="21600"/>
                    <a:pt x="21600" y="16753"/>
                    <a:pt x="21600" y="10800"/>
                  </a:cubicBezTo>
                  <a:cubicBezTo>
                    <a:pt x="21600" y="4847"/>
                    <a:pt x="16753" y="0"/>
                    <a:pt x="10800" y="0"/>
                  </a:cubicBezTo>
                  <a:cubicBezTo>
                    <a:pt x="4847" y="0"/>
                    <a:pt x="0" y="4847"/>
                    <a:pt x="0" y="10800"/>
                  </a:cubicBezTo>
                  <a:cubicBezTo>
                    <a:pt x="0" y="16763"/>
                    <a:pt x="4847" y="21600"/>
                    <a:pt x="10800" y="21600"/>
                  </a:cubicBezTo>
                  <a:close/>
                  <a:moveTo>
                    <a:pt x="10800" y="1358"/>
                  </a:moveTo>
                  <a:cubicBezTo>
                    <a:pt x="16009" y="1358"/>
                    <a:pt x="20251" y="5600"/>
                    <a:pt x="20251" y="10809"/>
                  </a:cubicBezTo>
                  <a:cubicBezTo>
                    <a:pt x="20251" y="16019"/>
                    <a:pt x="16009" y="20260"/>
                    <a:pt x="10800" y="20260"/>
                  </a:cubicBezTo>
                  <a:cubicBezTo>
                    <a:pt x="5591" y="20260"/>
                    <a:pt x="1349" y="16019"/>
                    <a:pt x="1349" y="10809"/>
                  </a:cubicBezTo>
                  <a:cubicBezTo>
                    <a:pt x="1349" y="5600"/>
                    <a:pt x="5591" y="1358"/>
                    <a:pt x="10800" y="1358"/>
                  </a:cubicBez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17C3195D-1724-4A88-BD6D-9DFE6FCDC235}"/>
              </a:ext>
            </a:extLst>
          </p:cNvPr>
          <p:cNvSpPr>
            <a:spLocks noGrp="1"/>
          </p:cNvSpPr>
          <p:nvPr>
            <p:ph type="title" hasCustomPrompt="1"/>
          </p:nvPr>
        </p:nvSpPr>
        <p:spPr>
          <a:xfrm>
            <a:off x="5438142" y="671192"/>
            <a:ext cx="3072445" cy="3891284"/>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5438142" y="4589463"/>
            <a:ext cx="3072445" cy="1500187"/>
          </a:xfrm>
          <a:prstGeom prst="rect">
            <a:avLst/>
          </a:prstGeo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39" name="Picture Placeholder 4">
            <a:extLst>
              <a:ext uri="{FF2B5EF4-FFF2-40B4-BE49-F238E27FC236}">
                <a16:creationId xmlns:a16="http://schemas.microsoft.com/office/drawing/2014/main" id="{035765C7-ABB1-B645-BF33-836F9F1F7FDC}"/>
              </a:ext>
            </a:extLst>
          </p:cNvPr>
          <p:cNvSpPr>
            <a:spLocks noGrp="1"/>
          </p:cNvSpPr>
          <p:nvPr>
            <p:ph type="pic" sz="quarter" idx="13"/>
          </p:nvPr>
        </p:nvSpPr>
        <p:spPr>
          <a:xfrm>
            <a:off x="600574" y="1738986"/>
            <a:ext cx="4113875" cy="2722047"/>
          </a:xfrm>
          <a:solidFill>
            <a:schemeClr val="tx1">
              <a:lumMod val="65000"/>
              <a:lumOff val="35000"/>
            </a:schemeClr>
          </a:solidFill>
        </p:spPr>
        <p:txBody>
          <a:bodyPr anchor="ctr"/>
          <a:lstStyle>
            <a:lvl1pPr marL="0" indent="0" algn="ctr">
              <a:buNone/>
              <a:defRPr/>
            </a:lvl1pPr>
          </a:lstStyle>
          <a:p>
            <a:endParaRPr lang="en-US" dirty="0"/>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5299DB81-9EAB-5D46-A586-5F707509E25E}"/>
              </a:ext>
            </a:extLst>
          </p:cNvPr>
          <p:cNvGrpSpPr/>
          <p:nvPr userDrawn="1"/>
        </p:nvGrpSpPr>
        <p:grpSpPr>
          <a:xfrm>
            <a:off x="2974339" y="-8893"/>
            <a:ext cx="6169661" cy="6866893"/>
            <a:chOff x="5765799" y="14236699"/>
            <a:chExt cx="6169661" cy="6866893"/>
          </a:xfrm>
          <a:solidFill>
            <a:schemeClr val="accent2"/>
          </a:solidFill>
        </p:grpSpPr>
        <p:sp>
          <p:nvSpPr>
            <p:cNvPr id="16" name="Shape">
              <a:extLst>
                <a:ext uri="{FF2B5EF4-FFF2-40B4-BE49-F238E27FC236}">
                  <a16:creationId xmlns:a16="http://schemas.microsoft.com/office/drawing/2014/main" id="{3D15B971-6342-9746-82AE-907271E61F70}"/>
                </a:ext>
              </a:extLst>
            </p:cNvPr>
            <p:cNvSpPr/>
            <p:nvPr/>
          </p:nvSpPr>
          <p:spPr>
            <a:xfrm>
              <a:off x="8026399" y="18072100"/>
              <a:ext cx="3907791" cy="1918971"/>
            </a:xfrm>
            <a:custGeom>
              <a:avLst/>
              <a:gdLst/>
              <a:ahLst/>
              <a:cxnLst>
                <a:cxn ang="0">
                  <a:pos x="wd2" y="hd2"/>
                </a:cxn>
                <a:cxn ang="5400000">
                  <a:pos x="wd2" y="hd2"/>
                </a:cxn>
                <a:cxn ang="10800000">
                  <a:pos x="wd2" y="hd2"/>
                </a:cxn>
                <a:cxn ang="16200000">
                  <a:pos x="wd2" y="hd2"/>
                </a:cxn>
              </a:cxnLst>
              <a:rect l="0" t="0" r="r" b="b"/>
              <a:pathLst>
                <a:path w="21600" h="21600" extrusionOk="0">
                  <a:moveTo>
                    <a:pt x="12327" y="21600"/>
                  </a:moveTo>
                  <a:cubicBezTo>
                    <a:pt x="15991" y="21600"/>
                    <a:pt x="19297" y="18398"/>
                    <a:pt x="21600" y="13309"/>
                  </a:cubicBezTo>
                  <a:lnTo>
                    <a:pt x="21600" y="10807"/>
                  </a:lnTo>
                  <a:cubicBezTo>
                    <a:pt x="19431" y="16382"/>
                    <a:pt x="16082" y="19970"/>
                    <a:pt x="12327" y="19970"/>
                  </a:cubicBezTo>
                  <a:cubicBezTo>
                    <a:pt x="6493" y="19970"/>
                    <a:pt x="1636" y="11322"/>
                    <a:pt x="681" y="0"/>
                  </a:cubicBezTo>
                  <a:lnTo>
                    <a:pt x="0" y="1387"/>
                  </a:lnTo>
                  <a:cubicBezTo>
                    <a:pt x="1228" y="12923"/>
                    <a:pt x="6290" y="21600"/>
                    <a:pt x="12327"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95545F0C-676E-5445-A5FA-BE1F83D899EB}"/>
                </a:ext>
              </a:extLst>
            </p:cNvPr>
            <p:cNvSpPr/>
            <p:nvPr/>
          </p:nvSpPr>
          <p:spPr>
            <a:xfrm>
              <a:off x="8775699" y="16230599"/>
              <a:ext cx="2948941" cy="294894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47" y="0"/>
                    <a:pt x="0" y="4847"/>
                    <a:pt x="0" y="10800"/>
                  </a:cubicBezTo>
                  <a:cubicBezTo>
                    <a:pt x="0" y="16753"/>
                    <a:pt x="4847" y="21600"/>
                    <a:pt x="10800" y="21600"/>
                  </a:cubicBezTo>
                  <a:cubicBezTo>
                    <a:pt x="16753" y="21600"/>
                    <a:pt x="21600" y="16753"/>
                    <a:pt x="21600" y="10800"/>
                  </a:cubicBezTo>
                  <a:cubicBezTo>
                    <a:pt x="21591" y="4847"/>
                    <a:pt x="16744" y="0"/>
                    <a:pt x="10800" y="0"/>
                  </a:cubicBezTo>
                  <a:close/>
                  <a:moveTo>
                    <a:pt x="10800" y="20242"/>
                  </a:moveTo>
                  <a:cubicBezTo>
                    <a:pt x="5591" y="20242"/>
                    <a:pt x="1349" y="16000"/>
                    <a:pt x="1349" y="10791"/>
                  </a:cubicBezTo>
                  <a:cubicBezTo>
                    <a:pt x="1349" y="5581"/>
                    <a:pt x="5591" y="1340"/>
                    <a:pt x="10800" y="1340"/>
                  </a:cubicBezTo>
                  <a:cubicBezTo>
                    <a:pt x="16009" y="1340"/>
                    <a:pt x="20251" y="5581"/>
                    <a:pt x="20251" y="10791"/>
                  </a:cubicBezTo>
                  <a:cubicBezTo>
                    <a:pt x="20242" y="16009"/>
                    <a:pt x="16009" y="20242"/>
                    <a:pt x="10800" y="2024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F11A16FE-E0AA-0643-A260-23BD99D86786}"/>
                </a:ext>
              </a:extLst>
            </p:cNvPr>
            <p:cNvSpPr/>
            <p:nvPr/>
          </p:nvSpPr>
          <p:spPr>
            <a:xfrm>
              <a:off x="8026399" y="15430500"/>
              <a:ext cx="3907790" cy="1918971"/>
            </a:xfrm>
            <a:custGeom>
              <a:avLst/>
              <a:gdLst/>
              <a:ahLst/>
              <a:cxnLst>
                <a:cxn ang="0">
                  <a:pos x="wd2" y="hd2"/>
                </a:cxn>
                <a:cxn ang="5400000">
                  <a:pos x="wd2" y="hd2"/>
                </a:cxn>
                <a:cxn ang="10800000">
                  <a:pos x="wd2" y="hd2"/>
                </a:cxn>
                <a:cxn ang="16200000">
                  <a:pos x="wd2" y="hd2"/>
                </a:cxn>
              </a:cxnLst>
              <a:rect l="0" t="0" r="r" b="b"/>
              <a:pathLst>
                <a:path w="21600" h="21600" extrusionOk="0">
                  <a:moveTo>
                    <a:pt x="12327" y="0"/>
                  </a:moveTo>
                  <a:cubicBezTo>
                    <a:pt x="6290" y="0"/>
                    <a:pt x="1235" y="8677"/>
                    <a:pt x="0" y="20213"/>
                  </a:cubicBezTo>
                  <a:lnTo>
                    <a:pt x="681" y="21600"/>
                  </a:lnTo>
                  <a:cubicBezTo>
                    <a:pt x="1636" y="10278"/>
                    <a:pt x="6493" y="1630"/>
                    <a:pt x="12327" y="1630"/>
                  </a:cubicBezTo>
                  <a:cubicBezTo>
                    <a:pt x="16082" y="1630"/>
                    <a:pt x="19438" y="5218"/>
                    <a:pt x="21600" y="10793"/>
                  </a:cubicBezTo>
                  <a:lnTo>
                    <a:pt x="21600" y="8291"/>
                  </a:lnTo>
                  <a:cubicBezTo>
                    <a:pt x="19290" y="3202"/>
                    <a:pt x="15984" y="0"/>
                    <a:pt x="12327"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F94E9CA2-DECD-204B-A275-AAF4AB8836E3}"/>
                </a:ext>
              </a:extLst>
            </p:cNvPr>
            <p:cNvSpPr/>
            <p:nvPr/>
          </p:nvSpPr>
          <p:spPr>
            <a:xfrm>
              <a:off x="8267700" y="17805399"/>
              <a:ext cx="3662680" cy="1903731"/>
            </a:xfrm>
            <a:custGeom>
              <a:avLst/>
              <a:gdLst/>
              <a:ahLst/>
              <a:cxnLst>
                <a:cxn ang="0">
                  <a:pos x="wd2" y="hd2"/>
                </a:cxn>
                <a:cxn ang="5400000">
                  <a:pos x="wd2" y="hd2"/>
                </a:cxn>
                <a:cxn ang="10800000">
                  <a:pos x="wd2" y="hd2"/>
                </a:cxn>
                <a:cxn ang="16200000">
                  <a:pos x="wd2" y="hd2"/>
                </a:cxn>
              </a:cxnLst>
              <a:rect l="0" t="0" r="r" b="b"/>
              <a:pathLst>
                <a:path w="21600" h="21600" extrusionOk="0">
                  <a:moveTo>
                    <a:pt x="11706" y="21600"/>
                  </a:moveTo>
                  <a:cubicBezTo>
                    <a:pt x="15848" y="21600"/>
                    <a:pt x="19495" y="17464"/>
                    <a:pt x="21600" y="11239"/>
                  </a:cubicBezTo>
                  <a:lnTo>
                    <a:pt x="21600" y="7536"/>
                  </a:lnTo>
                  <a:cubicBezTo>
                    <a:pt x="19892" y="14770"/>
                    <a:pt x="16095" y="19813"/>
                    <a:pt x="11706" y="19813"/>
                  </a:cubicBezTo>
                  <a:cubicBezTo>
                    <a:pt x="5909" y="19813"/>
                    <a:pt x="1153" y="11023"/>
                    <a:pt x="854" y="0"/>
                  </a:cubicBezTo>
                  <a:lnTo>
                    <a:pt x="0" y="1643"/>
                  </a:lnTo>
                  <a:cubicBezTo>
                    <a:pt x="704" y="12882"/>
                    <a:pt x="5685" y="21600"/>
                    <a:pt x="11706"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6DB13BEB-E1DC-FA49-AD36-6E4C8D799F11}"/>
                </a:ext>
              </a:extLst>
            </p:cNvPr>
            <p:cNvSpPr/>
            <p:nvPr/>
          </p:nvSpPr>
          <p:spPr>
            <a:xfrm>
              <a:off x="8267700" y="15709899"/>
              <a:ext cx="3662680" cy="1902463"/>
            </a:xfrm>
            <a:custGeom>
              <a:avLst/>
              <a:gdLst/>
              <a:ahLst/>
              <a:cxnLst>
                <a:cxn ang="0">
                  <a:pos x="wd2" y="hd2"/>
                </a:cxn>
                <a:cxn ang="5400000">
                  <a:pos x="wd2" y="hd2"/>
                </a:cxn>
                <a:cxn ang="10800000">
                  <a:pos x="wd2" y="hd2"/>
                </a:cxn>
                <a:cxn ang="16200000">
                  <a:pos x="wd2" y="hd2"/>
                </a:cxn>
              </a:cxnLst>
              <a:rect l="0" t="0" r="r" b="b"/>
              <a:pathLst>
                <a:path w="21600" h="21600" extrusionOk="0">
                  <a:moveTo>
                    <a:pt x="11706" y="0"/>
                  </a:moveTo>
                  <a:cubicBezTo>
                    <a:pt x="5685" y="0"/>
                    <a:pt x="704" y="8738"/>
                    <a:pt x="0" y="19956"/>
                  </a:cubicBezTo>
                  <a:lnTo>
                    <a:pt x="854" y="21600"/>
                  </a:lnTo>
                  <a:cubicBezTo>
                    <a:pt x="1153" y="10569"/>
                    <a:pt x="5902" y="1774"/>
                    <a:pt x="11706" y="1774"/>
                  </a:cubicBezTo>
                  <a:cubicBezTo>
                    <a:pt x="16103" y="1774"/>
                    <a:pt x="19892" y="6820"/>
                    <a:pt x="21600" y="14059"/>
                  </a:cubicBezTo>
                  <a:lnTo>
                    <a:pt x="21600" y="10353"/>
                  </a:lnTo>
                  <a:cubicBezTo>
                    <a:pt x="19495" y="4124"/>
                    <a:pt x="15840" y="0"/>
                    <a:pt x="11706"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439D209F-6496-B54A-BBAF-6C7693464445}"/>
                </a:ext>
              </a:extLst>
            </p:cNvPr>
            <p:cNvSpPr/>
            <p:nvPr/>
          </p:nvSpPr>
          <p:spPr>
            <a:xfrm>
              <a:off x="8508999" y="15963899"/>
              <a:ext cx="3421381" cy="3487423"/>
            </a:xfrm>
            <a:custGeom>
              <a:avLst/>
              <a:gdLst/>
              <a:ahLst/>
              <a:cxnLst>
                <a:cxn ang="0">
                  <a:pos x="wd2" y="hd2"/>
                </a:cxn>
                <a:cxn ang="5400000">
                  <a:pos x="wd2" y="hd2"/>
                </a:cxn>
                <a:cxn ang="10800000">
                  <a:pos x="wd2" y="hd2"/>
                </a:cxn>
                <a:cxn ang="16200000">
                  <a:pos x="wd2" y="hd2"/>
                </a:cxn>
              </a:cxnLst>
              <a:rect l="0" t="0" r="r" b="b"/>
              <a:pathLst>
                <a:path w="21600" h="21600" extrusionOk="0">
                  <a:moveTo>
                    <a:pt x="11008" y="0"/>
                  </a:moveTo>
                  <a:cubicBezTo>
                    <a:pt x="4939" y="0"/>
                    <a:pt x="0" y="4845"/>
                    <a:pt x="0" y="10800"/>
                  </a:cubicBezTo>
                  <a:cubicBezTo>
                    <a:pt x="0" y="16755"/>
                    <a:pt x="4939" y="21600"/>
                    <a:pt x="11008" y="21600"/>
                  </a:cubicBezTo>
                  <a:cubicBezTo>
                    <a:pt x="16044" y="21600"/>
                    <a:pt x="20293" y="18273"/>
                    <a:pt x="21600" y="13742"/>
                  </a:cubicBezTo>
                  <a:lnTo>
                    <a:pt x="21600" y="7858"/>
                  </a:lnTo>
                  <a:cubicBezTo>
                    <a:pt x="20293" y="3327"/>
                    <a:pt x="16036" y="0"/>
                    <a:pt x="11008" y="0"/>
                  </a:cubicBezTo>
                  <a:close/>
                  <a:moveTo>
                    <a:pt x="11008" y="20538"/>
                  </a:moveTo>
                  <a:cubicBezTo>
                    <a:pt x="5532" y="20538"/>
                    <a:pt x="1074" y="16165"/>
                    <a:pt x="1074" y="10792"/>
                  </a:cubicBezTo>
                  <a:cubicBezTo>
                    <a:pt x="1074" y="5420"/>
                    <a:pt x="5532" y="1046"/>
                    <a:pt x="11008" y="1046"/>
                  </a:cubicBezTo>
                  <a:cubicBezTo>
                    <a:pt x="16485" y="1046"/>
                    <a:pt x="20943" y="5420"/>
                    <a:pt x="20943" y="10792"/>
                  </a:cubicBezTo>
                  <a:cubicBezTo>
                    <a:pt x="20935" y="16165"/>
                    <a:pt x="16477" y="20538"/>
                    <a:pt x="11008" y="20538"/>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9BE07288-22A8-C447-9083-8AA679C436E9}"/>
                </a:ext>
              </a:extLst>
            </p:cNvPr>
            <p:cNvSpPr/>
            <p:nvPr/>
          </p:nvSpPr>
          <p:spPr>
            <a:xfrm>
              <a:off x="7797800" y="15151100"/>
              <a:ext cx="4130041" cy="1950719"/>
            </a:xfrm>
            <a:custGeom>
              <a:avLst/>
              <a:gdLst/>
              <a:ahLst/>
              <a:cxnLst>
                <a:cxn ang="0">
                  <a:pos x="wd2" y="hd2"/>
                </a:cxn>
                <a:cxn ang="5400000">
                  <a:pos x="wd2" y="hd2"/>
                </a:cxn>
                <a:cxn ang="10800000">
                  <a:pos x="wd2" y="hd2"/>
                </a:cxn>
                <a:cxn ang="16200000">
                  <a:pos x="wd2" y="hd2"/>
                </a:cxn>
              </a:cxnLst>
              <a:rect l="0" t="0" r="r" b="b"/>
              <a:pathLst>
                <a:path w="21600" h="21600" extrusionOk="0">
                  <a:moveTo>
                    <a:pt x="0" y="20419"/>
                  </a:moveTo>
                  <a:lnTo>
                    <a:pt x="558" y="21600"/>
                  </a:lnTo>
                  <a:cubicBezTo>
                    <a:pt x="1959" y="10027"/>
                    <a:pt x="6928" y="1463"/>
                    <a:pt x="12826" y="1463"/>
                  </a:cubicBezTo>
                  <a:cubicBezTo>
                    <a:pt x="16227" y="1463"/>
                    <a:pt x="19322" y="4317"/>
                    <a:pt x="21600" y="8958"/>
                  </a:cubicBezTo>
                  <a:lnTo>
                    <a:pt x="21600" y="6989"/>
                  </a:lnTo>
                  <a:cubicBezTo>
                    <a:pt x="19249" y="2644"/>
                    <a:pt x="16180" y="0"/>
                    <a:pt x="12826" y="0"/>
                  </a:cubicBezTo>
                  <a:cubicBezTo>
                    <a:pt x="6748" y="0"/>
                    <a:pt x="1607" y="8634"/>
                    <a:pt x="0" y="2041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0441FE70-F147-F948-946E-6BB771C13DFC}"/>
                </a:ext>
              </a:extLst>
            </p:cNvPr>
            <p:cNvSpPr/>
            <p:nvPr/>
          </p:nvSpPr>
          <p:spPr>
            <a:xfrm>
              <a:off x="6172199" y="20027899"/>
              <a:ext cx="861061" cy="1070612"/>
            </a:xfrm>
            <a:custGeom>
              <a:avLst/>
              <a:gdLst/>
              <a:ahLst/>
              <a:cxnLst>
                <a:cxn ang="0">
                  <a:pos x="wd2" y="hd2"/>
                </a:cxn>
                <a:cxn ang="5400000">
                  <a:pos x="wd2" y="hd2"/>
                </a:cxn>
                <a:cxn ang="10800000">
                  <a:pos x="wd2" y="hd2"/>
                </a:cxn>
                <a:cxn ang="16200000">
                  <a:pos x="wd2" y="hd2"/>
                </a:cxn>
              </a:cxnLst>
              <a:rect l="0" t="0" r="r" b="b"/>
              <a:pathLst>
                <a:path w="21600" h="21600" extrusionOk="0">
                  <a:moveTo>
                    <a:pt x="478" y="0"/>
                  </a:moveTo>
                  <a:lnTo>
                    <a:pt x="0" y="384"/>
                  </a:lnTo>
                  <a:cubicBezTo>
                    <a:pt x="5607" y="8225"/>
                    <a:pt x="12584" y="15374"/>
                    <a:pt x="20644" y="21600"/>
                  </a:cubicBezTo>
                  <a:lnTo>
                    <a:pt x="21600" y="21600"/>
                  </a:lnTo>
                  <a:cubicBezTo>
                    <a:pt x="13317" y="15271"/>
                    <a:pt x="6212" y="7994"/>
                    <a:pt x="478"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B5DBC77F-447A-F14D-89E6-783A2544CD41}"/>
                </a:ext>
              </a:extLst>
            </p:cNvPr>
            <p:cNvSpPr/>
            <p:nvPr/>
          </p:nvSpPr>
          <p:spPr>
            <a:xfrm>
              <a:off x="6362699" y="19824699"/>
              <a:ext cx="1088391" cy="1278893"/>
            </a:xfrm>
            <a:custGeom>
              <a:avLst/>
              <a:gdLst/>
              <a:ahLst/>
              <a:cxnLst>
                <a:cxn ang="0">
                  <a:pos x="wd2" y="hd2"/>
                </a:cxn>
                <a:cxn ang="5400000">
                  <a:pos x="wd2" y="hd2"/>
                </a:cxn>
                <a:cxn ang="10800000">
                  <a:pos x="wd2" y="hd2"/>
                </a:cxn>
                <a:cxn ang="16200000">
                  <a:pos x="wd2" y="hd2"/>
                </a:cxn>
              </a:cxnLst>
              <a:rect l="0" t="0" r="r" b="b"/>
              <a:pathLst>
                <a:path w="21600" h="21600" extrusionOk="0">
                  <a:moveTo>
                    <a:pt x="580" y="0"/>
                  </a:moveTo>
                  <a:lnTo>
                    <a:pt x="0" y="493"/>
                  </a:lnTo>
                  <a:cubicBezTo>
                    <a:pt x="5242" y="8537"/>
                    <a:pt x="12174" y="15701"/>
                    <a:pt x="20390" y="21600"/>
                  </a:cubicBezTo>
                  <a:lnTo>
                    <a:pt x="21600" y="21600"/>
                  </a:lnTo>
                  <a:cubicBezTo>
                    <a:pt x="13081" y="15615"/>
                    <a:pt x="5923" y="8280"/>
                    <a:pt x="58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EDBC98D2-9696-4D4E-8F8C-6FB23FFFC468}"/>
                </a:ext>
              </a:extLst>
            </p:cNvPr>
            <p:cNvSpPr/>
            <p:nvPr/>
          </p:nvSpPr>
          <p:spPr>
            <a:xfrm>
              <a:off x="10121900" y="17576800"/>
              <a:ext cx="256541" cy="25654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12" y="0"/>
                    <a:pt x="0" y="4812"/>
                    <a:pt x="0" y="10800"/>
                  </a:cubicBezTo>
                  <a:cubicBezTo>
                    <a:pt x="0" y="16788"/>
                    <a:pt x="4812" y="21600"/>
                    <a:pt x="10800" y="21600"/>
                  </a:cubicBezTo>
                  <a:cubicBezTo>
                    <a:pt x="16788" y="21600"/>
                    <a:pt x="21600" y="16788"/>
                    <a:pt x="21600" y="10800"/>
                  </a:cubicBezTo>
                  <a:cubicBezTo>
                    <a:pt x="21600" y="4812"/>
                    <a:pt x="16681" y="0"/>
                    <a:pt x="10800"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326DCEE3-21CF-CC4C-97E9-C62922DFD25F}"/>
                </a:ext>
              </a:extLst>
            </p:cNvPr>
            <p:cNvSpPr/>
            <p:nvPr/>
          </p:nvSpPr>
          <p:spPr>
            <a:xfrm>
              <a:off x="5765799" y="20434299"/>
              <a:ext cx="490222" cy="661673"/>
            </a:xfrm>
            <a:custGeom>
              <a:avLst/>
              <a:gdLst/>
              <a:ahLst/>
              <a:cxnLst>
                <a:cxn ang="0">
                  <a:pos x="wd2" y="hd2"/>
                </a:cxn>
                <a:cxn ang="5400000">
                  <a:pos x="wd2" y="hd2"/>
                </a:cxn>
                <a:cxn ang="10800000">
                  <a:pos x="wd2" y="hd2"/>
                </a:cxn>
                <a:cxn ang="16200000">
                  <a:pos x="wd2" y="hd2"/>
                </a:cxn>
              </a:cxnLst>
              <a:rect l="0" t="0" r="r" b="b"/>
              <a:pathLst>
                <a:path w="21600" h="21600" extrusionOk="0">
                  <a:moveTo>
                    <a:pt x="448" y="0"/>
                  </a:moveTo>
                  <a:lnTo>
                    <a:pt x="0" y="332"/>
                  </a:lnTo>
                  <a:cubicBezTo>
                    <a:pt x="6155" y="7753"/>
                    <a:pt x="13094" y="14842"/>
                    <a:pt x="20817" y="21600"/>
                  </a:cubicBezTo>
                  <a:lnTo>
                    <a:pt x="21600" y="21600"/>
                  </a:lnTo>
                  <a:cubicBezTo>
                    <a:pt x="13766" y="14718"/>
                    <a:pt x="6715" y="7504"/>
                    <a:pt x="448" y="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4E091D17-9E00-5341-AD08-BB0A69FA9913}"/>
                </a:ext>
              </a:extLst>
            </p:cNvPr>
            <p:cNvSpPr/>
            <p:nvPr/>
          </p:nvSpPr>
          <p:spPr>
            <a:xfrm>
              <a:off x="9042400" y="16497299"/>
              <a:ext cx="2407921" cy="2407923"/>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42" y="0"/>
                    <a:pt x="0" y="4842"/>
                    <a:pt x="0" y="10800"/>
                  </a:cubicBezTo>
                  <a:cubicBezTo>
                    <a:pt x="0" y="16758"/>
                    <a:pt x="4842" y="21600"/>
                    <a:pt x="10800" y="21600"/>
                  </a:cubicBezTo>
                  <a:cubicBezTo>
                    <a:pt x="16758" y="21600"/>
                    <a:pt x="21600" y="16758"/>
                    <a:pt x="21600" y="10800"/>
                  </a:cubicBezTo>
                  <a:cubicBezTo>
                    <a:pt x="21600" y="4842"/>
                    <a:pt x="16747" y="0"/>
                    <a:pt x="10800" y="0"/>
                  </a:cubicBezTo>
                  <a:close/>
                  <a:moveTo>
                    <a:pt x="10800" y="19846"/>
                  </a:moveTo>
                  <a:cubicBezTo>
                    <a:pt x="5822" y="19846"/>
                    <a:pt x="1766" y="15790"/>
                    <a:pt x="1766" y="10811"/>
                  </a:cubicBezTo>
                  <a:cubicBezTo>
                    <a:pt x="1766" y="5833"/>
                    <a:pt x="5822" y="1777"/>
                    <a:pt x="10800" y="1777"/>
                  </a:cubicBezTo>
                  <a:cubicBezTo>
                    <a:pt x="15778" y="1777"/>
                    <a:pt x="19834" y="5833"/>
                    <a:pt x="19834" y="10811"/>
                  </a:cubicBezTo>
                  <a:cubicBezTo>
                    <a:pt x="19834" y="15790"/>
                    <a:pt x="15778" y="19846"/>
                    <a:pt x="10800" y="1984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A5ACA713-25C0-5A48-990B-20F6FC147E0D}"/>
                </a:ext>
              </a:extLst>
            </p:cNvPr>
            <p:cNvSpPr/>
            <p:nvPr/>
          </p:nvSpPr>
          <p:spPr>
            <a:xfrm>
              <a:off x="9855200" y="17310100"/>
              <a:ext cx="805181" cy="805179"/>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8" y="0"/>
                    <a:pt x="0" y="4838"/>
                    <a:pt x="0" y="10800"/>
                  </a:cubicBezTo>
                  <a:cubicBezTo>
                    <a:pt x="0" y="16762"/>
                    <a:pt x="4838" y="21600"/>
                    <a:pt x="10800" y="21600"/>
                  </a:cubicBezTo>
                  <a:cubicBezTo>
                    <a:pt x="16762" y="21600"/>
                    <a:pt x="21600" y="16762"/>
                    <a:pt x="21600" y="10800"/>
                  </a:cubicBezTo>
                  <a:cubicBezTo>
                    <a:pt x="21600" y="4838"/>
                    <a:pt x="16728" y="0"/>
                    <a:pt x="10800" y="0"/>
                  </a:cubicBezTo>
                  <a:close/>
                  <a:moveTo>
                    <a:pt x="10800" y="14888"/>
                  </a:moveTo>
                  <a:cubicBezTo>
                    <a:pt x="8551" y="14888"/>
                    <a:pt x="6712" y="13049"/>
                    <a:pt x="6712" y="10800"/>
                  </a:cubicBezTo>
                  <a:cubicBezTo>
                    <a:pt x="6712" y="8551"/>
                    <a:pt x="8551" y="6712"/>
                    <a:pt x="10800" y="6712"/>
                  </a:cubicBezTo>
                  <a:cubicBezTo>
                    <a:pt x="13049" y="6712"/>
                    <a:pt x="14888" y="8551"/>
                    <a:pt x="14888" y="10800"/>
                  </a:cubicBezTo>
                  <a:cubicBezTo>
                    <a:pt x="14888" y="13049"/>
                    <a:pt x="13049" y="14888"/>
                    <a:pt x="10800" y="14888"/>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BD6E279C-75BC-C44A-9AD6-6BA9B4AC2229}"/>
                </a:ext>
              </a:extLst>
            </p:cNvPr>
            <p:cNvSpPr/>
            <p:nvPr/>
          </p:nvSpPr>
          <p:spPr>
            <a:xfrm>
              <a:off x="9309099" y="16763999"/>
              <a:ext cx="1882141" cy="188214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9" y="0"/>
                    <a:pt x="0" y="4853"/>
                    <a:pt x="0" y="10800"/>
                  </a:cubicBezTo>
                  <a:cubicBezTo>
                    <a:pt x="0" y="16747"/>
                    <a:pt x="4853" y="21600"/>
                    <a:pt x="10800" y="21600"/>
                  </a:cubicBezTo>
                  <a:cubicBezTo>
                    <a:pt x="16747" y="21600"/>
                    <a:pt x="21600" y="16747"/>
                    <a:pt x="21600" y="10800"/>
                  </a:cubicBezTo>
                  <a:cubicBezTo>
                    <a:pt x="21600" y="4853"/>
                    <a:pt x="16747" y="0"/>
                    <a:pt x="10800" y="0"/>
                  </a:cubicBezTo>
                  <a:close/>
                  <a:moveTo>
                    <a:pt x="10800" y="19049"/>
                  </a:moveTo>
                  <a:cubicBezTo>
                    <a:pt x="6253" y="19049"/>
                    <a:pt x="2551" y="15347"/>
                    <a:pt x="2551" y="10800"/>
                  </a:cubicBezTo>
                  <a:cubicBezTo>
                    <a:pt x="2551" y="6253"/>
                    <a:pt x="6253" y="2551"/>
                    <a:pt x="10800" y="2551"/>
                  </a:cubicBezTo>
                  <a:cubicBezTo>
                    <a:pt x="15347" y="2551"/>
                    <a:pt x="19049" y="6253"/>
                    <a:pt x="19049" y="10800"/>
                  </a:cubicBezTo>
                  <a:cubicBezTo>
                    <a:pt x="19049" y="15347"/>
                    <a:pt x="15333" y="19049"/>
                    <a:pt x="10800" y="1904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F8CE3421-5E4C-924A-A048-4B7BB3128663}"/>
                </a:ext>
              </a:extLst>
            </p:cNvPr>
            <p:cNvSpPr/>
            <p:nvPr/>
          </p:nvSpPr>
          <p:spPr>
            <a:xfrm>
              <a:off x="9575799" y="17030699"/>
              <a:ext cx="1343662" cy="134366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9" y="0"/>
                    <a:pt x="0" y="4839"/>
                    <a:pt x="0" y="10800"/>
                  </a:cubicBezTo>
                  <a:cubicBezTo>
                    <a:pt x="0" y="16761"/>
                    <a:pt x="4839" y="21600"/>
                    <a:pt x="10800" y="21600"/>
                  </a:cubicBezTo>
                  <a:cubicBezTo>
                    <a:pt x="16761" y="21600"/>
                    <a:pt x="21600" y="16761"/>
                    <a:pt x="21600" y="10800"/>
                  </a:cubicBezTo>
                  <a:cubicBezTo>
                    <a:pt x="21600" y="4839"/>
                    <a:pt x="16741" y="0"/>
                    <a:pt x="10800" y="0"/>
                  </a:cubicBezTo>
                  <a:close/>
                  <a:moveTo>
                    <a:pt x="10800" y="17782"/>
                  </a:moveTo>
                  <a:cubicBezTo>
                    <a:pt x="6941" y="17782"/>
                    <a:pt x="3797" y="14638"/>
                    <a:pt x="3797" y="10780"/>
                  </a:cubicBezTo>
                  <a:cubicBezTo>
                    <a:pt x="3797" y="6921"/>
                    <a:pt x="6941" y="3777"/>
                    <a:pt x="10800" y="3777"/>
                  </a:cubicBezTo>
                  <a:cubicBezTo>
                    <a:pt x="14659" y="3777"/>
                    <a:pt x="17803" y="6921"/>
                    <a:pt x="17803" y="10780"/>
                  </a:cubicBezTo>
                  <a:cubicBezTo>
                    <a:pt x="17782" y="14659"/>
                    <a:pt x="14659" y="17782"/>
                    <a:pt x="10800" y="1778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FA33848B-BB30-4249-B611-E75658E01312}"/>
                </a:ext>
              </a:extLst>
            </p:cNvPr>
            <p:cNvSpPr/>
            <p:nvPr/>
          </p:nvSpPr>
          <p:spPr>
            <a:xfrm>
              <a:off x="11302999" y="20840700"/>
              <a:ext cx="626111" cy="26289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4765" y="8765"/>
                    <a:pt x="7536" y="16070"/>
                    <a:pt x="0" y="21600"/>
                  </a:cubicBezTo>
                  <a:lnTo>
                    <a:pt x="8281" y="21600"/>
                  </a:lnTo>
                  <a:cubicBezTo>
                    <a:pt x="12837" y="17426"/>
                    <a:pt x="17262" y="12626"/>
                    <a:pt x="21556" y="7304"/>
                  </a:cubicBezTo>
                  <a:lnTo>
                    <a:pt x="21556"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942937E2-963A-5E40-BA99-5E927166DDD6}"/>
                </a:ext>
              </a:extLst>
            </p:cNvPr>
            <p:cNvSpPr/>
            <p:nvPr/>
          </p:nvSpPr>
          <p:spPr>
            <a:xfrm>
              <a:off x="6362699" y="14236700"/>
              <a:ext cx="1188721" cy="1358900"/>
            </a:xfrm>
            <a:custGeom>
              <a:avLst/>
              <a:gdLst/>
              <a:ahLst/>
              <a:cxnLst>
                <a:cxn ang="0">
                  <a:pos x="wd2" y="hd2"/>
                </a:cxn>
                <a:cxn ang="5400000">
                  <a:pos x="wd2" y="hd2"/>
                </a:cxn>
                <a:cxn ang="10800000">
                  <a:pos x="wd2" y="hd2"/>
                </a:cxn>
                <a:cxn ang="16200000">
                  <a:pos x="wd2" y="hd2"/>
                </a:cxn>
              </a:cxnLst>
              <a:rect l="0" t="0" r="r" b="b"/>
              <a:pathLst>
                <a:path w="21600" h="21600" extrusionOk="0">
                  <a:moveTo>
                    <a:pt x="0" y="21136"/>
                  </a:moveTo>
                  <a:lnTo>
                    <a:pt x="531" y="21600"/>
                  </a:lnTo>
                  <a:cubicBezTo>
                    <a:pt x="5815" y="13202"/>
                    <a:pt x="13015" y="5854"/>
                    <a:pt x="21600" y="0"/>
                  </a:cubicBezTo>
                  <a:lnTo>
                    <a:pt x="20446" y="0"/>
                  </a:lnTo>
                  <a:cubicBezTo>
                    <a:pt x="12138" y="5773"/>
                    <a:pt x="5169" y="12960"/>
                    <a:pt x="0" y="2113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C04C43B6-8831-484D-BE25-91DF21D7FAA0}"/>
                </a:ext>
              </a:extLst>
            </p:cNvPr>
            <p:cNvSpPr/>
            <p:nvPr/>
          </p:nvSpPr>
          <p:spPr>
            <a:xfrm>
              <a:off x="6565899" y="19608799"/>
              <a:ext cx="1362712" cy="1489711"/>
            </a:xfrm>
            <a:custGeom>
              <a:avLst/>
              <a:gdLst/>
              <a:ahLst/>
              <a:cxnLst>
                <a:cxn ang="0">
                  <a:pos x="wd2" y="hd2"/>
                </a:cxn>
                <a:cxn ang="5400000">
                  <a:pos x="wd2" y="hd2"/>
                </a:cxn>
                <a:cxn ang="10800000">
                  <a:pos x="wd2" y="hd2"/>
                </a:cxn>
                <a:cxn ang="16200000">
                  <a:pos x="wd2" y="hd2"/>
                </a:cxn>
              </a:cxnLst>
              <a:rect l="0" t="0" r="r" b="b"/>
              <a:pathLst>
                <a:path w="21600" h="21600" extrusionOk="0">
                  <a:moveTo>
                    <a:pt x="20151" y="21600"/>
                  </a:moveTo>
                  <a:lnTo>
                    <a:pt x="21600" y="21600"/>
                  </a:lnTo>
                  <a:cubicBezTo>
                    <a:pt x="12823" y="16094"/>
                    <a:pt x="5596" y="8673"/>
                    <a:pt x="624" y="0"/>
                  </a:cubicBezTo>
                  <a:lnTo>
                    <a:pt x="0" y="571"/>
                  </a:lnTo>
                  <a:cubicBezTo>
                    <a:pt x="4851" y="8913"/>
                    <a:pt x="11776" y="16131"/>
                    <a:pt x="20151"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8524617E-1F8E-5A48-B63F-9CF2DA82C164}"/>
                </a:ext>
              </a:extLst>
            </p:cNvPr>
            <p:cNvSpPr/>
            <p:nvPr/>
          </p:nvSpPr>
          <p:spPr>
            <a:xfrm>
              <a:off x="6565899" y="14236699"/>
              <a:ext cx="1484632" cy="1570991"/>
            </a:xfrm>
            <a:custGeom>
              <a:avLst/>
              <a:gdLst/>
              <a:ahLst/>
              <a:cxnLst>
                <a:cxn ang="0">
                  <a:pos x="wd2" y="hd2"/>
                </a:cxn>
                <a:cxn ang="5400000">
                  <a:pos x="wd2" y="hd2"/>
                </a:cxn>
                <a:cxn ang="10800000">
                  <a:pos x="wd2" y="hd2"/>
                </a:cxn>
                <a:cxn ang="16200000">
                  <a:pos x="wd2" y="hd2"/>
                </a:cxn>
              </a:cxnLst>
              <a:rect l="0" t="0" r="r" b="b"/>
              <a:pathLst>
                <a:path w="21600" h="21600" extrusionOk="0">
                  <a:moveTo>
                    <a:pt x="0" y="21059"/>
                  </a:moveTo>
                  <a:lnTo>
                    <a:pt x="573" y="21600"/>
                  </a:lnTo>
                  <a:cubicBezTo>
                    <a:pt x="5469" y="12782"/>
                    <a:pt x="12749" y="5326"/>
                    <a:pt x="21600" y="0"/>
                  </a:cubicBezTo>
                  <a:lnTo>
                    <a:pt x="20196" y="0"/>
                  </a:lnTo>
                  <a:cubicBezTo>
                    <a:pt x="11733" y="5291"/>
                    <a:pt x="4767" y="12537"/>
                    <a:pt x="0" y="2105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CEC86D3A-98F0-DF4F-95F0-E1915A42EB47}"/>
                </a:ext>
              </a:extLst>
            </p:cNvPr>
            <p:cNvSpPr/>
            <p:nvPr/>
          </p:nvSpPr>
          <p:spPr>
            <a:xfrm>
              <a:off x="6769099" y="19405599"/>
              <a:ext cx="1703071" cy="1697991"/>
            </a:xfrm>
            <a:custGeom>
              <a:avLst/>
              <a:gdLst/>
              <a:ahLst/>
              <a:cxnLst>
                <a:cxn ang="0">
                  <a:pos x="wd2" y="hd2"/>
                </a:cxn>
                <a:cxn ang="5400000">
                  <a:pos x="wd2" y="hd2"/>
                </a:cxn>
                <a:cxn ang="10800000">
                  <a:pos x="wd2" y="hd2"/>
                </a:cxn>
                <a:cxn ang="16200000">
                  <a:pos x="wd2" y="hd2"/>
                </a:cxn>
              </a:cxnLst>
              <a:rect l="0" t="0" r="r" b="b"/>
              <a:pathLst>
                <a:path w="21600" h="21600" extrusionOk="0">
                  <a:moveTo>
                    <a:pt x="19860" y="21600"/>
                  </a:moveTo>
                  <a:lnTo>
                    <a:pt x="21600" y="21600"/>
                  </a:lnTo>
                  <a:cubicBezTo>
                    <a:pt x="12548" y="16802"/>
                    <a:pt x="5187" y="9225"/>
                    <a:pt x="628" y="0"/>
                  </a:cubicBezTo>
                  <a:lnTo>
                    <a:pt x="0" y="630"/>
                  </a:lnTo>
                  <a:cubicBezTo>
                    <a:pt x="4413" y="9435"/>
                    <a:pt x="11356" y="16737"/>
                    <a:pt x="1986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45970EB5-F027-A443-B9B1-4EB1251262B7}"/>
                </a:ext>
              </a:extLst>
            </p:cNvPr>
            <p:cNvSpPr/>
            <p:nvPr/>
          </p:nvSpPr>
          <p:spPr>
            <a:xfrm>
              <a:off x="6769100" y="14236700"/>
              <a:ext cx="1864362" cy="1778000"/>
            </a:xfrm>
            <a:custGeom>
              <a:avLst/>
              <a:gdLst/>
              <a:ahLst/>
              <a:cxnLst>
                <a:cxn ang="0">
                  <a:pos x="wd2" y="hd2"/>
                </a:cxn>
                <a:cxn ang="5400000">
                  <a:pos x="wd2" y="hd2"/>
                </a:cxn>
                <a:cxn ang="10800000">
                  <a:pos x="wd2" y="hd2"/>
                </a:cxn>
                <a:cxn ang="16200000">
                  <a:pos x="wd2" y="hd2"/>
                </a:cxn>
              </a:cxnLst>
              <a:rect l="0" t="0" r="r" b="b"/>
              <a:pathLst>
                <a:path w="21600" h="21600" extrusionOk="0">
                  <a:moveTo>
                    <a:pt x="0" y="20998"/>
                  </a:moveTo>
                  <a:lnTo>
                    <a:pt x="574" y="21600"/>
                  </a:lnTo>
                  <a:cubicBezTo>
                    <a:pt x="5032" y="12142"/>
                    <a:pt x="12477" y="4490"/>
                    <a:pt x="21600" y="0"/>
                  </a:cubicBezTo>
                  <a:lnTo>
                    <a:pt x="19864" y="0"/>
                  </a:lnTo>
                  <a:cubicBezTo>
                    <a:pt x="11315" y="4598"/>
                    <a:pt x="4326" y="11973"/>
                    <a:pt x="0" y="20998"/>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9F2849A0-3B46-F94D-82E5-351DF97624D8}"/>
                </a:ext>
              </a:extLst>
            </p:cNvPr>
            <p:cNvSpPr/>
            <p:nvPr/>
          </p:nvSpPr>
          <p:spPr>
            <a:xfrm>
              <a:off x="6959599" y="19189700"/>
              <a:ext cx="2233931" cy="1908811"/>
            </a:xfrm>
            <a:custGeom>
              <a:avLst/>
              <a:gdLst/>
              <a:ahLst/>
              <a:cxnLst>
                <a:cxn ang="0">
                  <a:pos x="wd2" y="hd2"/>
                </a:cxn>
                <a:cxn ang="5400000">
                  <a:pos x="wd2" y="hd2"/>
                </a:cxn>
                <a:cxn ang="10800000">
                  <a:pos x="wd2" y="hd2"/>
                </a:cxn>
                <a:cxn ang="16200000">
                  <a:pos x="wd2" y="hd2"/>
                </a:cxn>
              </a:cxnLst>
              <a:rect l="0" t="0" r="r" b="b"/>
              <a:pathLst>
                <a:path w="21600" h="21600" extrusionOk="0">
                  <a:moveTo>
                    <a:pt x="19267" y="21600"/>
                  </a:moveTo>
                  <a:lnTo>
                    <a:pt x="21600" y="21600"/>
                  </a:lnTo>
                  <a:cubicBezTo>
                    <a:pt x="12267" y="18208"/>
                    <a:pt x="4617" y="10261"/>
                    <a:pt x="577" y="0"/>
                  </a:cubicBezTo>
                  <a:lnTo>
                    <a:pt x="0" y="675"/>
                  </a:lnTo>
                  <a:cubicBezTo>
                    <a:pt x="3856" y="10232"/>
                    <a:pt x="10769" y="17792"/>
                    <a:pt x="19267"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F0CEBD08-799E-F24A-B8FF-F49414FF8C89}"/>
                </a:ext>
              </a:extLst>
            </p:cNvPr>
            <p:cNvSpPr/>
            <p:nvPr/>
          </p:nvSpPr>
          <p:spPr>
            <a:xfrm>
              <a:off x="5765800" y="14236699"/>
              <a:ext cx="560071" cy="741681"/>
            </a:xfrm>
            <a:custGeom>
              <a:avLst/>
              <a:gdLst/>
              <a:ahLst/>
              <a:cxnLst>
                <a:cxn ang="0">
                  <a:pos x="wd2" y="hd2"/>
                </a:cxn>
                <a:cxn ang="5400000">
                  <a:pos x="wd2" y="hd2"/>
                </a:cxn>
                <a:cxn ang="10800000">
                  <a:pos x="wd2" y="hd2"/>
                </a:cxn>
                <a:cxn ang="16200000">
                  <a:pos x="wd2" y="hd2"/>
                </a:cxn>
              </a:cxnLst>
              <a:rect l="0" t="0" r="r" b="b"/>
              <a:pathLst>
                <a:path w="21600" h="21600" extrusionOk="0">
                  <a:moveTo>
                    <a:pt x="0" y="21304"/>
                  </a:moveTo>
                  <a:lnTo>
                    <a:pt x="392" y="21600"/>
                  </a:lnTo>
                  <a:cubicBezTo>
                    <a:pt x="6563" y="14018"/>
                    <a:pt x="13616" y="6769"/>
                    <a:pt x="21600" y="0"/>
                  </a:cubicBezTo>
                  <a:lnTo>
                    <a:pt x="20914" y="0"/>
                  </a:lnTo>
                  <a:cubicBezTo>
                    <a:pt x="13078" y="6695"/>
                    <a:pt x="6073" y="13796"/>
                    <a:pt x="0" y="21304"/>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FF6C52AE-1EE2-A840-B517-F12A670B0FE1}"/>
                </a:ext>
              </a:extLst>
            </p:cNvPr>
            <p:cNvSpPr/>
            <p:nvPr/>
          </p:nvSpPr>
          <p:spPr>
            <a:xfrm>
              <a:off x="5968999" y="20231099"/>
              <a:ext cx="665481" cy="866141"/>
            </a:xfrm>
            <a:custGeom>
              <a:avLst/>
              <a:gdLst/>
              <a:ahLst/>
              <a:cxnLst>
                <a:cxn ang="0">
                  <a:pos x="wd2" y="hd2"/>
                </a:cxn>
                <a:cxn ang="5400000">
                  <a:pos x="wd2" y="hd2"/>
                </a:cxn>
                <a:cxn ang="10800000">
                  <a:pos x="wd2" y="hd2"/>
                </a:cxn>
                <a:cxn ang="16200000">
                  <a:pos x="wd2" y="hd2"/>
                </a:cxn>
              </a:cxnLst>
              <a:rect l="0" t="0" r="r" b="b"/>
              <a:pathLst>
                <a:path w="21600" h="21600" extrusionOk="0">
                  <a:moveTo>
                    <a:pt x="20734" y="21600"/>
                  </a:moveTo>
                  <a:lnTo>
                    <a:pt x="21600" y="21600"/>
                  </a:lnTo>
                  <a:cubicBezTo>
                    <a:pt x="13562" y="15012"/>
                    <a:pt x="6472" y="7791"/>
                    <a:pt x="453" y="0"/>
                  </a:cubicBezTo>
                  <a:lnTo>
                    <a:pt x="0" y="348"/>
                  </a:lnTo>
                  <a:cubicBezTo>
                    <a:pt x="5895" y="7981"/>
                    <a:pt x="12861" y="15107"/>
                    <a:pt x="20734"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4B9E3B35-147F-2641-A967-00290D784947}"/>
                </a:ext>
              </a:extLst>
            </p:cNvPr>
            <p:cNvSpPr/>
            <p:nvPr/>
          </p:nvSpPr>
          <p:spPr>
            <a:xfrm>
              <a:off x="7797800" y="18313399"/>
              <a:ext cx="4130041" cy="1951990"/>
            </a:xfrm>
            <a:custGeom>
              <a:avLst/>
              <a:gdLst/>
              <a:ahLst/>
              <a:cxnLst>
                <a:cxn ang="0">
                  <a:pos x="wd2" y="hd2"/>
                </a:cxn>
                <a:cxn ang="5400000">
                  <a:pos x="wd2" y="hd2"/>
                </a:cxn>
                <a:cxn ang="10800000">
                  <a:pos x="wd2" y="hd2"/>
                </a:cxn>
                <a:cxn ang="16200000">
                  <a:pos x="wd2" y="hd2"/>
                </a:cxn>
              </a:cxnLst>
              <a:rect l="0" t="0" r="r" b="b"/>
              <a:pathLst>
                <a:path w="21600" h="21600" extrusionOk="0">
                  <a:moveTo>
                    <a:pt x="12826" y="21600"/>
                  </a:moveTo>
                  <a:cubicBezTo>
                    <a:pt x="16180" y="21600"/>
                    <a:pt x="19255" y="18958"/>
                    <a:pt x="21600" y="14615"/>
                  </a:cubicBezTo>
                  <a:lnTo>
                    <a:pt x="21600" y="12648"/>
                  </a:lnTo>
                  <a:cubicBezTo>
                    <a:pt x="19322" y="17286"/>
                    <a:pt x="16227" y="20138"/>
                    <a:pt x="12826" y="20138"/>
                  </a:cubicBezTo>
                  <a:cubicBezTo>
                    <a:pt x="6928" y="20138"/>
                    <a:pt x="1959" y="11566"/>
                    <a:pt x="558" y="0"/>
                  </a:cubicBezTo>
                  <a:lnTo>
                    <a:pt x="0" y="1180"/>
                  </a:lnTo>
                  <a:cubicBezTo>
                    <a:pt x="1607" y="12971"/>
                    <a:pt x="6748" y="21600"/>
                    <a:pt x="12826"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654A7622-6767-9945-9359-1428C6ADE534}"/>
                </a:ext>
              </a:extLst>
            </p:cNvPr>
            <p:cNvSpPr/>
            <p:nvPr/>
          </p:nvSpPr>
          <p:spPr>
            <a:xfrm>
              <a:off x="5969000" y="14236699"/>
              <a:ext cx="744220" cy="947421"/>
            </a:xfrm>
            <a:custGeom>
              <a:avLst/>
              <a:gdLst/>
              <a:ahLst/>
              <a:cxnLst>
                <a:cxn ang="0">
                  <a:pos x="wd2" y="hd2"/>
                </a:cxn>
                <a:cxn ang="5400000">
                  <a:pos x="wd2" y="hd2"/>
                </a:cxn>
                <a:cxn ang="10800000">
                  <a:pos x="wd2" y="hd2"/>
                </a:cxn>
                <a:cxn ang="16200000">
                  <a:pos x="wd2" y="hd2"/>
                </a:cxn>
              </a:cxnLst>
              <a:rect l="0" t="0" r="r" b="b"/>
              <a:pathLst>
                <a:path w="21600" h="21600" extrusionOk="0">
                  <a:moveTo>
                    <a:pt x="442" y="21600"/>
                  </a:moveTo>
                  <a:cubicBezTo>
                    <a:pt x="6377" y="13753"/>
                    <a:pt x="13491" y="6486"/>
                    <a:pt x="21600" y="0"/>
                  </a:cubicBezTo>
                  <a:lnTo>
                    <a:pt x="20789" y="0"/>
                  </a:lnTo>
                  <a:cubicBezTo>
                    <a:pt x="12864" y="6399"/>
                    <a:pt x="5861" y="13551"/>
                    <a:pt x="0" y="21253"/>
                  </a:cubicBezTo>
                  <a:lnTo>
                    <a:pt x="442"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C5BE661F-63C3-AE4A-94F5-8D23EED90880}"/>
                </a:ext>
              </a:extLst>
            </p:cNvPr>
            <p:cNvSpPr/>
            <p:nvPr/>
          </p:nvSpPr>
          <p:spPr>
            <a:xfrm>
              <a:off x="6172199" y="14236700"/>
              <a:ext cx="947421" cy="1151890"/>
            </a:xfrm>
            <a:custGeom>
              <a:avLst/>
              <a:gdLst/>
              <a:ahLst/>
              <a:cxnLst>
                <a:cxn ang="0">
                  <a:pos x="wd2" y="hd2"/>
                </a:cxn>
                <a:cxn ang="5400000">
                  <a:pos x="wd2" y="hd2"/>
                </a:cxn>
                <a:cxn ang="10800000">
                  <a:pos x="wd2" y="hd2"/>
                </a:cxn>
                <a:cxn ang="16200000">
                  <a:pos x="wd2" y="hd2"/>
                </a:cxn>
              </a:cxnLst>
              <a:rect l="0" t="0" r="r" b="b"/>
              <a:pathLst>
                <a:path w="21600" h="21600" extrusionOk="0">
                  <a:moveTo>
                    <a:pt x="434" y="21600"/>
                  </a:moveTo>
                  <a:cubicBezTo>
                    <a:pt x="6080" y="13503"/>
                    <a:pt x="13232" y="6216"/>
                    <a:pt x="21600" y="0"/>
                  </a:cubicBezTo>
                  <a:lnTo>
                    <a:pt x="20702" y="0"/>
                  </a:lnTo>
                  <a:cubicBezTo>
                    <a:pt x="12537" y="6144"/>
                    <a:pt x="5530" y="13289"/>
                    <a:pt x="0" y="21219"/>
                  </a:cubicBezTo>
                  <a:lnTo>
                    <a:pt x="434"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1738D864-D030-2B4B-9C6B-A19F1B7EE586}"/>
                </a:ext>
              </a:extLst>
            </p:cNvPr>
            <p:cNvSpPr/>
            <p:nvPr/>
          </p:nvSpPr>
          <p:spPr>
            <a:xfrm>
              <a:off x="7581900" y="18541999"/>
              <a:ext cx="4344671" cy="1992630"/>
            </a:xfrm>
            <a:custGeom>
              <a:avLst/>
              <a:gdLst/>
              <a:ahLst/>
              <a:cxnLst>
                <a:cxn ang="0">
                  <a:pos x="wd2" y="hd2"/>
                </a:cxn>
                <a:cxn ang="5400000">
                  <a:pos x="wd2" y="hd2"/>
                </a:cxn>
                <a:cxn ang="10800000">
                  <a:pos x="wd2" y="hd2"/>
                </a:cxn>
                <a:cxn ang="16200000">
                  <a:pos x="wd2" y="hd2"/>
                </a:cxn>
              </a:cxnLst>
              <a:rect l="0" t="0" r="r" b="b"/>
              <a:pathLst>
                <a:path w="21600" h="21600" extrusionOk="0">
                  <a:moveTo>
                    <a:pt x="13259" y="21600"/>
                  </a:moveTo>
                  <a:cubicBezTo>
                    <a:pt x="16378" y="21600"/>
                    <a:pt x="19270" y="19370"/>
                    <a:pt x="21600" y="15584"/>
                  </a:cubicBezTo>
                  <a:lnTo>
                    <a:pt x="21600" y="13973"/>
                  </a:lnTo>
                  <a:cubicBezTo>
                    <a:pt x="19308" y="17938"/>
                    <a:pt x="16410" y="20320"/>
                    <a:pt x="13259" y="20320"/>
                  </a:cubicBezTo>
                  <a:cubicBezTo>
                    <a:pt x="7286" y="20320"/>
                    <a:pt x="2210" y="11784"/>
                    <a:pt x="467" y="0"/>
                  </a:cubicBezTo>
                  <a:lnTo>
                    <a:pt x="0" y="1019"/>
                  </a:lnTo>
                  <a:cubicBezTo>
                    <a:pt x="1907" y="12996"/>
                    <a:pt x="7128" y="21600"/>
                    <a:pt x="13259"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FB5B26D0-F94D-A54D-A403-0E08FAED2B83}"/>
                </a:ext>
              </a:extLst>
            </p:cNvPr>
            <p:cNvSpPr/>
            <p:nvPr/>
          </p:nvSpPr>
          <p:spPr>
            <a:xfrm>
              <a:off x="7378700" y="14617700"/>
              <a:ext cx="4554221" cy="2040892"/>
            </a:xfrm>
            <a:custGeom>
              <a:avLst/>
              <a:gdLst/>
              <a:ahLst/>
              <a:cxnLst>
                <a:cxn ang="0">
                  <a:pos x="wd2" y="hd2"/>
                </a:cxn>
                <a:cxn ang="5400000">
                  <a:pos x="wd2" y="hd2"/>
                </a:cxn>
                <a:cxn ang="10800000">
                  <a:pos x="wd2" y="hd2"/>
                </a:cxn>
                <a:cxn ang="16200000">
                  <a:pos x="wd2" y="hd2"/>
                </a:cxn>
              </a:cxnLst>
              <a:rect l="0" t="0" r="r" b="b"/>
              <a:pathLst>
                <a:path w="21600" h="21600" extrusionOk="0">
                  <a:moveTo>
                    <a:pt x="0" y="20740"/>
                  </a:moveTo>
                  <a:lnTo>
                    <a:pt x="386" y="21600"/>
                  </a:lnTo>
                  <a:cubicBezTo>
                    <a:pt x="2409" y="9651"/>
                    <a:pt x="7590" y="1116"/>
                    <a:pt x="13643" y="1116"/>
                  </a:cubicBezTo>
                  <a:cubicBezTo>
                    <a:pt x="16589" y="1116"/>
                    <a:pt x="19329" y="3132"/>
                    <a:pt x="21600" y="6586"/>
                  </a:cubicBezTo>
                  <a:lnTo>
                    <a:pt x="21600" y="5256"/>
                  </a:lnTo>
                  <a:cubicBezTo>
                    <a:pt x="19305" y="1936"/>
                    <a:pt x="16576" y="0"/>
                    <a:pt x="13643" y="0"/>
                  </a:cubicBezTo>
                  <a:cubicBezTo>
                    <a:pt x="7451" y="13"/>
                    <a:pt x="2144" y="8616"/>
                    <a:pt x="0" y="2074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8B585A43-5507-B043-ACC8-2799D3378C9F}"/>
                </a:ext>
              </a:extLst>
            </p:cNvPr>
            <p:cNvSpPr/>
            <p:nvPr/>
          </p:nvSpPr>
          <p:spPr>
            <a:xfrm>
              <a:off x="7378700" y="18757900"/>
              <a:ext cx="4554221" cy="2040892"/>
            </a:xfrm>
            <a:custGeom>
              <a:avLst/>
              <a:gdLst/>
              <a:ahLst/>
              <a:cxnLst>
                <a:cxn ang="0">
                  <a:pos x="wd2" y="hd2"/>
                </a:cxn>
                <a:cxn ang="5400000">
                  <a:pos x="wd2" y="hd2"/>
                </a:cxn>
                <a:cxn ang="10800000">
                  <a:pos x="wd2" y="hd2"/>
                </a:cxn>
                <a:cxn ang="16200000">
                  <a:pos x="wd2" y="hd2"/>
                </a:cxn>
              </a:cxnLst>
              <a:rect l="0" t="0" r="r" b="b"/>
              <a:pathLst>
                <a:path w="21600" h="21600" extrusionOk="0">
                  <a:moveTo>
                    <a:pt x="13643" y="21600"/>
                  </a:moveTo>
                  <a:cubicBezTo>
                    <a:pt x="16576" y="21600"/>
                    <a:pt x="19305" y="19664"/>
                    <a:pt x="21600" y="16344"/>
                  </a:cubicBezTo>
                  <a:lnTo>
                    <a:pt x="21600" y="15014"/>
                  </a:lnTo>
                  <a:cubicBezTo>
                    <a:pt x="19329" y="18468"/>
                    <a:pt x="16589" y="20484"/>
                    <a:pt x="13643" y="20484"/>
                  </a:cubicBezTo>
                  <a:cubicBezTo>
                    <a:pt x="7590" y="20484"/>
                    <a:pt x="2409" y="11963"/>
                    <a:pt x="386" y="0"/>
                  </a:cubicBezTo>
                  <a:lnTo>
                    <a:pt x="0" y="860"/>
                  </a:lnTo>
                  <a:cubicBezTo>
                    <a:pt x="2144" y="12998"/>
                    <a:pt x="7451" y="21600"/>
                    <a:pt x="13643"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1BFD29A9-EAAD-F34E-BFBF-FC15E2A43D10}"/>
                </a:ext>
              </a:extLst>
            </p:cNvPr>
            <p:cNvSpPr/>
            <p:nvPr/>
          </p:nvSpPr>
          <p:spPr>
            <a:xfrm>
              <a:off x="6959600" y="14236700"/>
              <a:ext cx="2542541" cy="1990090"/>
            </a:xfrm>
            <a:custGeom>
              <a:avLst/>
              <a:gdLst/>
              <a:ahLst/>
              <a:cxnLst>
                <a:cxn ang="0">
                  <a:pos x="wd2" y="hd2"/>
                </a:cxn>
                <a:cxn ang="5400000">
                  <a:pos x="wd2" y="hd2"/>
                </a:cxn>
                <a:cxn ang="10800000">
                  <a:pos x="wd2" y="hd2"/>
                </a:cxn>
                <a:cxn ang="16200000">
                  <a:pos x="wd2" y="hd2"/>
                </a:cxn>
              </a:cxnLst>
              <a:rect l="0" t="0" r="r" b="b"/>
              <a:pathLst>
                <a:path w="21600" h="21600" extrusionOk="0">
                  <a:moveTo>
                    <a:pt x="0" y="20952"/>
                  </a:moveTo>
                  <a:lnTo>
                    <a:pt x="507" y="21600"/>
                  </a:lnTo>
                  <a:cubicBezTo>
                    <a:pt x="4434" y="10724"/>
                    <a:pt x="12213" y="2564"/>
                    <a:pt x="21600" y="0"/>
                  </a:cubicBezTo>
                  <a:lnTo>
                    <a:pt x="18924" y="0"/>
                  </a:lnTo>
                  <a:cubicBezTo>
                    <a:pt x="10552" y="3267"/>
                    <a:pt x="3679" y="10959"/>
                    <a:pt x="0" y="2095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7" name="Shape">
              <a:extLst>
                <a:ext uri="{FF2B5EF4-FFF2-40B4-BE49-F238E27FC236}">
                  <a16:creationId xmlns:a16="http://schemas.microsoft.com/office/drawing/2014/main" id="{D43F9592-485F-5B4A-9FA8-FE927CBE1B12}"/>
                </a:ext>
              </a:extLst>
            </p:cNvPr>
            <p:cNvSpPr/>
            <p:nvPr/>
          </p:nvSpPr>
          <p:spPr>
            <a:xfrm>
              <a:off x="7581900" y="14884399"/>
              <a:ext cx="4344671" cy="1992630"/>
            </a:xfrm>
            <a:custGeom>
              <a:avLst/>
              <a:gdLst/>
              <a:ahLst/>
              <a:cxnLst>
                <a:cxn ang="0">
                  <a:pos x="wd2" y="hd2"/>
                </a:cxn>
                <a:cxn ang="5400000">
                  <a:pos x="wd2" y="hd2"/>
                </a:cxn>
                <a:cxn ang="10800000">
                  <a:pos x="wd2" y="hd2"/>
                </a:cxn>
                <a:cxn ang="16200000">
                  <a:pos x="wd2" y="hd2"/>
                </a:cxn>
              </a:cxnLst>
              <a:rect l="0" t="0" r="r" b="b"/>
              <a:pathLst>
                <a:path w="21600" h="21600" extrusionOk="0">
                  <a:moveTo>
                    <a:pt x="0" y="20581"/>
                  </a:moveTo>
                  <a:lnTo>
                    <a:pt x="467" y="21600"/>
                  </a:lnTo>
                  <a:cubicBezTo>
                    <a:pt x="2210" y="9829"/>
                    <a:pt x="7286" y="1280"/>
                    <a:pt x="13259" y="1280"/>
                  </a:cubicBezTo>
                  <a:cubicBezTo>
                    <a:pt x="16410" y="1280"/>
                    <a:pt x="19308" y="3648"/>
                    <a:pt x="21600" y="7627"/>
                  </a:cubicBezTo>
                  <a:lnTo>
                    <a:pt x="21600" y="6016"/>
                  </a:lnTo>
                  <a:cubicBezTo>
                    <a:pt x="19264" y="2244"/>
                    <a:pt x="16378" y="0"/>
                    <a:pt x="13259" y="0"/>
                  </a:cubicBezTo>
                  <a:cubicBezTo>
                    <a:pt x="7128" y="0"/>
                    <a:pt x="1907" y="8604"/>
                    <a:pt x="0" y="2058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54106413-F8B2-5043-B01A-DB51DD34FF72}"/>
                </a:ext>
              </a:extLst>
            </p:cNvPr>
            <p:cNvSpPr/>
            <p:nvPr/>
          </p:nvSpPr>
          <p:spPr>
            <a:xfrm>
              <a:off x="10998199" y="14236699"/>
              <a:ext cx="934721" cy="3429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7630" y="4480"/>
                    <a:pt x="14879" y="11840"/>
                    <a:pt x="21600" y="21600"/>
                  </a:cubicBezTo>
                  <a:lnTo>
                    <a:pt x="21600" y="16000"/>
                  </a:lnTo>
                  <a:cubicBezTo>
                    <a:pt x="17051" y="9520"/>
                    <a:pt x="12267" y="4160"/>
                    <a:pt x="7278" y="0"/>
                  </a:cubicBezTo>
                  <a:lnTo>
                    <a:pt x="0"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9" name="Shape">
              <a:extLst>
                <a:ext uri="{FF2B5EF4-FFF2-40B4-BE49-F238E27FC236}">
                  <a16:creationId xmlns:a16="http://schemas.microsoft.com/office/drawing/2014/main" id="{AA96AE26-85E0-D541-A08C-E12C8EC894C6}"/>
                </a:ext>
              </a:extLst>
            </p:cNvPr>
            <p:cNvSpPr/>
            <p:nvPr/>
          </p:nvSpPr>
          <p:spPr>
            <a:xfrm>
              <a:off x="7175499" y="18973800"/>
              <a:ext cx="4759961" cy="2091692"/>
            </a:xfrm>
            <a:custGeom>
              <a:avLst/>
              <a:gdLst/>
              <a:ahLst/>
              <a:cxnLst>
                <a:cxn ang="0">
                  <a:pos x="wd2" y="hd2"/>
                </a:cxn>
                <a:cxn ang="5400000">
                  <a:pos x="wd2" y="hd2"/>
                </a:cxn>
                <a:cxn ang="10800000">
                  <a:pos x="wd2" y="hd2"/>
                </a:cxn>
                <a:cxn ang="16200000">
                  <a:pos x="wd2" y="hd2"/>
                </a:cxn>
              </a:cxnLst>
              <a:rect l="0" t="0" r="r" b="b"/>
              <a:pathLst>
                <a:path w="21600" h="21600" extrusionOk="0">
                  <a:moveTo>
                    <a:pt x="13987" y="21600"/>
                  </a:moveTo>
                  <a:cubicBezTo>
                    <a:pt x="16759" y="21600"/>
                    <a:pt x="19358" y="19908"/>
                    <a:pt x="21600" y="16957"/>
                  </a:cubicBezTo>
                  <a:lnTo>
                    <a:pt x="21600" y="15856"/>
                  </a:lnTo>
                  <a:cubicBezTo>
                    <a:pt x="19375" y="18898"/>
                    <a:pt x="16771" y="20656"/>
                    <a:pt x="13987" y="20656"/>
                  </a:cubicBezTo>
                  <a:cubicBezTo>
                    <a:pt x="7849" y="20656"/>
                    <a:pt x="2570" y="12131"/>
                    <a:pt x="317" y="0"/>
                  </a:cubicBezTo>
                  <a:lnTo>
                    <a:pt x="0" y="721"/>
                  </a:lnTo>
                  <a:cubicBezTo>
                    <a:pt x="2346" y="12997"/>
                    <a:pt x="7734" y="21600"/>
                    <a:pt x="13987"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50" name="Shape">
              <a:extLst>
                <a:ext uri="{FF2B5EF4-FFF2-40B4-BE49-F238E27FC236}">
                  <a16:creationId xmlns:a16="http://schemas.microsoft.com/office/drawing/2014/main" id="{F7699216-E4FF-264E-BF99-1B0B9BA43B2C}"/>
                </a:ext>
              </a:extLst>
            </p:cNvPr>
            <p:cNvSpPr/>
            <p:nvPr/>
          </p:nvSpPr>
          <p:spPr>
            <a:xfrm>
              <a:off x="11874500" y="14236700"/>
              <a:ext cx="54611" cy="2540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0"/>
                  </a:lnTo>
                  <a:cubicBezTo>
                    <a:pt x="7032" y="6480"/>
                    <a:pt x="14567" y="14039"/>
                    <a:pt x="2160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51" name="Shape">
              <a:extLst>
                <a:ext uri="{FF2B5EF4-FFF2-40B4-BE49-F238E27FC236}">
                  <a16:creationId xmlns:a16="http://schemas.microsoft.com/office/drawing/2014/main" id="{5963265C-E2B3-ED4F-9FBC-CE74E1E01D75}"/>
                </a:ext>
              </a:extLst>
            </p:cNvPr>
            <p:cNvSpPr/>
            <p:nvPr/>
          </p:nvSpPr>
          <p:spPr>
            <a:xfrm>
              <a:off x="7162799" y="14351000"/>
              <a:ext cx="4759961" cy="2091692"/>
            </a:xfrm>
            <a:custGeom>
              <a:avLst/>
              <a:gdLst/>
              <a:ahLst/>
              <a:cxnLst>
                <a:cxn ang="0">
                  <a:pos x="wd2" y="hd2"/>
                </a:cxn>
                <a:cxn ang="5400000">
                  <a:pos x="wd2" y="hd2"/>
                </a:cxn>
                <a:cxn ang="10800000">
                  <a:pos x="wd2" y="hd2"/>
                </a:cxn>
                <a:cxn ang="16200000">
                  <a:pos x="wd2" y="hd2"/>
                </a:cxn>
              </a:cxnLst>
              <a:rect l="0" t="0" r="r" b="b"/>
              <a:pathLst>
                <a:path w="21600" h="21600" extrusionOk="0">
                  <a:moveTo>
                    <a:pt x="0" y="20879"/>
                  </a:moveTo>
                  <a:lnTo>
                    <a:pt x="317" y="21600"/>
                  </a:lnTo>
                  <a:cubicBezTo>
                    <a:pt x="2570" y="9482"/>
                    <a:pt x="7849" y="944"/>
                    <a:pt x="13987" y="944"/>
                  </a:cubicBezTo>
                  <a:cubicBezTo>
                    <a:pt x="16771" y="944"/>
                    <a:pt x="19375" y="2702"/>
                    <a:pt x="21600" y="5744"/>
                  </a:cubicBezTo>
                  <a:lnTo>
                    <a:pt x="21600" y="4643"/>
                  </a:lnTo>
                  <a:cubicBezTo>
                    <a:pt x="19358" y="1692"/>
                    <a:pt x="16759" y="0"/>
                    <a:pt x="13987" y="0"/>
                  </a:cubicBezTo>
                  <a:cubicBezTo>
                    <a:pt x="7740" y="0"/>
                    <a:pt x="2351" y="8603"/>
                    <a:pt x="0" y="20879"/>
                  </a:cubicBez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DA380202-F3F2-4AC0-8936-ED6BADE05631}"/>
              </a:ext>
            </a:extLst>
          </p:cNvPr>
          <p:cNvSpPr>
            <a:spLocks noGrp="1"/>
          </p:cNvSpPr>
          <p:nvPr>
            <p:ph type="title" hasCustomPrompt="1"/>
          </p:nvPr>
        </p:nvSpPr>
        <p:spPr>
          <a:xfrm>
            <a:off x="623888" y="1037586"/>
            <a:ext cx="3297872" cy="3524890"/>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589463"/>
            <a:ext cx="3297872" cy="1500187"/>
          </a:xfrm>
          <a:prstGeom prst="rect">
            <a:avLst/>
          </a:prstGeo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52" name="Picture Placeholder 4">
            <a:extLst>
              <a:ext uri="{FF2B5EF4-FFF2-40B4-BE49-F238E27FC236}">
                <a16:creationId xmlns:a16="http://schemas.microsoft.com/office/drawing/2014/main" id="{76E956AB-C266-E74C-B9CE-57853369AB16}"/>
              </a:ext>
            </a:extLst>
          </p:cNvPr>
          <p:cNvSpPr>
            <a:spLocks noGrp="1"/>
          </p:cNvSpPr>
          <p:nvPr>
            <p:ph type="pic" sz="quarter" idx="13"/>
          </p:nvPr>
        </p:nvSpPr>
        <p:spPr>
          <a:xfrm>
            <a:off x="4830001" y="1122363"/>
            <a:ext cx="3473450" cy="4630737"/>
          </a:xfrm>
          <a:solidFill>
            <a:schemeClr val="tx1">
              <a:lumMod val="65000"/>
              <a:lumOff val="35000"/>
            </a:schemeClr>
          </a:solidFill>
        </p:spPr>
        <p:txBody>
          <a:bodyPr anchor="ctr"/>
          <a:lstStyle>
            <a:lvl1pPr marL="0" indent="0" algn="ctr">
              <a:buNone/>
              <a:defRPr/>
            </a:lvl1pPr>
          </a:lstStyle>
          <a:p>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D5DA8157-EF9F-3541-90BD-F46044069C84}"/>
              </a:ext>
            </a:extLst>
          </p:cNvPr>
          <p:cNvGrpSpPr/>
          <p:nvPr userDrawn="1"/>
        </p:nvGrpSpPr>
        <p:grpSpPr>
          <a:xfrm>
            <a:off x="0" y="-13971"/>
            <a:ext cx="5901688" cy="6871971"/>
            <a:chOff x="53847999" y="14236699"/>
            <a:chExt cx="5901688" cy="6871971"/>
          </a:xfrm>
          <a:solidFill>
            <a:schemeClr val="accent2"/>
          </a:solidFill>
        </p:grpSpPr>
        <p:sp>
          <p:nvSpPr>
            <p:cNvPr id="17" name="Shape">
              <a:extLst>
                <a:ext uri="{FF2B5EF4-FFF2-40B4-BE49-F238E27FC236}">
                  <a16:creationId xmlns:a16="http://schemas.microsoft.com/office/drawing/2014/main" id="{8EC3BFEC-EA1C-7546-97F5-6C205E3DFF54}"/>
                </a:ext>
              </a:extLst>
            </p:cNvPr>
            <p:cNvSpPr/>
            <p:nvPr/>
          </p:nvSpPr>
          <p:spPr>
            <a:xfrm>
              <a:off x="55181500" y="17221200"/>
              <a:ext cx="805186" cy="805179"/>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62" y="21600"/>
                    <a:pt x="21600" y="16762"/>
                    <a:pt x="21600" y="10800"/>
                  </a:cubicBezTo>
                  <a:cubicBezTo>
                    <a:pt x="21600" y="4838"/>
                    <a:pt x="16762" y="0"/>
                    <a:pt x="10800" y="0"/>
                  </a:cubicBezTo>
                  <a:cubicBezTo>
                    <a:pt x="4838" y="0"/>
                    <a:pt x="0" y="4838"/>
                    <a:pt x="0" y="10800"/>
                  </a:cubicBezTo>
                  <a:cubicBezTo>
                    <a:pt x="0" y="16762"/>
                    <a:pt x="4838" y="21600"/>
                    <a:pt x="10800" y="21600"/>
                  </a:cubicBezTo>
                  <a:close/>
                  <a:moveTo>
                    <a:pt x="10800" y="6712"/>
                  </a:moveTo>
                  <a:cubicBezTo>
                    <a:pt x="13049" y="6712"/>
                    <a:pt x="14888" y="8551"/>
                    <a:pt x="14888" y="10800"/>
                  </a:cubicBezTo>
                  <a:cubicBezTo>
                    <a:pt x="14888" y="13049"/>
                    <a:pt x="13049" y="14888"/>
                    <a:pt x="10800" y="14888"/>
                  </a:cubicBezTo>
                  <a:cubicBezTo>
                    <a:pt x="8551" y="14888"/>
                    <a:pt x="6712" y="13049"/>
                    <a:pt x="6712" y="10800"/>
                  </a:cubicBezTo>
                  <a:cubicBezTo>
                    <a:pt x="6712" y="8551"/>
                    <a:pt x="8552" y="6712"/>
                    <a:pt x="10800" y="671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C88CAD9B-37E9-CC4D-B84F-8E0E2848A531}"/>
                </a:ext>
              </a:extLst>
            </p:cNvPr>
            <p:cNvSpPr/>
            <p:nvPr/>
          </p:nvSpPr>
          <p:spPr>
            <a:xfrm>
              <a:off x="54902100" y="16954499"/>
              <a:ext cx="1343658" cy="1343662"/>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61" y="21600"/>
                    <a:pt x="21600" y="16761"/>
                    <a:pt x="21600" y="10800"/>
                  </a:cubicBezTo>
                  <a:cubicBezTo>
                    <a:pt x="21600" y="4839"/>
                    <a:pt x="16761" y="0"/>
                    <a:pt x="10800" y="0"/>
                  </a:cubicBezTo>
                  <a:cubicBezTo>
                    <a:pt x="4839" y="0"/>
                    <a:pt x="0" y="4839"/>
                    <a:pt x="0" y="10800"/>
                  </a:cubicBezTo>
                  <a:cubicBezTo>
                    <a:pt x="0" y="16761"/>
                    <a:pt x="4839" y="21600"/>
                    <a:pt x="10800" y="21600"/>
                  </a:cubicBezTo>
                  <a:close/>
                  <a:moveTo>
                    <a:pt x="10800" y="3797"/>
                  </a:moveTo>
                  <a:cubicBezTo>
                    <a:pt x="14659" y="3797"/>
                    <a:pt x="17803" y="6941"/>
                    <a:pt x="17803" y="10800"/>
                  </a:cubicBezTo>
                  <a:cubicBezTo>
                    <a:pt x="17803" y="14659"/>
                    <a:pt x="14659" y="17803"/>
                    <a:pt x="10800" y="17803"/>
                  </a:cubicBezTo>
                  <a:cubicBezTo>
                    <a:pt x="6941" y="17803"/>
                    <a:pt x="3797" y="14659"/>
                    <a:pt x="3797" y="10800"/>
                  </a:cubicBezTo>
                  <a:cubicBezTo>
                    <a:pt x="3797" y="6941"/>
                    <a:pt x="6941" y="3797"/>
                    <a:pt x="10800" y="3797"/>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379BDD42-8F58-094D-8F93-7318027BC857}"/>
                </a:ext>
              </a:extLst>
            </p:cNvPr>
            <p:cNvSpPr/>
            <p:nvPr/>
          </p:nvSpPr>
          <p:spPr>
            <a:xfrm>
              <a:off x="54368699" y="16421099"/>
              <a:ext cx="2407916" cy="2407923"/>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58" y="21600"/>
                    <a:pt x="21600" y="16758"/>
                    <a:pt x="21600" y="10800"/>
                  </a:cubicBezTo>
                  <a:cubicBezTo>
                    <a:pt x="21600" y="4842"/>
                    <a:pt x="16758" y="0"/>
                    <a:pt x="10800" y="0"/>
                  </a:cubicBezTo>
                  <a:cubicBezTo>
                    <a:pt x="4842" y="0"/>
                    <a:pt x="0" y="4842"/>
                    <a:pt x="0" y="10800"/>
                  </a:cubicBezTo>
                  <a:cubicBezTo>
                    <a:pt x="0" y="16758"/>
                    <a:pt x="4842" y="21600"/>
                    <a:pt x="10800" y="21600"/>
                  </a:cubicBezTo>
                  <a:close/>
                  <a:moveTo>
                    <a:pt x="10800" y="1754"/>
                  </a:moveTo>
                  <a:cubicBezTo>
                    <a:pt x="15779" y="1754"/>
                    <a:pt x="19834" y="5810"/>
                    <a:pt x="19834" y="10789"/>
                  </a:cubicBezTo>
                  <a:cubicBezTo>
                    <a:pt x="19834" y="15767"/>
                    <a:pt x="15778" y="19823"/>
                    <a:pt x="10800" y="19823"/>
                  </a:cubicBezTo>
                  <a:cubicBezTo>
                    <a:pt x="5822" y="19823"/>
                    <a:pt x="1766" y="15767"/>
                    <a:pt x="1766" y="10789"/>
                  </a:cubicBezTo>
                  <a:cubicBezTo>
                    <a:pt x="1766" y="5810"/>
                    <a:pt x="5822" y="1754"/>
                    <a:pt x="10800" y="1754"/>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C272BA3C-6A96-5E49-944A-73BDD0B0CCD6}"/>
                </a:ext>
              </a:extLst>
            </p:cNvPr>
            <p:cNvSpPr/>
            <p:nvPr/>
          </p:nvSpPr>
          <p:spPr>
            <a:xfrm>
              <a:off x="54635400" y="16687799"/>
              <a:ext cx="1882143" cy="188214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61" y="21600"/>
                    <a:pt x="21600" y="16747"/>
                    <a:pt x="21600" y="10800"/>
                  </a:cubicBezTo>
                  <a:cubicBezTo>
                    <a:pt x="21600" y="4853"/>
                    <a:pt x="16747" y="0"/>
                    <a:pt x="10800" y="0"/>
                  </a:cubicBezTo>
                  <a:cubicBezTo>
                    <a:pt x="4839" y="0"/>
                    <a:pt x="0" y="4853"/>
                    <a:pt x="0" y="10800"/>
                  </a:cubicBezTo>
                  <a:cubicBezTo>
                    <a:pt x="0" y="16747"/>
                    <a:pt x="4839" y="21600"/>
                    <a:pt x="10800" y="21600"/>
                  </a:cubicBezTo>
                  <a:close/>
                  <a:moveTo>
                    <a:pt x="10800" y="2551"/>
                  </a:moveTo>
                  <a:cubicBezTo>
                    <a:pt x="15347" y="2551"/>
                    <a:pt x="19049" y="6253"/>
                    <a:pt x="19049" y="10800"/>
                  </a:cubicBezTo>
                  <a:cubicBezTo>
                    <a:pt x="19049" y="15347"/>
                    <a:pt x="15347" y="19049"/>
                    <a:pt x="10800" y="19049"/>
                  </a:cubicBezTo>
                  <a:cubicBezTo>
                    <a:pt x="6253" y="19049"/>
                    <a:pt x="2551" y="15347"/>
                    <a:pt x="2551" y="10800"/>
                  </a:cubicBezTo>
                  <a:cubicBezTo>
                    <a:pt x="2551" y="6253"/>
                    <a:pt x="6253" y="2551"/>
                    <a:pt x="10800" y="255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C99EED5A-780E-EE4B-BCC9-F75F24A48F54}"/>
                </a:ext>
              </a:extLst>
            </p:cNvPr>
            <p:cNvSpPr/>
            <p:nvPr/>
          </p:nvSpPr>
          <p:spPr>
            <a:xfrm>
              <a:off x="53848000" y="14236699"/>
              <a:ext cx="671829" cy="2882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6819" y="12751"/>
                    <a:pt x="14046" y="5424"/>
                    <a:pt x="21600" y="0"/>
                  </a:cubicBezTo>
                  <a:lnTo>
                    <a:pt x="13883" y="0"/>
                  </a:lnTo>
                  <a:cubicBezTo>
                    <a:pt x="9105" y="4282"/>
                    <a:pt x="4451" y="9230"/>
                    <a:pt x="0" y="14844"/>
                  </a:cubicBezTo>
                  <a:lnTo>
                    <a:pt x="0"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4BFC3978-8665-734F-BDCF-7381CA6E415A}"/>
                </a:ext>
              </a:extLst>
            </p:cNvPr>
            <p:cNvSpPr/>
            <p:nvPr/>
          </p:nvSpPr>
          <p:spPr>
            <a:xfrm>
              <a:off x="55448200" y="17500600"/>
              <a:ext cx="256543" cy="25654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88" y="21600"/>
                    <a:pt x="21600" y="16788"/>
                    <a:pt x="21600" y="10800"/>
                  </a:cubicBezTo>
                  <a:cubicBezTo>
                    <a:pt x="21600" y="4812"/>
                    <a:pt x="16788" y="0"/>
                    <a:pt x="10800" y="0"/>
                  </a:cubicBezTo>
                  <a:cubicBezTo>
                    <a:pt x="4812" y="0"/>
                    <a:pt x="0" y="4812"/>
                    <a:pt x="0" y="10800"/>
                  </a:cubicBezTo>
                  <a:cubicBezTo>
                    <a:pt x="0" y="16788"/>
                    <a:pt x="4812" y="21600"/>
                    <a:pt x="1080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7E412421-CCFA-1540-8151-4F7CFBC66A6C}"/>
                </a:ext>
              </a:extLst>
            </p:cNvPr>
            <p:cNvSpPr/>
            <p:nvPr/>
          </p:nvSpPr>
          <p:spPr>
            <a:xfrm>
              <a:off x="53848000" y="14262099"/>
              <a:ext cx="2828287" cy="585471"/>
            </a:xfrm>
            <a:custGeom>
              <a:avLst/>
              <a:gdLst/>
              <a:ahLst/>
              <a:cxnLst>
                <a:cxn ang="0">
                  <a:pos x="wd2" y="hd2"/>
                </a:cxn>
                <a:cxn ang="5400000">
                  <a:pos x="wd2" y="hd2"/>
                </a:cxn>
                <a:cxn ang="10800000">
                  <a:pos x="wd2" y="hd2"/>
                </a:cxn>
                <a:cxn ang="16200000">
                  <a:pos x="wd2" y="hd2"/>
                </a:cxn>
              </a:cxnLst>
              <a:rect l="0" t="0" r="r" b="b"/>
              <a:pathLst>
                <a:path w="21600" h="21600" extrusionOk="0">
                  <a:moveTo>
                    <a:pt x="21600" y="10495"/>
                  </a:moveTo>
                  <a:lnTo>
                    <a:pt x="20494" y="5154"/>
                  </a:lnTo>
                  <a:cubicBezTo>
                    <a:pt x="18176" y="1827"/>
                    <a:pt x="15713" y="0"/>
                    <a:pt x="13171" y="0"/>
                  </a:cubicBezTo>
                  <a:cubicBezTo>
                    <a:pt x="8361" y="0"/>
                    <a:pt x="3851" y="6419"/>
                    <a:pt x="0" y="17617"/>
                  </a:cubicBezTo>
                  <a:lnTo>
                    <a:pt x="0" y="21600"/>
                  </a:lnTo>
                  <a:cubicBezTo>
                    <a:pt x="3821" y="10074"/>
                    <a:pt x="8341" y="3420"/>
                    <a:pt x="13171" y="3420"/>
                  </a:cubicBezTo>
                  <a:cubicBezTo>
                    <a:pt x="16139" y="3467"/>
                    <a:pt x="18972" y="5951"/>
                    <a:pt x="21600" y="1049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1EF8C7F2-4176-8D40-AA72-7687B491C75C}"/>
                </a:ext>
              </a:extLst>
            </p:cNvPr>
            <p:cNvSpPr/>
            <p:nvPr/>
          </p:nvSpPr>
          <p:spPr>
            <a:xfrm>
              <a:off x="59372499" y="17259300"/>
              <a:ext cx="105415" cy="909320"/>
            </a:xfrm>
            <a:custGeom>
              <a:avLst/>
              <a:gdLst/>
              <a:ahLst/>
              <a:cxnLst>
                <a:cxn ang="0">
                  <a:pos x="wd2" y="hd2"/>
                </a:cxn>
                <a:cxn ang="5400000">
                  <a:pos x="wd2" y="hd2"/>
                </a:cxn>
                <a:cxn ang="10800000">
                  <a:pos x="wd2" y="hd2"/>
                </a:cxn>
                <a:cxn ang="16200000">
                  <a:pos x="wd2" y="hd2"/>
                </a:cxn>
              </a:cxnLst>
              <a:rect l="0" t="0" r="r" b="b"/>
              <a:pathLst>
                <a:path w="21600" h="21600" extrusionOk="0">
                  <a:moveTo>
                    <a:pt x="15874" y="19790"/>
                  </a:moveTo>
                  <a:cubicBezTo>
                    <a:pt x="19778" y="16140"/>
                    <a:pt x="21600" y="12429"/>
                    <a:pt x="21600" y="8628"/>
                  </a:cubicBezTo>
                  <a:cubicBezTo>
                    <a:pt x="21600" y="6305"/>
                    <a:pt x="20820" y="4012"/>
                    <a:pt x="19258" y="1720"/>
                  </a:cubicBezTo>
                  <a:lnTo>
                    <a:pt x="4424" y="0"/>
                  </a:lnTo>
                  <a:cubicBezTo>
                    <a:pt x="6766" y="2836"/>
                    <a:pt x="8067" y="5702"/>
                    <a:pt x="8067" y="8628"/>
                  </a:cubicBezTo>
                  <a:cubicBezTo>
                    <a:pt x="8067" y="13032"/>
                    <a:pt x="5205" y="17346"/>
                    <a:pt x="0" y="21600"/>
                  </a:cubicBezTo>
                  <a:lnTo>
                    <a:pt x="15874" y="1979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38A720A8-E158-214D-B487-81960AEAC76C}"/>
                </a:ext>
              </a:extLst>
            </p:cNvPr>
            <p:cNvSpPr/>
            <p:nvPr/>
          </p:nvSpPr>
          <p:spPr>
            <a:xfrm>
              <a:off x="53848000" y="15633699"/>
              <a:ext cx="3724908" cy="4000502"/>
            </a:xfrm>
            <a:custGeom>
              <a:avLst/>
              <a:gdLst/>
              <a:ahLst/>
              <a:cxnLst>
                <a:cxn ang="0">
                  <a:pos x="wd2" y="hd2"/>
                </a:cxn>
                <a:cxn ang="5400000">
                  <a:pos x="wd2" y="hd2"/>
                </a:cxn>
                <a:cxn ang="10800000">
                  <a:pos x="wd2" y="hd2"/>
                </a:cxn>
                <a:cxn ang="16200000">
                  <a:pos x="wd2" y="hd2"/>
                </a:cxn>
              </a:cxnLst>
              <a:rect l="0" t="0" r="r" b="b"/>
              <a:pathLst>
                <a:path w="21600" h="21600" extrusionOk="0">
                  <a:moveTo>
                    <a:pt x="10001" y="21600"/>
                  </a:moveTo>
                  <a:cubicBezTo>
                    <a:pt x="16393" y="21600"/>
                    <a:pt x="21600" y="16759"/>
                    <a:pt x="21600" y="10800"/>
                  </a:cubicBezTo>
                  <a:cubicBezTo>
                    <a:pt x="21600" y="4848"/>
                    <a:pt x="16401" y="0"/>
                    <a:pt x="10001" y="0"/>
                  </a:cubicBezTo>
                  <a:cubicBezTo>
                    <a:pt x="5744" y="0"/>
                    <a:pt x="2018" y="2146"/>
                    <a:pt x="0" y="5335"/>
                  </a:cubicBezTo>
                  <a:lnTo>
                    <a:pt x="0" y="7296"/>
                  </a:lnTo>
                  <a:cubicBezTo>
                    <a:pt x="1524" y="3531"/>
                    <a:pt x="5428" y="850"/>
                    <a:pt x="10001" y="850"/>
                  </a:cubicBezTo>
                  <a:cubicBezTo>
                    <a:pt x="15893" y="850"/>
                    <a:pt x="20687" y="5314"/>
                    <a:pt x="20687" y="10800"/>
                  </a:cubicBezTo>
                  <a:cubicBezTo>
                    <a:pt x="20687" y="16286"/>
                    <a:pt x="15893" y="20750"/>
                    <a:pt x="10001" y="20750"/>
                  </a:cubicBezTo>
                  <a:cubicBezTo>
                    <a:pt x="5435" y="20750"/>
                    <a:pt x="1524" y="18069"/>
                    <a:pt x="0" y="14304"/>
                  </a:cubicBezTo>
                  <a:lnTo>
                    <a:pt x="0" y="16265"/>
                  </a:lnTo>
                  <a:cubicBezTo>
                    <a:pt x="2018" y="19454"/>
                    <a:pt x="5744" y="21600"/>
                    <a:pt x="10001"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2DCF3C77-F614-5F4C-B512-E5B6CF705A1C}"/>
                </a:ext>
              </a:extLst>
            </p:cNvPr>
            <p:cNvSpPr/>
            <p:nvPr/>
          </p:nvSpPr>
          <p:spPr>
            <a:xfrm>
              <a:off x="59016899" y="16929100"/>
              <a:ext cx="196852" cy="1604011"/>
            </a:xfrm>
            <a:custGeom>
              <a:avLst/>
              <a:gdLst/>
              <a:ahLst/>
              <a:cxnLst>
                <a:cxn ang="0">
                  <a:pos x="wd2" y="hd2"/>
                </a:cxn>
                <a:cxn ang="5400000">
                  <a:pos x="wd2" y="hd2"/>
                </a:cxn>
                <a:cxn ang="10800000">
                  <a:pos x="wd2" y="hd2"/>
                </a:cxn>
                <a:cxn ang="16200000">
                  <a:pos x="wd2" y="hd2"/>
                </a:cxn>
              </a:cxnLst>
              <a:rect l="0" t="0" r="r" b="b"/>
              <a:pathLst>
                <a:path w="21600" h="21600" extrusionOk="0">
                  <a:moveTo>
                    <a:pt x="11845" y="20146"/>
                  </a:moveTo>
                  <a:cubicBezTo>
                    <a:pt x="18256" y="16675"/>
                    <a:pt x="21600" y="13083"/>
                    <a:pt x="21600" y="9389"/>
                  </a:cubicBezTo>
                  <a:cubicBezTo>
                    <a:pt x="21600" y="6636"/>
                    <a:pt x="19649" y="3951"/>
                    <a:pt x="16165" y="1317"/>
                  </a:cubicBezTo>
                  <a:lnTo>
                    <a:pt x="5435" y="0"/>
                  </a:lnTo>
                  <a:cubicBezTo>
                    <a:pt x="10312" y="3044"/>
                    <a:pt x="12960" y="6174"/>
                    <a:pt x="12960" y="9389"/>
                  </a:cubicBezTo>
                  <a:cubicBezTo>
                    <a:pt x="12960" y="13613"/>
                    <a:pt x="8500" y="17701"/>
                    <a:pt x="0" y="21600"/>
                  </a:cubicBezTo>
                  <a:lnTo>
                    <a:pt x="11845" y="20146"/>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D61905BC-0AEF-4242-A1C7-959EA05E46D0}"/>
                </a:ext>
              </a:extLst>
            </p:cNvPr>
            <p:cNvSpPr/>
            <p:nvPr/>
          </p:nvSpPr>
          <p:spPr>
            <a:xfrm>
              <a:off x="58546999" y="16522699"/>
              <a:ext cx="397509" cy="2479043"/>
            </a:xfrm>
            <a:custGeom>
              <a:avLst/>
              <a:gdLst/>
              <a:ahLst/>
              <a:cxnLst>
                <a:cxn ang="0">
                  <a:pos x="wd2" y="hd2"/>
                </a:cxn>
                <a:cxn ang="5400000">
                  <a:pos x="wd2" y="hd2"/>
                </a:cxn>
                <a:cxn ang="10800000">
                  <a:pos x="wd2" y="hd2"/>
                </a:cxn>
                <a:cxn ang="16200000">
                  <a:pos x="wd2" y="hd2"/>
                </a:cxn>
              </a:cxnLst>
              <a:rect l="0" t="0" r="r" b="b"/>
              <a:pathLst>
                <a:path w="21600" h="21600" extrusionOk="0">
                  <a:moveTo>
                    <a:pt x="21600" y="9616"/>
                  </a:moveTo>
                  <a:cubicBezTo>
                    <a:pt x="21600" y="6717"/>
                    <a:pt x="18978" y="3917"/>
                    <a:pt x="14009" y="1261"/>
                  </a:cubicBezTo>
                  <a:lnTo>
                    <a:pt x="6142" y="0"/>
                  </a:lnTo>
                  <a:cubicBezTo>
                    <a:pt x="12905" y="2999"/>
                    <a:pt x="16562" y="6241"/>
                    <a:pt x="16562" y="9605"/>
                  </a:cubicBezTo>
                  <a:cubicBezTo>
                    <a:pt x="16562" y="13887"/>
                    <a:pt x="10627" y="17948"/>
                    <a:pt x="0" y="21600"/>
                  </a:cubicBezTo>
                  <a:lnTo>
                    <a:pt x="9455" y="20084"/>
                  </a:lnTo>
                  <a:cubicBezTo>
                    <a:pt x="17253" y="16842"/>
                    <a:pt x="21600" y="13301"/>
                    <a:pt x="21600" y="961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D9ECFDE7-3AE0-774F-ADA0-801855B66E32}"/>
                </a:ext>
              </a:extLst>
            </p:cNvPr>
            <p:cNvSpPr/>
            <p:nvPr/>
          </p:nvSpPr>
          <p:spPr>
            <a:xfrm>
              <a:off x="53847999" y="15836900"/>
              <a:ext cx="4815844" cy="4886959"/>
            </a:xfrm>
            <a:custGeom>
              <a:avLst/>
              <a:gdLst/>
              <a:ahLst/>
              <a:cxnLst>
                <a:cxn ang="0">
                  <a:pos x="wd2" y="hd2"/>
                </a:cxn>
                <a:cxn ang="5400000">
                  <a:pos x="wd2" y="hd2"/>
                </a:cxn>
                <a:cxn ang="10800000">
                  <a:pos x="wd2" y="hd2"/>
                </a:cxn>
                <a:cxn ang="16200000">
                  <a:pos x="wd2" y="hd2"/>
                </a:cxn>
              </a:cxnLst>
              <a:rect l="0" t="0" r="r" b="b"/>
              <a:pathLst>
                <a:path w="21600" h="21600" extrusionOk="0">
                  <a:moveTo>
                    <a:pt x="18592" y="16419"/>
                  </a:moveTo>
                  <a:cubicBezTo>
                    <a:pt x="20472" y="14084"/>
                    <a:pt x="21600" y="11137"/>
                    <a:pt x="21600" y="7932"/>
                  </a:cubicBezTo>
                  <a:cubicBezTo>
                    <a:pt x="21600" y="5613"/>
                    <a:pt x="21013" y="3430"/>
                    <a:pt x="19977" y="1516"/>
                  </a:cubicBezTo>
                  <a:lnTo>
                    <a:pt x="18439" y="0"/>
                  </a:lnTo>
                  <a:cubicBezTo>
                    <a:pt x="20130" y="2212"/>
                    <a:pt x="21133" y="4957"/>
                    <a:pt x="21133" y="7932"/>
                  </a:cubicBezTo>
                  <a:cubicBezTo>
                    <a:pt x="21133" y="15212"/>
                    <a:pt x="15123" y="21134"/>
                    <a:pt x="7735" y="21134"/>
                  </a:cubicBezTo>
                  <a:cubicBezTo>
                    <a:pt x="4859" y="21134"/>
                    <a:pt x="2187" y="20236"/>
                    <a:pt x="0" y="18704"/>
                  </a:cubicBezTo>
                  <a:lnTo>
                    <a:pt x="0" y="19270"/>
                  </a:lnTo>
                  <a:cubicBezTo>
                    <a:pt x="2210" y="20741"/>
                    <a:pt x="4870" y="21600"/>
                    <a:pt x="7735" y="21600"/>
                  </a:cubicBezTo>
                  <a:cubicBezTo>
                    <a:pt x="10988" y="21600"/>
                    <a:pt x="13984" y="20489"/>
                    <a:pt x="16348" y="18636"/>
                  </a:cubicBezTo>
                  <a:lnTo>
                    <a:pt x="18592" y="16419"/>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558C17A6-737D-3C42-B859-5D381B2EF8F4}"/>
                </a:ext>
              </a:extLst>
            </p:cNvPr>
            <p:cNvSpPr/>
            <p:nvPr/>
          </p:nvSpPr>
          <p:spPr>
            <a:xfrm>
              <a:off x="53848000" y="20408899"/>
              <a:ext cx="3101337" cy="585471"/>
            </a:xfrm>
            <a:custGeom>
              <a:avLst/>
              <a:gdLst/>
              <a:ahLst/>
              <a:cxnLst>
                <a:cxn ang="0">
                  <a:pos x="wd2" y="hd2"/>
                </a:cxn>
                <a:cxn ang="5400000">
                  <a:pos x="wd2" y="hd2"/>
                </a:cxn>
                <a:cxn ang="10800000">
                  <a:pos x="wd2" y="hd2"/>
                </a:cxn>
                <a:cxn ang="16200000">
                  <a:pos x="wd2" y="hd2"/>
                </a:cxn>
              </a:cxnLst>
              <a:rect l="0" t="0" r="r" b="b"/>
              <a:pathLst>
                <a:path w="21600" h="21600" extrusionOk="0">
                  <a:moveTo>
                    <a:pt x="21600" y="6935"/>
                  </a:moveTo>
                  <a:cubicBezTo>
                    <a:pt x="18681" y="14150"/>
                    <a:pt x="15435" y="18180"/>
                    <a:pt x="12012" y="18180"/>
                  </a:cubicBezTo>
                  <a:cubicBezTo>
                    <a:pt x="7607" y="18180"/>
                    <a:pt x="3494" y="11526"/>
                    <a:pt x="0" y="0"/>
                  </a:cubicBezTo>
                  <a:lnTo>
                    <a:pt x="0" y="3983"/>
                  </a:lnTo>
                  <a:cubicBezTo>
                    <a:pt x="3512" y="15134"/>
                    <a:pt x="7625" y="21600"/>
                    <a:pt x="12012" y="21600"/>
                  </a:cubicBezTo>
                  <a:cubicBezTo>
                    <a:pt x="14966" y="21600"/>
                    <a:pt x="17788" y="18695"/>
                    <a:pt x="20388" y="13400"/>
                  </a:cubicBezTo>
                  <a:lnTo>
                    <a:pt x="21600" y="6935"/>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8A135747-8379-B74E-88D4-87B9975068D0}"/>
                </a:ext>
              </a:extLst>
            </p:cNvPr>
            <p:cNvSpPr/>
            <p:nvPr/>
          </p:nvSpPr>
          <p:spPr>
            <a:xfrm>
              <a:off x="59689999" y="17564100"/>
              <a:ext cx="59688" cy="302261"/>
            </a:xfrm>
            <a:custGeom>
              <a:avLst/>
              <a:gdLst/>
              <a:ahLst/>
              <a:cxnLst>
                <a:cxn ang="0">
                  <a:pos x="wd2" y="hd2"/>
                </a:cxn>
                <a:cxn ang="5400000">
                  <a:pos x="wd2" y="hd2"/>
                </a:cxn>
                <a:cxn ang="10800000">
                  <a:pos x="wd2" y="hd2"/>
                </a:cxn>
                <a:cxn ang="16200000">
                  <a:pos x="wd2" y="hd2"/>
                </a:cxn>
              </a:cxnLst>
              <a:rect l="0" t="0" r="r" b="b"/>
              <a:pathLst>
                <a:path w="21600" h="21600" extrusionOk="0">
                  <a:moveTo>
                    <a:pt x="1838" y="0"/>
                  </a:moveTo>
                  <a:cubicBezTo>
                    <a:pt x="1838" y="1634"/>
                    <a:pt x="2298" y="3176"/>
                    <a:pt x="2298" y="4810"/>
                  </a:cubicBezTo>
                  <a:cubicBezTo>
                    <a:pt x="2298" y="10437"/>
                    <a:pt x="1378" y="16064"/>
                    <a:pt x="0" y="21600"/>
                  </a:cubicBezTo>
                  <a:lnTo>
                    <a:pt x="20222" y="17607"/>
                  </a:lnTo>
                  <a:cubicBezTo>
                    <a:pt x="21142" y="13341"/>
                    <a:pt x="21600" y="9076"/>
                    <a:pt x="21600" y="4810"/>
                  </a:cubicBezTo>
                  <a:cubicBezTo>
                    <a:pt x="21600" y="4447"/>
                    <a:pt x="21600" y="4084"/>
                    <a:pt x="21600" y="3812"/>
                  </a:cubicBezTo>
                  <a:lnTo>
                    <a:pt x="1838"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7A17E4F0-560E-1745-A348-A5A5864DD272}"/>
                </a:ext>
              </a:extLst>
            </p:cNvPr>
            <p:cNvSpPr/>
            <p:nvPr/>
          </p:nvSpPr>
          <p:spPr>
            <a:xfrm>
              <a:off x="56324500" y="21069299"/>
              <a:ext cx="163829" cy="3937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6409" y="21600"/>
                  </a:lnTo>
                  <a:lnTo>
                    <a:pt x="21600" y="0"/>
                  </a:lnTo>
                  <a:cubicBezTo>
                    <a:pt x="14400" y="7664"/>
                    <a:pt x="7201" y="14632"/>
                    <a:pt x="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1D97B64C-EFF4-AA41-99A6-9202553F422C}"/>
                </a:ext>
              </a:extLst>
            </p:cNvPr>
            <p:cNvSpPr/>
            <p:nvPr/>
          </p:nvSpPr>
          <p:spPr>
            <a:xfrm>
              <a:off x="53848000" y="21056600"/>
              <a:ext cx="100329" cy="4953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cubicBezTo>
                    <a:pt x="14217" y="14954"/>
                    <a:pt x="7109" y="7754"/>
                    <a:pt x="0" y="0"/>
                  </a:cubicBezTo>
                  <a:lnTo>
                    <a:pt x="0" y="2160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83830A49-AAC6-2B47-9430-784114A4240C}"/>
                </a:ext>
              </a:extLst>
            </p:cNvPr>
            <p:cNvSpPr/>
            <p:nvPr/>
          </p:nvSpPr>
          <p:spPr>
            <a:xfrm>
              <a:off x="53847999" y="20739099"/>
              <a:ext cx="980444" cy="369571"/>
            </a:xfrm>
            <a:custGeom>
              <a:avLst/>
              <a:gdLst/>
              <a:ahLst/>
              <a:cxnLst>
                <a:cxn ang="0">
                  <a:pos x="wd2" y="hd2"/>
                </a:cxn>
                <a:cxn ang="5400000">
                  <a:pos x="wd2" y="hd2"/>
                </a:cxn>
                <a:cxn ang="10800000">
                  <a:pos x="wd2" y="hd2"/>
                </a:cxn>
                <a:cxn ang="16200000">
                  <a:pos x="wd2" y="hd2"/>
                </a:cxn>
              </a:cxnLst>
              <a:rect l="0" t="0" r="r" b="b"/>
              <a:pathLst>
                <a:path w="21600" h="21600" extrusionOk="0">
                  <a:moveTo>
                    <a:pt x="0" y="5270"/>
                  </a:moveTo>
                  <a:cubicBezTo>
                    <a:pt x="4645" y="11951"/>
                    <a:pt x="9541" y="17443"/>
                    <a:pt x="14661" y="21600"/>
                  </a:cubicBezTo>
                  <a:lnTo>
                    <a:pt x="21600" y="21600"/>
                  </a:lnTo>
                  <a:cubicBezTo>
                    <a:pt x="13934" y="17221"/>
                    <a:pt x="6659" y="9872"/>
                    <a:pt x="0" y="0"/>
                  </a:cubicBezTo>
                  <a:lnTo>
                    <a:pt x="0" y="527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7" name="Shape">
              <a:extLst>
                <a:ext uri="{FF2B5EF4-FFF2-40B4-BE49-F238E27FC236}">
                  <a16:creationId xmlns:a16="http://schemas.microsoft.com/office/drawing/2014/main" id="{4E8A7F76-048A-0447-945C-DC18E67926CC}"/>
                </a:ext>
              </a:extLst>
            </p:cNvPr>
            <p:cNvSpPr/>
            <p:nvPr/>
          </p:nvSpPr>
          <p:spPr>
            <a:xfrm>
              <a:off x="53848000" y="15341600"/>
              <a:ext cx="4006850" cy="4564379"/>
            </a:xfrm>
            <a:custGeom>
              <a:avLst/>
              <a:gdLst/>
              <a:ahLst/>
              <a:cxnLst>
                <a:cxn ang="0">
                  <a:pos x="wd2" y="hd2"/>
                </a:cxn>
                <a:cxn ang="5400000">
                  <a:pos x="wd2" y="hd2"/>
                </a:cxn>
                <a:cxn ang="10800000">
                  <a:pos x="wd2" y="hd2"/>
                </a:cxn>
                <a:cxn ang="16200000">
                  <a:pos x="wd2" y="hd2"/>
                </a:cxn>
              </a:cxnLst>
              <a:rect l="0" t="0" r="r" b="b"/>
              <a:pathLst>
                <a:path w="21600" h="21600" extrusionOk="0">
                  <a:moveTo>
                    <a:pt x="9297" y="21600"/>
                  </a:moveTo>
                  <a:cubicBezTo>
                    <a:pt x="16082" y="21600"/>
                    <a:pt x="21600" y="16756"/>
                    <a:pt x="21600" y="10800"/>
                  </a:cubicBezTo>
                  <a:cubicBezTo>
                    <a:pt x="21600" y="4844"/>
                    <a:pt x="16082" y="0"/>
                    <a:pt x="9297" y="0"/>
                  </a:cubicBezTo>
                  <a:cubicBezTo>
                    <a:pt x="5587" y="0"/>
                    <a:pt x="2259" y="1448"/>
                    <a:pt x="0" y="3732"/>
                  </a:cubicBezTo>
                  <a:lnTo>
                    <a:pt x="0" y="4826"/>
                  </a:lnTo>
                  <a:cubicBezTo>
                    <a:pt x="2102" y="2314"/>
                    <a:pt x="5484" y="685"/>
                    <a:pt x="9297" y="685"/>
                  </a:cubicBezTo>
                  <a:cubicBezTo>
                    <a:pt x="15651" y="685"/>
                    <a:pt x="20826" y="5223"/>
                    <a:pt x="20826" y="10806"/>
                  </a:cubicBezTo>
                  <a:cubicBezTo>
                    <a:pt x="20826" y="16389"/>
                    <a:pt x="15657" y="20927"/>
                    <a:pt x="9297" y="20927"/>
                  </a:cubicBezTo>
                  <a:cubicBezTo>
                    <a:pt x="5484" y="20927"/>
                    <a:pt x="2102" y="19292"/>
                    <a:pt x="0" y="16786"/>
                  </a:cubicBezTo>
                  <a:lnTo>
                    <a:pt x="0" y="17880"/>
                  </a:lnTo>
                  <a:cubicBezTo>
                    <a:pt x="2259" y="20152"/>
                    <a:pt x="5587" y="21600"/>
                    <a:pt x="9297"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FB9E4605-0865-604F-B0D1-D23708390E9E}"/>
                </a:ext>
              </a:extLst>
            </p:cNvPr>
            <p:cNvSpPr/>
            <p:nvPr/>
          </p:nvSpPr>
          <p:spPr>
            <a:xfrm>
              <a:off x="53847999" y="15887699"/>
              <a:ext cx="3468366" cy="3487423"/>
            </a:xfrm>
            <a:custGeom>
              <a:avLst/>
              <a:gdLst/>
              <a:ahLst/>
              <a:cxnLst>
                <a:cxn ang="0">
                  <a:pos x="wd2" y="hd2"/>
                </a:cxn>
                <a:cxn ang="5400000">
                  <a:pos x="wd2" y="hd2"/>
                </a:cxn>
                <a:cxn ang="10800000">
                  <a:pos x="wd2" y="hd2"/>
                </a:cxn>
                <a:cxn ang="16200000">
                  <a:pos x="wd2" y="hd2"/>
                </a:cxn>
              </a:cxnLst>
              <a:rect l="0" t="0" r="r" b="b"/>
              <a:pathLst>
                <a:path w="21600" h="21600" extrusionOk="0">
                  <a:moveTo>
                    <a:pt x="10741" y="21600"/>
                  </a:moveTo>
                  <a:cubicBezTo>
                    <a:pt x="16728" y="21600"/>
                    <a:pt x="21600" y="16755"/>
                    <a:pt x="21600" y="10800"/>
                  </a:cubicBezTo>
                  <a:cubicBezTo>
                    <a:pt x="21600" y="4845"/>
                    <a:pt x="16728" y="0"/>
                    <a:pt x="10741" y="0"/>
                  </a:cubicBezTo>
                  <a:cubicBezTo>
                    <a:pt x="5299" y="0"/>
                    <a:pt x="783" y="3996"/>
                    <a:pt x="0" y="9195"/>
                  </a:cubicBezTo>
                  <a:lnTo>
                    <a:pt x="0" y="12405"/>
                  </a:lnTo>
                  <a:cubicBezTo>
                    <a:pt x="783" y="17596"/>
                    <a:pt x="5299" y="21600"/>
                    <a:pt x="10741" y="21600"/>
                  </a:cubicBezTo>
                  <a:close/>
                  <a:moveTo>
                    <a:pt x="10741" y="1054"/>
                  </a:moveTo>
                  <a:cubicBezTo>
                    <a:pt x="16143" y="1054"/>
                    <a:pt x="20540" y="5428"/>
                    <a:pt x="20540" y="10800"/>
                  </a:cubicBezTo>
                  <a:cubicBezTo>
                    <a:pt x="20540" y="16172"/>
                    <a:pt x="16143" y="20546"/>
                    <a:pt x="10741" y="20546"/>
                  </a:cubicBezTo>
                  <a:cubicBezTo>
                    <a:pt x="5339" y="20546"/>
                    <a:pt x="941" y="16172"/>
                    <a:pt x="941" y="10800"/>
                  </a:cubicBezTo>
                  <a:cubicBezTo>
                    <a:pt x="949" y="5428"/>
                    <a:pt x="5339" y="1054"/>
                    <a:pt x="10741" y="1054"/>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1CFDC0CB-921E-FA4E-9A3E-79D6FAA132D3}"/>
                </a:ext>
              </a:extLst>
            </p:cNvPr>
            <p:cNvSpPr/>
            <p:nvPr/>
          </p:nvSpPr>
          <p:spPr>
            <a:xfrm>
              <a:off x="53848000" y="15074900"/>
              <a:ext cx="4277358" cy="5102863"/>
            </a:xfrm>
            <a:custGeom>
              <a:avLst/>
              <a:gdLst/>
              <a:ahLst/>
              <a:cxnLst>
                <a:cxn ang="0">
                  <a:pos x="wd2" y="hd2"/>
                </a:cxn>
                <a:cxn ang="5400000">
                  <a:pos x="wd2" y="hd2"/>
                </a:cxn>
                <a:cxn ang="10800000">
                  <a:pos x="wd2" y="hd2"/>
                </a:cxn>
                <a:cxn ang="16200000">
                  <a:pos x="wd2" y="hd2"/>
                </a:cxn>
              </a:cxnLst>
              <a:rect l="0" t="0" r="r" b="b"/>
              <a:pathLst>
                <a:path w="21600" h="21595" extrusionOk="0">
                  <a:moveTo>
                    <a:pt x="21600" y="10803"/>
                  </a:moveTo>
                  <a:cubicBezTo>
                    <a:pt x="21600" y="4848"/>
                    <a:pt x="15815" y="0"/>
                    <a:pt x="8709" y="0"/>
                  </a:cubicBezTo>
                  <a:cubicBezTo>
                    <a:pt x="5355" y="0"/>
                    <a:pt x="2296" y="1080"/>
                    <a:pt x="0" y="2843"/>
                  </a:cubicBezTo>
                  <a:lnTo>
                    <a:pt x="0" y="3617"/>
                  </a:lnTo>
                  <a:cubicBezTo>
                    <a:pt x="2219" y="1731"/>
                    <a:pt x="5304" y="554"/>
                    <a:pt x="8709" y="554"/>
                  </a:cubicBezTo>
                  <a:cubicBezTo>
                    <a:pt x="15450" y="554"/>
                    <a:pt x="20933" y="5149"/>
                    <a:pt x="20933" y="10797"/>
                  </a:cubicBezTo>
                  <a:cubicBezTo>
                    <a:pt x="20933" y="16446"/>
                    <a:pt x="15450" y="21041"/>
                    <a:pt x="8709" y="21041"/>
                  </a:cubicBezTo>
                  <a:cubicBezTo>
                    <a:pt x="5304" y="21041"/>
                    <a:pt x="2219" y="19869"/>
                    <a:pt x="0" y="17978"/>
                  </a:cubicBezTo>
                  <a:lnTo>
                    <a:pt x="0" y="18752"/>
                  </a:lnTo>
                  <a:cubicBezTo>
                    <a:pt x="2296" y="20520"/>
                    <a:pt x="5355" y="21595"/>
                    <a:pt x="8709" y="21595"/>
                  </a:cubicBezTo>
                  <a:cubicBezTo>
                    <a:pt x="15815" y="21600"/>
                    <a:pt x="21600" y="16758"/>
                    <a:pt x="21600" y="10803"/>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9AA70D3A-CB24-2B4F-9AB6-4F8E487512CA}"/>
                </a:ext>
              </a:extLst>
            </p:cNvPr>
            <p:cNvSpPr/>
            <p:nvPr/>
          </p:nvSpPr>
          <p:spPr>
            <a:xfrm>
              <a:off x="53848000" y="14808199"/>
              <a:ext cx="4546600" cy="5643884"/>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4846"/>
                    <a:pt x="15585" y="0"/>
                    <a:pt x="8194" y="0"/>
                  </a:cubicBezTo>
                  <a:cubicBezTo>
                    <a:pt x="5110" y="0"/>
                    <a:pt x="2269" y="841"/>
                    <a:pt x="0" y="2255"/>
                  </a:cubicBezTo>
                  <a:lnTo>
                    <a:pt x="0" y="2834"/>
                  </a:lnTo>
                  <a:cubicBezTo>
                    <a:pt x="2226" y="1346"/>
                    <a:pt x="5080" y="452"/>
                    <a:pt x="8194" y="452"/>
                  </a:cubicBezTo>
                  <a:cubicBezTo>
                    <a:pt x="15277" y="452"/>
                    <a:pt x="21039" y="5094"/>
                    <a:pt x="21039" y="10800"/>
                  </a:cubicBezTo>
                  <a:cubicBezTo>
                    <a:pt x="21039" y="16506"/>
                    <a:pt x="15277" y="21148"/>
                    <a:pt x="8194" y="21148"/>
                  </a:cubicBezTo>
                  <a:cubicBezTo>
                    <a:pt x="5080" y="21148"/>
                    <a:pt x="2226" y="20254"/>
                    <a:pt x="0" y="18766"/>
                  </a:cubicBezTo>
                  <a:lnTo>
                    <a:pt x="0" y="19345"/>
                  </a:lnTo>
                  <a:cubicBezTo>
                    <a:pt x="2269" y="20759"/>
                    <a:pt x="5110" y="21600"/>
                    <a:pt x="8194" y="21600"/>
                  </a:cubicBezTo>
                  <a:cubicBezTo>
                    <a:pt x="15585" y="21600"/>
                    <a:pt x="21600" y="16754"/>
                    <a:pt x="21600" y="108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BE6A455F-0F0F-4B4E-B426-5711EE4B201E}"/>
                </a:ext>
              </a:extLst>
            </p:cNvPr>
            <p:cNvSpPr/>
            <p:nvPr/>
          </p:nvSpPr>
          <p:spPr>
            <a:xfrm>
              <a:off x="53848000" y="14541499"/>
              <a:ext cx="3519166" cy="70485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495" y="11092"/>
                  </a:lnTo>
                  <a:cubicBezTo>
                    <a:pt x="16837" y="4009"/>
                    <a:pt x="13805" y="0"/>
                    <a:pt x="10586" y="0"/>
                  </a:cubicBezTo>
                  <a:cubicBezTo>
                    <a:pt x="6673" y="0"/>
                    <a:pt x="3024" y="5955"/>
                    <a:pt x="0" y="16151"/>
                  </a:cubicBezTo>
                  <a:lnTo>
                    <a:pt x="0" y="20082"/>
                  </a:lnTo>
                  <a:cubicBezTo>
                    <a:pt x="2993" y="9496"/>
                    <a:pt x="6641" y="3230"/>
                    <a:pt x="10586" y="3230"/>
                  </a:cubicBezTo>
                  <a:cubicBezTo>
                    <a:pt x="14717" y="3191"/>
                    <a:pt x="18529" y="10041"/>
                    <a:pt x="21600" y="2160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D5556BF4-947E-B749-B9D0-8888C68C22C9}"/>
                </a:ext>
              </a:extLst>
            </p:cNvPr>
            <p:cNvSpPr/>
            <p:nvPr/>
          </p:nvSpPr>
          <p:spPr>
            <a:xfrm>
              <a:off x="54102000" y="16154399"/>
              <a:ext cx="2948943" cy="294894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53" y="21600"/>
                    <a:pt x="21600" y="16753"/>
                    <a:pt x="21600" y="10800"/>
                  </a:cubicBezTo>
                  <a:cubicBezTo>
                    <a:pt x="21600" y="4847"/>
                    <a:pt x="16753" y="0"/>
                    <a:pt x="10800" y="0"/>
                  </a:cubicBezTo>
                  <a:cubicBezTo>
                    <a:pt x="4847" y="0"/>
                    <a:pt x="0" y="4847"/>
                    <a:pt x="0" y="10800"/>
                  </a:cubicBezTo>
                  <a:cubicBezTo>
                    <a:pt x="0" y="16763"/>
                    <a:pt x="4847" y="21600"/>
                    <a:pt x="10800" y="21600"/>
                  </a:cubicBezTo>
                  <a:close/>
                  <a:moveTo>
                    <a:pt x="10800" y="1358"/>
                  </a:moveTo>
                  <a:cubicBezTo>
                    <a:pt x="16009" y="1358"/>
                    <a:pt x="20251" y="5600"/>
                    <a:pt x="20251" y="10809"/>
                  </a:cubicBezTo>
                  <a:cubicBezTo>
                    <a:pt x="20251" y="16019"/>
                    <a:pt x="16009" y="20260"/>
                    <a:pt x="10800" y="20260"/>
                  </a:cubicBezTo>
                  <a:cubicBezTo>
                    <a:pt x="5591" y="20260"/>
                    <a:pt x="1349" y="16019"/>
                    <a:pt x="1349" y="10809"/>
                  </a:cubicBezTo>
                  <a:cubicBezTo>
                    <a:pt x="1349" y="5600"/>
                    <a:pt x="5591" y="1358"/>
                    <a:pt x="10800" y="1358"/>
                  </a:cubicBez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10" name="Title 1">
            <a:extLst>
              <a:ext uri="{FF2B5EF4-FFF2-40B4-BE49-F238E27FC236}">
                <a16:creationId xmlns:a16="http://schemas.microsoft.com/office/drawing/2014/main" id="{1E401285-0A6E-4F70-86DB-227CB70FE112}"/>
              </a:ext>
            </a:extLst>
          </p:cNvPr>
          <p:cNvSpPr>
            <a:spLocks noGrp="1"/>
          </p:cNvSpPr>
          <p:nvPr>
            <p:ph type="title" hasCustomPrompt="1"/>
          </p:nvPr>
        </p:nvSpPr>
        <p:spPr>
          <a:xfrm>
            <a:off x="2828288" y="402592"/>
            <a:ext cx="4042101" cy="13868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7186612" y="1479550"/>
            <a:ext cx="1701800" cy="3373120"/>
          </a:xfrm>
          <a:prstGeom prst="rect">
            <a:avLst/>
          </a:prstGeo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186612" y="393385"/>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186612" y="627857"/>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186612" y="862330"/>
            <a:ext cx="1701800" cy="228600"/>
          </a:xfrm>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43" name="Picture Placeholder 4">
            <a:extLst>
              <a:ext uri="{FF2B5EF4-FFF2-40B4-BE49-F238E27FC236}">
                <a16:creationId xmlns:a16="http://schemas.microsoft.com/office/drawing/2014/main" id="{F7545911-091D-324B-81D4-657F00444065}"/>
              </a:ext>
            </a:extLst>
          </p:cNvPr>
          <p:cNvSpPr>
            <a:spLocks noGrp="1"/>
          </p:cNvSpPr>
          <p:nvPr>
            <p:ph type="pic" sz="quarter" idx="17"/>
          </p:nvPr>
        </p:nvSpPr>
        <p:spPr>
          <a:xfrm>
            <a:off x="1171255" y="2733675"/>
            <a:ext cx="1185862" cy="1420813"/>
          </a:xfrm>
          <a:solidFill>
            <a:schemeClr val="tx1">
              <a:lumMod val="65000"/>
              <a:lumOff val="35000"/>
            </a:schemeClr>
          </a:solidFill>
        </p:spPr>
        <p:txBody>
          <a:bodyPr anchor="ctr">
            <a:normAutofit/>
          </a:bodyPr>
          <a:lstStyle>
            <a:lvl1pPr marL="0" indent="0" algn="ctr">
              <a:buNone/>
              <a:defRPr sz="2400"/>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53206"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40716"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72" name="Group 71">
            <a:extLst>
              <a:ext uri="{FF2B5EF4-FFF2-40B4-BE49-F238E27FC236}">
                <a16:creationId xmlns:a16="http://schemas.microsoft.com/office/drawing/2014/main" id="{6A7D611E-ED1B-4DFC-8F25-4C90E4724C7E}"/>
              </a:ext>
            </a:extLst>
          </p:cNvPr>
          <p:cNvGrpSpPr/>
          <p:nvPr userDrawn="1"/>
        </p:nvGrpSpPr>
        <p:grpSpPr>
          <a:xfrm>
            <a:off x="628650" y="1946104"/>
            <a:ext cx="7891272" cy="1481328"/>
            <a:chOff x="838198" y="7053492"/>
            <a:chExt cx="10515602" cy="1741127"/>
          </a:xfrm>
        </p:grpSpPr>
        <p:sp>
          <p:nvSpPr>
            <p:cNvPr id="73" name="Rectangle 72">
              <a:extLst>
                <a:ext uri="{FF2B5EF4-FFF2-40B4-BE49-F238E27FC236}">
                  <a16:creationId xmlns:a16="http://schemas.microsoft.com/office/drawing/2014/main" id="{7E965320-D9A5-422A-BB77-EF0F7917752D}"/>
                </a:ext>
              </a:extLst>
            </p:cNvPr>
            <p:cNvSpPr/>
            <p:nvPr userDrawn="1"/>
          </p:nvSpPr>
          <p:spPr>
            <a:xfrm>
              <a:off x="838198" y="7053492"/>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4" name="Rectangle 73">
              <a:extLst>
                <a:ext uri="{FF2B5EF4-FFF2-40B4-BE49-F238E27FC236}">
                  <a16:creationId xmlns:a16="http://schemas.microsoft.com/office/drawing/2014/main" id="{9BC7B3D0-CCE1-4CC6-9DA6-9B9028567E07}"/>
                </a:ext>
              </a:extLst>
            </p:cNvPr>
            <p:cNvSpPr/>
            <p:nvPr userDrawn="1"/>
          </p:nvSpPr>
          <p:spPr>
            <a:xfrm>
              <a:off x="838198" y="7053492"/>
              <a:ext cx="894312" cy="155130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5" name="Rectangle 74">
              <a:extLst>
                <a:ext uri="{FF2B5EF4-FFF2-40B4-BE49-F238E27FC236}">
                  <a16:creationId xmlns:a16="http://schemas.microsoft.com/office/drawing/2014/main" id="{F95E80A6-3B18-4020-ADB1-44CBFA119E0B}"/>
                </a:ext>
              </a:extLst>
            </p:cNvPr>
            <p:cNvSpPr/>
            <p:nvPr userDrawn="1"/>
          </p:nvSpPr>
          <p:spPr>
            <a:xfrm>
              <a:off x="838198" y="7053492"/>
              <a:ext cx="894312" cy="1361486"/>
            </a:xfrm>
            <a:prstGeom prst="rect">
              <a:avLst/>
            </a:prstGeom>
            <a:solidFill>
              <a:schemeClr val="bg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6" name="Rectangle 75">
              <a:extLst>
                <a:ext uri="{FF2B5EF4-FFF2-40B4-BE49-F238E27FC236}">
                  <a16:creationId xmlns:a16="http://schemas.microsoft.com/office/drawing/2014/main" id="{6B007D33-22C5-4D30-954C-B09AB7C1E85F}"/>
                </a:ext>
              </a:extLst>
            </p:cNvPr>
            <p:cNvSpPr/>
            <p:nvPr userDrawn="1"/>
          </p:nvSpPr>
          <p:spPr>
            <a:xfrm>
              <a:off x="838198" y="7053492"/>
              <a:ext cx="894312" cy="1171666"/>
            </a:xfrm>
            <a:prstGeom prst="rect">
              <a:avLst/>
            </a:prstGeom>
            <a:solidFill>
              <a:schemeClr val="bg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7" name="Rectangle 76">
              <a:extLst>
                <a:ext uri="{FF2B5EF4-FFF2-40B4-BE49-F238E27FC236}">
                  <a16:creationId xmlns:a16="http://schemas.microsoft.com/office/drawing/2014/main" id="{6628FC7A-E5AF-432F-BAEE-5BB7D565275C}"/>
                </a:ext>
              </a:extLst>
            </p:cNvPr>
            <p:cNvSpPr/>
            <p:nvPr userDrawn="1"/>
          </p:nvSpPr>
          <p:spPr>
            <a:xfrm>
              <a:off x="838198" y="7053492"/>
              <a:ext cx="894312" cy="981846"/>
            </a:xfrm>
            <a:prstGeom prst="rect">
              <a:avLst/>
            </a:prstGeom>
            <a:solidFill>
              <a:schemeClr val="bg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8" name="Rectangle 77">
              <a:extLst>
                <a:ext uri="{FF2B5EF4-FFF2-40B4-BE49-F238E27FC236}">
                  <a16:creationId xmlns:a16="http://schemas.microsoft.com/office/drawing/2014/main" id="{A2FA8D67-8EC4-4796-A19F-886F20381A42}"/>
                </a:ext>
              </a:extLst>
            </p:cNvPr>
            <p:cNvSpPr/>
            <p:nvPr userDrawn="1"/>
          </p:nvSpPr>
          <p:spPr>
            <a:xfrm>
              <a:off x="838199" y="7053492"/>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9" name="Rectangle 78">
              <a:extLst>
                <a:ext uri="{FF2B5EF4-FFF2-40B4-BE49-F238E27FC236}">
                  <a16:creationId xmlns:a16="http://schemas.microsoft.com/office/drawing/2014/main" id="{8F49FC7D-8243-4789-8C0C-1A12DBFFC02C}"/>
                </a:ext>
              </a:extLst>
            </p:cNvPr>
            <p:cNvSpPr/>
            <p:nvPr userDrawn="1"/>
          </p:nvSpPr>
          <p:spPr>
            <a:xfrm>
              <a:off x="1907230" y="7053492"/>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0" name="Rectangle 79">
              <a:extLst>
                <a:ext uri="{FF2B5EF4-FFF2-40B4-BE49-F238E27FC236}">
                  <a16:creationId xmlns:a16="http://schemas.microsoft.com/office/drawing/2014/main" id="{0908631E-7468-46CF-BD5F-3BEBF7FA6D2C}"/>
                </a:ext>
              </a:extLst>
            </p:cNvPr>
            <p:cNvSpPr/>
            <p:nvPr userDrawn="1"/>
          </p:nvSpPr>
          <p:spPr>
            <a:xfrm>
              <a:off x="1907230" y="7053492"/>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1" name="Rectangle 80">
              <a:extLst>
                <a:ext uri="{FF2B5EF4-FFF2-40B4-BE49-F238E27FC236}">
                  <a16:creationId xmlns:a16="http://schemas.microsoft.com/office/drawing/2014/main" id="{59D131A7-9C4F-479F-A1E0-89FF1D21F268}"/>
                </a:ext>
              </a:extLst>
            </p:cNvPr>
            <p:cNvSpPr/>
            <p:nvPr userDrawn="1"/>
          </p:nvSpPr>
          <p:spPr>
            <a:xfrm>
              <a:off x="1907230" y="7053492"/>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9" name="Rectangle 88">
              <a:extLst>
                <a:ext uri="{FF2B5EF4-FFF2-40B4-BE49-F238E27FC236}">
                  <a16:creationId xmlns:a16="http://schemas.microsoft.com/office/drawing/2014/main" id="{F480A88F-6FF0-4D87-8E6D-F72D0AEC7859}"/>
                </a:ext>
              </a:extLst>
            </p:cNvPr>
            <p:cNvSpPr/>
            <p:nvPr userDrawn="1"/>
          </p:nvSpPr>
          <p:spPr>
            <a:xfrm>
              <a:off x="1907230" y="7053492"/>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0" name="Rectangle 89">
              <a:extLst>
                <a:ext uri="{FF2B5EF4-FFF2-40B4-BE49-F238E27FC236}">
                  <a16:creationId xmlns:a16="http://schemas.microsoft.com/office/drawing/2014/main" id="{5B7B6306-91C3-4074-996E-8FB573C11485}"/>
                </a:ext>
              </a:extLst>
            </p:cNvPr>
            <p:cNvSpPr/>
            <p:nvPr userDrawn="1"/>
          </p:nvSpPr>
          <p:spPr>
            <a:xfrm>
              <a:off x="1907230" y="7053492"/>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1" name="Rectangle 90">
              <a:extLst>
                <a:ext uri="{FF2B5EF4-FFF2-40B4-BE49-F238E27FC236}">
                  <a16:creationId xmlns:a16="http://schemas.microsoft.com/office/drawing/2014/main" id="{FF734BAD-44CA-4D4D-8F5C-7965F6CE8855}"/>
                </a:ext>
              </a:extLst>
            </p:cNvPr>
            <p:cNvSpPr/>
            <p:nvPr userDrawn="1"/>
          </p:nvSpPr>
          <p:spPr>
            <a:xfrm>
              <a:off x="1907230" y="7053492"/>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2" name="Rectangle 91">
              <a:extLst>
                <a:ext uri="{FF2B5EF4-FFF2-40B4-BE49-F238E27FC236}">
                  <a16:creationId xmlns:a16="http://schemas.microsoft.com/office/drawing/2014/main" id="{910CC040-E129-49BD-9C25-AD8E000E2122}"/>
                </a:ext>
              </a:extLst>
            </p:cNvPr>
            <p:cNvSpPr/>
            <p:nvPr userDrawn="1"/>
          </p:nvSpPr>
          <p:spPr>
            <a:xfrm>
              <a:off x="2976262" y="7053492"/>
              <a:ext cx="894312" cy="1741127"/>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3" name="Rectangle 92">
              <a:extLst>
                <a:ext uri="{FF2B5EF4-FFF2-40B4-BE49-F238E27FC236}">
                  <a16:creationId xmlns:a16="http://schemas.microsoft.com/office/drawing/2014/main" id="{574B2C8B-82B8-4B42-9EA2-5147E39F9792}"/>
                </a:ext>
              </a:extLst>
            </p:cNvPr>
            <p:cNvSpPr/>
            <p:nvPr userDrawn="1"/>
          </p:nvSpPr>
          <p:spPr>
            <a:xfrm>
              <a:off x="2976262" y="7053492"/>
              <a:ext cx="894312" cy="1551307"/>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4" name="Rectangle 93">
              <a:extLst>
                <a:ext uri="{FF2B5EF4-FFF2-40B4-BE49-F238E27FC236}">
                  <a16:creationId xmlns:a16="http://schemas.microsoft.com/office/drawing/2014/main" id="{A04A9BDD-2661-45DA-8088-075DDF113B4F}"/>
                </a:ext>
              </a:extLst>
            </p:cNvPr>
            <p:cNvSpPr/>
            <p:nvPr userDrawn="1"/>
          </p:nvSpPr>
          <p:spPr>
            <a:xfrm>
              <a:off x="2976262" y="7053492"/>
              <a:ext cx="894312" cy="1361486"/>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5" name="Rectangle 94">
              <a:extLst>
                <a:ext uri="{FF2B5EF4-FFF2-40B4-BE49-F238E27FC236}">
                  <a16:creationId xmlns:a16="http://schemas.microsoft.com/office/drawing/2014/main" id="{AD59FC60-1F7F-49C5-86CA-9789D052DC1E}"/>
                </a:ext>
              </a:extLst>
            </p:cNvPr>
            <p:cNvSpPr/>
            <p:nvPr userDrawn="1"/>
          </p:nvSpPr>
          <p:spPr>
            <a:xfrm>
              <a:off x="2976262" y="7053492"/>
              <a:ext cx="894312" cy="1171666"/>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6" name="Rectangle 95">
              <a:extLst>
                <a:ext uri="{FF2B5EF4-FFF2-40B4-BE49-F238E27FC236}">
                  <a16:creationId xmlns:a16="http://schemas.microsoft.com/office/drawing/2014/main" id="{424633FC-EE8C-4C0E-A620-7C928ABC0F59}"/>
                </a:ext>
              </a:extLst>
            </p:cNvPr>
            <p:cNvSpPr/>
            <p:nvPr userDrawn="1"/>
          </p:nvSpPr>
          <p:spPr>
            <a:xfrm>
              <a:off x="2976262" y="7053492"/>
              <a:ext cx="894312" cy="981846"/>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7" name="Rectangle 96">
              <a:extLst>
                <a:ext uri="{FF2B5EF4-FFF2-40B4-BE49-F238E27FC236}">
                  <a16:creationId xmlns:a16="http://schemas.microsoft.com/office/drawing/2014/main" id="{377C0FD0-71AB-4208-B3D0-BD3D3310DF43}"/>
                </a:ext>
              </a:extLst>
            </p:cNvPr>
            <p:cNvSpPr/>
            <p:nvPr userDrawn="1"/>
          </p:nvSpPr>
          <p:spPr>
            <a:xfrm>
              <a:off x="2976263" y="7053492"/>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8" name="Rectangle 97">
              <a:extLst>
                <a:ext uri="{FF2B5EF4-FFF2-40B4-BE49-F238E27FC236}">
                  <a16:creationId xmlns:a16="http://schemas.microsoft.com/office/drawing/2014/main" id="{05E6034E-5EA9-4B59-A1C4-8B4E03AB73DA}"/>
                </a:ext>
              </a:extLst>
            </p:cNvPr>
            <p:cNvSpPr/>
            <p:nvPr userDrawn="1"/>
          </p:nvSpPr>
          <p:spPr>
            <a:xfrm>
              <a:off x="4045294" y="7053492"/>
              <a:ext cx="894312" cy="1741127"/>
            </a:xfrm>
            <a:prstGeom prst="rect">
              <a:avLst/>
            </a:prstGeom>
            <a:solidFill>
              <a:schemeClr val="tx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9" name="Rectangle 98">
              <a:extLst>
                <a:ext uri="{FF2B5EF4-FFF2-40B4-BE49-F238E27FC236}">
                  <a16:creationId xmlns:a16="http://schemas.microsoft.com/office/drawing/2014/main" id="{2B32DFE6-7708-4C42-8864-51C260621BA4}"/>
                </a:ext>
              </a:extLst>
            </p:cNvPr>
            <p:cNvSpPr/>
            <p:nvPr userDrawn="1"/>
          </p:nvSpPr>
          <p:spPr>
            <a:xfrm>
              <a:off x="4045294" y="7053492"/>
              <a:ext cx="894312" cy="1551307"/>
            </a:xfrm>
            <a:prstGeom prst="rect">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0" name="Rectangle 99">
              <a:extLst>
                <a:ext uri="{FF2B5EF4-FFF2-40B4-BE49-F238E27FC236}">
                  <a16:creationId xmlns:a16="http://schemas.microsoft.com/office/drawing/2014/main" id="{129FB060-713E-4D7B-B3A9-DDD40278AAD9}"/>
                </a:ext>
              </a:extLst>
            </p:cNvPr>
            <p:cNvSpPr/>
            <p:nvPr userDrawn="1"/>
          </p:nvSpPr>
          <p:spPr>
            <a:xfrm>
              <a:off x="4045294" y="7053492"/>
              <a:ext cx="894312" cy="136148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1" name="Rectangle 100">
              <a:extLst>
                <a:ext uri="{FF2B5EF4-FFF2-40B4-BE49-F238E27FC236}">
                  <a16:creationId xmlns:a16="http://schemas.microsoft.com/office/drawing/2014/main" id="{BAF28369-B816-4400-AFD5-38E0DFDD2218}"/>
                </a:ext>
              </a:extLst>
            </p:cNvPr>
            <p:cNvSpPr/>
            <p:nvPr userDrawn="1"/>
          </p:nvSpPr>
          <p:spPr>
            <a:xfrm>
              <a:off x="4045294" y="7053492"/>
              <a:ext cx="894312" cy="117166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2" name="Rectangle 101">
              <a:extLst>
                <a:ext uri="{FF2B5EF4-FFF2-40B4-BE49-F238E27FC236}">
                  <a16:creationId xmlns:a16="http://schemas.microsoft.com/office/drawing/2014/main" id="{14E1EDA1-ECA8-4C8C-A626-1328F93588A4}"/>
                </a:ext>
              </a:extLst>
            </p:cNvPr>
            <p:cNvSpPr/>
            <p:nvPr userDrawn="1"/>
          </p:nvSpPr>
          <p:spPr>
            <a:xfrm>
              <a:off x="4045294" y="7053492"/>
              <a:ext cx="894312" cy="981846"/>
            </a:xfrm>
            <a:prstGeom prst="rect">
              <a:avLst/>
            </a:prstGeom>
            <a:solidFill>
              <a:schemeClr val="tx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3" name="Rectangle 102">
              <a:extLst>
                <a:ext uri="{FF2B5EF4-FFF2-40B4-BE49-F238E27FC236}">
                  <a16:creationId xmlns:a16="http://schemas.microsoft.com/office/drawing/2014/main" id="{B9DB24A6-6E77-4E1D-9A1D-287742641F6E}"/>
                </a:ext>
              </a:extLst>
            </p:cNvPr>
            <p:cNvSpPr/>
            <p:nvPr userDrawn="1"/>
          </p:nvSpPr>
          <p:spPr>
            <a:xfrm>
              <a:off x="4045295" y="7053492"/>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4" name="Rectangle 103">
              <a:extLst>
                <a:ext uri="{FF2B5EF4-FFF2-40B4-BE49-F238E27FC236}">
                  <a16:creationId xmlns:a16="http://schemas.microsoft.com/office/drawing/2014/main" id="{ABF3D561-4E5B-4214-AD13-E7574BF43235}"/>
                </a:ext>
              </a:extLst>
            </p:cNvPr>
            <p:cNvSpPr/>
            <p:nvPr userDrawn="1"/>
          </p:nvSpPr>
          <p:spPr>
            <a:xfrm>
              <a:off x="5114327" y="7053492"/>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5" name="Rectangle 104">
              <a:extLst>
                <a:ext uri="{FF2B5EF4-FFF2-40B4-BE49-F238E27FC236}">
                  <a16:creationId xmlns:a16="http://schemas.microsoft.com/office/drawing/2014/main" id="{CF542658-871D-48B5-AED3-57177408FD85}"/>
                </a:ext>
              </a:extLst>
            </p:cNvPr>
            <p:cNvSpPr/>
            <p:nvPr userDrawn="1"/>
          </p:nvSpPr>
          <p:spPr>
            <a:xfrm>
              <a:off x="5114327" y="7053492"/>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6" name="Rectangle 105">
              <a:extLst>
                <a:ext uri="{FF2B5EF4-FFF2-40B4-BE49-F238E27FC236}">
                  <a16:creationId xmlns:a16="http://schemas.microsoft.com/office/drawing/2014/main" id="{6608EF6A-A265-4228-9FAA-D17E649898A5}"/>
                </a:ext>
              </a:extLst>
            </p:cNvPr>
            <p:cNvSpPr/>
            <p:nvPr userDrawn="1"/>
          </p:nvSpPr>
          <p:spPr>
            <a:xfrm>
              <a:off x="5114327" y="7053492"/>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7" name="Rectangle 106">
              <a:extLst>
                <a:ext uri="{FF2B5EF4-FFF2-40B4-BE49-F238E27FC236}">
                  <a16:creationId xmlns:a16="http://schemas.microsoft.com/office/drawing/2014/main" id="{34F0E2FA-5340-4B9D-93B3-A93A718E3F9E}"/>
                </a:ext>
              </a:extLst>
            </p:cNvPr>
            <p:cNvSpPr/>
            <p:nvPr userDrawn="1"/>
          </p:nvSpPr>
          <p:spPr>
            <a:xfrm>
              <a:off x="5114327" y="7053492"/>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8" name="Rectangle 107">
              <a:extLst>
                <a:ext uri="{FF2B5EF4-FFF2-40B4-BE49-F238E27FC236}">
                  <a16:creationId xmlns:a16="http://schemas.microsoft.com/office/drawing/2014/main" id="{EF2ACA09-3E6D-4A88-8D79-DDBF670B050B}"/>
                </a:ext>
              </a:extLst>
            </p:cNvPr>
            <p:cNvSpPr/>
            <p:nvPr userDrawn="1"/>
          </p:nvSpPr>
          <p:spPr>
            <a:xfrm>
              <a:off x="5114327" y="7053492"/>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9" name="Rectangle 108">
              <a:extLst>
                <a:ext uri="{FF2B5EF4-FFF2-40B4-BE49-F238E27FC236}">
                  <a16:creationId xmlns:a16="http://schemas.microsoft.com/office/drawing/2014/main" id="{207FBB62-3F70-46E4-B0EB-7DF17AA19060}"/>
                </a:ext>
              </a:extLst>
            </p:cNvPr>
            <p:cNvSpPr/>
            <p:nvPr userDrawn="1"/>
          </p:nvSpPr>
          <p:spPr>
            <a:xfrm>
              <a:off x="5114327" y="7053492"/>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0" name="Rectangle 109">
              <a:extLst>
                <a:ext uri="{FF2B5EF4-FFF2-40B4-BE49-F238E27FC236}">
                  <a16:creationId xmlns:a16="http://schemas.microsoft.com/office/drawing/2014/main" id="{36968272-F694-43BF-9574-D2BE3183FCE3}"/>
                </a:ext>
              </a:extLst>
            </p:cNvPr>
            <p:cNvSpPr/>
            <p:nvPr userDrawn="1"/>
          </p:nvSpPr>
          <p:spPr>
            <a:xfrm>
              <a:off x="6183358" y="7053492"/>
              <a:ext cx="894312" cy="1741127"/>
            </a:xfrm>
            <a:prstGeom prst="rect">
              <a:avLst/>
            </a:prstGeom>
            <a:solidFill>
              <a:schemeClr val="accent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1" name="Rectangle 110">
              <a:extLst>
                <a:ext uri="{FF2B5EF4-FFF2-40B4-BE49-F238E27FC236}">
                  <a16:creationId xmlns:a16="http://schemas.microsoft.com/office/drawing/2014/main" id="{186EB94E-9DB1-4C7E-9154-573D4F80EE26}"/>
                </a:ext>
              </a:extLst>
            </p:cNvPr>
            <p:cNvSpPr/>
            <p:nvPr userDrawn="1"/>
          </p:nvSpPr>
          <p:spPr>
            <a:xfrm>
              <a:off x="6183358" y="7053492"/>
              <a:ext cx="894312" cy="1551307"/>
            </a:xfrm>
            <a:prstGeom prst="rect">
              <a:avLst/>
            </a:prstGeom>
            <a:solidFill>
              <a:schemeClr val="accent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2" name="Rectangle 111">
              <a:extLst>
                <a:ext uri="{FF2B5EF4-FFF2-40B4-BE49-F238E27FC236}">
                  <a16:creationId xmlns:a16="http://schemas.microsoft.com/office/drawing/2014/main" id="{390E3A0A-7224-42D6-A2AA-185D7FDDBE8C}"/>
                </a:ext>
              </a:extLst>
            </p:cNvPr>
            <p:cNvSpPr/>
            <p:nvPr userDrawn="1"/>
          </p:nvSpPr>
          <p:spPr>
            <a:xfrm>
              <a:off x="6183358" y="7053492"/>
              <a:ext cx="894312" cy="1361486"/>
            </a:xfrm>
            <a:prstGeom prst="rect">
              <a:avLst/>
            </a:prstGeom>
            <a:solidFill>
              <a:schemeClr val="accent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3" name="Rectangle 112">
              <a:extLst>
                <a:ext uri="{FF2B5EF4-FFF2-40B4-BE49-F238E27FC236}">
                  <a16:creationId xmlns:a16="http://schemas.microsoft.com/office/drawing/2014/main" id="{98BDA4E8-68B8-4574-AACB-46E79B441497}"/>
                </a:ext>
              </a:extLst>
            </p:cNvPr>
            <p:cNvSpPr/>
            <p:nvPr userDrawn="1"/>
          </p:nvSpPr>
          <p:spPr>
            <a:xfrm>
              <a:off x="6183358" y="7053492"/>
              <a:ext cx="894312" cy="1171666"/>
            </a:xfrm>
            <a:prstGeom prst="rect">
              <a:avLst/>
            </a:prstGeom>
            <a:solidFill>
              <a:schemeClr val="accent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4" name="Rectangle 113">
              <a:extLst>
                <a:ext uri="{FF2B5EF4-FFF2-40B4-BE49-F238E27FC236}">
                  <a16:creationId xmlns:a16="http://schemas.microsoft.com/office/drawing/2014/main" id="{3B9C1E39-907E-4FFC-81D8-E29E5347C422}"/>
                </a:ext>
              </a:extLst>
            </p:cNvPr>
            <p:cNvSpPr/>
            <p:nvPr userDrawn="1"/>
          </p:nvSpPr>
          <p:spPr>
            <a:xfrm>
              <a:off x="6183358" y="7053492"/>
              <a:ext cx="894312" cy="981846"/>
            </a:xfrm>
            <a:prstGeom prst="rect">
              <a:avLst/>
            </a:prstGeom>
            <a:solidFill>
              <a:schemeClr val="accent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5" name="Rectangle 114">
              <a:extLst>
                <a:ext uri="{FF2B5EF4-FFF2-40B4-BE49-F238E27FC236}">
                  <a16:creationId xmlns:a16="http://schemas.microsoft.com/office/drawing/2014/main" id="{13A0BA5F-5FFE-4D7D-8EE9-F05495D482E0}"/>
                </a:ext>
              </a:extLst>
            </p:cNvPr>
            <p:cNvSpPr/>
            <p:nvPr userDrawn="1"/>
          </p:nvSpPr>
          <p:spPr>
            <a:xfrm>
              <a:off x="6183359" y="7053492"/>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6" name="Rectangle 115">
              <a:extLst>
                <a:ext uri="{FF2B5EF4-FFF2-40B4-BE49-F238E27FC236}">
                  <a16:creationId xmlns:a16="http://schemas.microsoft.com/office/drawing/2014/main" id="{49A65A04-E5E2-4E7A-A44F-D77E3918F6AB}"/>
                </a:ext>
              </a:extLst>
            </p:cNvPr>
            <p:cNvSpPr/>
            <p:nvPr userDrawn="1"/>
          </p:nvSpPr>
          <p:spPr>
            <a:xfrm>
              <a:off x="7252390" y="7053492"/>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7" name="Rectangle 116">
              <a:extLst>
                <a:ext uri="{FF2B5EF4-FFF2-40B4-BE49-F238E27FC236}">
                  <a16:creationId xmlns:a16="http://schemas.microsoft.com/office/drawing/2014/main" id="{E962E3C9-04DF-43D0-B0C2-FFB323D8F7A2}"/>
                </a:ext>
              </a:extLst>
            </p:cNvPr>
            <p:cNvSpPr/>
            <p:nvPr userDrawn="1"/>
          </p:nvSpPr>
          <p:spPr>
            <a:xfrm>
              <a:off x="7252390" y="7053492"/>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8" name="Rectangle 117">
              <a:extLst>
                <a:ext uri="{FF2B5EF4-FFF2-40B4-BE49-F238E27FC236}">
                  <a16:creationId xmlns:a16="http://schemas.microsoft.com/office/drawing/2014/main" id="{29BE80EF-6571-4B4B-AB69-060445873BAC}"/>
                </a:ext>
              </a:extLst>
            </p:cNvPr>
            <p:cNvSpPr/>
            <p:nvPr userDrawn="1"/>
          </p:nvSpPr>
          <p:spPr>
            <a:xfrm>
              <a:off x="7252390" y="7053492"/>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9" name="Rectangle 118">
              <a:extLst>
                <a:ext uri="{FF2B5EF4-FFF2-40B4-BE49-F238E27FC236}">
                  <a16:creationId xmlns:a16="http://schemas.microsoft.com/office/drawing/2014/main" id="{18DA91C8-7AB9-42C1-8853-065F44696A4E}"/>
                </a:ext>
              </a:extLst>
            </p:cNvPr>
            <p:cNvSpPr/>
            <p:nvPr userDrawn="1"/>
          </p:nvSpPr>
          <p:spPr>
            <a:xfrm>
              <a:off x="7252390" y="7053492"/>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0" name="Rectangle 119">
              <a:extLst>
                <a:ext uri="{FF2B5EF4-FFF2-40B4-BE49-F238E27FC236}">
                  <a16:creationId xmlns:a16="http://schemas.microsoft.com/office/drawing/2014/main" id="{A07F1222-9801-4483-9B46-C3B90FCC18A7}"/>
                </a:ext>
              </a:extLst>
            </p:cNvPr>
            <p:cNvSpPr/>
            <p:nvPr userDrawn="1"/>
          </p:nvSpPr>
          <p:spPr>
            <a:xfrm>
              <a:off x="7252390" y="7053492"/>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1" name="Rectangle 120">
              <a:extLst>
                <a:ext uri="{FF2B5EF4-FFF2-40B4-BE49-F238E27FC236}">
                  <a16:creationId xmlns:a16="http://schemas.microsoft.com/office/drawing/2014/main" id="{65FB390D-3303-4503-92A3-CA93A4E0AD9F}"/>
                </a:ext>
              </a:extLst>
            </p:cNvPr>
            <p:cNvSpPr/>
            <p:nvPr userDrawn="1"/>
          </p:nvSpPr>
          <p:spPr>
            <a:xfrm>
              <a:off x="7252392" y="7053492"/>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2" name="Rectangle 121">
              <a:extLst>
                <a:ext uri="{FF2B5EF4-FFF2-40B4-BE49-F238E27FC236}">
                  <a16:creationId xmlns:a16="http://schemas.microsoft.com/office/drawing/2014/main" id="{29C0F14B-B26B-499F-A452-A51CD1D5683D}"/>
                </a:ext>
              </a:extLst>
            </p:cNvPr>
            <p:cNvSpPr/>
            <p:nvPr userDrawn="1"/>
          </p:nvSpPr>
          <p:spPr>
            <a:xfrm>
              <a:off x="8321423" y="7053492"/>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3" name="Rectangle 122">
              <a:extLst>
                <a:ext uri="{FF2B5EF4-FFF2-40B4-BE49-F238E27FC236}">
                  <a16:creationId xmlns:a16="http://schemas.microsoft.com/office/drawing/2014/main" id="{92607129-CFF9-4224-BC56-201DA458E94B}"/>
                </a:ext>
              </a:extLst>
            </p:cNvPr>
            <p:cNvSpPr/>
            <p:nvPr userDrawn="1"/>
          </p:nvSpPr>
          <p:spPr>
            <a:xfrm>
              <a:off x="8321423" y="7053492"/>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4" name="Rectangle 123">
              <a:extLst>
                <a:ext uri="{FF2B5EF4-FFF2-40B4-BE49-F238E27FC236}">
                  <a16:creationId xmlns:a16="http://schemas.microsoft.com/office/drawing/2014/main" id="{3BA3BE00-5BDA-47CD-9A92-6E60E4C7C158}"/>
                </a:ext>
              </a:extLst>
            </p:cNvPr>
            <p:cNvSpPr/>
            <p:nvPr userDrawn="1"/>
          </p:nvSpPr>
          <p:spPr>
            <a:xfrm>
              <a:off x="8321423" y="7053492"/>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5" name="Rectangle 124">
              <a:extLst>
                <a:ext uri="{FF2B5EF4-FFF2-40B4-BE49-F238E27FC236}">
                  <a16:creationId xmlns:a16="http://schemas.microsoft.com/office/drawing/2014/main" id="{5112076D-2670-4B1A-A89E-D2437D4AADAC}"/>
                </a:ext>
              </a:extLst>
            </p:cNvPr>
            <p:cNvSpPr/>
            <p:nvPr userDrawn="1"/>
          </p:nvSpPr>
          <p:spPr>
            <a:xfrm>
              <a:off x="8321423" y="7053492"/>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6" name="Rectangle 125">
              <a:extLst>
                <a:ext uri="{FF2B5EF4-FFF2-40B4-BE49-F238E27FC236}">
                  <a16:creationId xmlns:a16="http://schemas.microsoft.com/office/drawing/2014/main" id="{825A9FBE-23C8-4711-ABA0-9A612917EEB6}"/>
                </a:ext>
              </a:extLst>
            </p:cNvPr>
            <p:cNvSpPr/>
            <p:nvPr userDrawn="1"/>
          </p:nvSpPr>
          <p:spPr>
            <a:xfrm>
              <a:off x="8321423" y="7053492"/>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7" name="Rectangle 126">
              <a:extLst>
                <a:ext uri="{FF2B5EF4-FFF2-40B4-BE49-F238E27FC236}">
                  <a16:creationId xmlns:a16="http://schemas.microsoft.com/office/drawing/2014/main" id="{EE6845A0-6A48-4535-A19A-5DB9A48FF465}"/>
                </a:ext>
              </a:extLst>
            </p:cNvPr>
            <p:cNvSpPr/>
            <p:nvPr userDrawn="1"/>
          </p:nvSpPr>
          <p:spPr>
            <a:xfrm>
              <a:off x="8321423" y="7053492"/>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8" name="Rectangle 127">
              <a:extLst>
                <a:ext uri="{FF2B5EF4-FFF2-40B4-BE49-F238E27FC236}">
                  <a16:creationId xmlns:a16="http://schemas.microsoft.com/office/drawing/2014/main" id="{3DA71CF9-3E82-4FC0-8299-5A86BA8DC788}"/>
                </a:ext>
              </a:extLst>
            </p:cNvPr>
            <p:cNvSpPr/>
            <p:nvPr userDrawn="1"/>
          </p:nvSpPr>
          <p:spPr>
            <a:xfrm>
              <a:off x="9390454" y="7053492"/>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9" name="Rectangle 128">
              <a:extLst>
                <a:ext uri="{FF2B5EF4-FFF2-40B4-BE49-F238E27FC236}">
                  <a16:creationId xmlns:a16="http://schemas.microsoft.com/office/drawing/2014/main" id="{12B163C8-E33D-41C6-9688-EA3AB48FC620}"/>
                </a:ext>
              </a:extLst>
            </p:cNvPr>
            <p:cNvSpPr/>
            <p:nvPr userDrawn="1"/>
          </p:nvSpPr>
          <p:spPr>
            <a:xfrm>
              <a:off x="9390454" y="7053492"/>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0" name="Rectangle 129">
              <a:extLst>
                <a:ext uri="{FF2B5EF4-FFF2-40B4-BE49-F238E27FC236}">
                  <a16:creationId xmlns:a16="http://schemas.microsoft.com/office/drawing/2014/main" id="{441289D4-4060-476F-A696-D03DFE709DD2}"/>
                </a:ext>
              </a:extLst>
            </p:cNvPr>
            <p:cNvSpPr/>
            <p:nvPr userDrawn="1"/>
          </p:nvSpPr>
          <p:spPr>
            <a:xfrm>
              <a:off x="9390454" y="7053492"/>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1" name="Rectangle 130">
              <a:extLst>
                <a:ext uri="{FF2B5EF4-FFF2-40B4-BE49-F238E27FC236}">
                  <a16:creationId xmlns:a16="http://schemas.microsoft.com/office/drawing/2014/main" id="{68467136-77E8-4F26-BFAA-15F333259428}"/>
                </a:ext>
              </a:extLst>
            </p:cNvPr>
            <p:cNvSpPr/>
            <p:nvPr userDrawn="1"/>
          </p:nvSpPr>
          <p:spPr>
            <a:xfrm>
              <a:off x="9390454" y="7053492"/>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2" name="Rectangle 131">
              <a:extLst>
                <a:ext uri="{FF2B5EF4-FFF2-40B4-BE49-F238E27FC236}">
                  <a16:creationId xmlns:a16="http://schemas.microsoft.com/office/drawing/2014/main" id="{1D5E6F37-B1B0-43D5-8D29-77FBB4449C60}"/>
                </a:ext>
              </a:extLst>
            </p:cNvPr>
            <p:cNvSpPr/>
            <p:nvPr userDrawn="1"/>
          </p:nvSpPr>
          <p:spPr>
            <a:xfrm>
              <a:off x="9390454" y="7053492"/>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3" name="Rectangle 132">
              <a:extLst>
                <a:ext uri="{FF2B5EF4-FFF2-40B4-BE49-F238E27FC236}">
                  <a16:creationId xmlns:a16="http://schemas.microsoft.com/office/drawing/2014/main" id="{63E0DA0F-06AC-4CCA-ABAA-40827538E399}"/>
                </a:ext>
              </a:extLst>
            </p:cNvPr>
            <p:cNvSpPr/>
            <p:nvPr userDrawn="1"/>
          </p:nvSpPr>
          <p:spPr>
            <a:xfrm>
              <a:off x="9390455" y="7053492"/>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4" name="Rectangle 133">
              <a:extLst>
                <a:ext uri="{FF2B5EF4-FFF2-40B4-BE49-F238E27FC236}">
                  <a16:creationId xmlns:a16="http://schemas.microsoft.com/office/drawing/2014/main" id="{925729FE-4F61-441C-8A56-8E03E5F30347}"/>
                </a:ext>
              </a:extLst>
            </p:cNvPr>
            <p:cNvSpPr/>
            <p:nvPr userDrawn="1"/>
          </p:nvSpPr>
          <p:spPr>
            <a:xfrm>
              <a:off x="10459488" y="7053492"/>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5" name="Rectangle 134">
              <a:extLst>
                <a:ext uri="{FF2B5EF4-FFF2-40B4-BE49-F238E27FC236}">
                  <a16:creationId xmlns:a16="http://schemas.microsoft.com/office/drawing/2014/main" id="{7F65777B-5A71-47EA-AF5E-6877742AD16D}"/>
                </a:ext>
              </a:extLst>
            </p:cNvPr>
            <p:cNvSpPr/>
            <p:nvPr userDrawn="1"/>
          </p:nvSpPr>
          <p:spPr>
            <a:xfrm>
              <a:off x="10459488" y="7053492"/>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6" name="Rectangle 135">
              <a:extLst>
                <a:ext uri="{FF2B5EF4-FFF2-40B4-BE49-F238E27FC236}">
                  <a16:creationId xmlns:a16="http://schemas.microsoft.com/office/drawing/2014/main" id="{6686F8E2-2159-4C2B-90A0-B94B59A5E152}"/>
                </a:ext>
              </a:extLst>
            </p:cNvPr>
            <p:cNvSpPr/>
            <p:nvPr userDrawn="1"/>
          </p:nvSpPr>
          <p:spPr>
            <a:xfrm>
              <a:off x="10459488" y="7053492"/>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7" name="Rectangle 136">
              <a:extLst>
                <a:ext uri="{FF2B5EF4-FFF2-40B4-BE49-F238E27FC236}">
                  <a16:creationId xmlns:a16="http://schemas.microsoft.com/office/drawing/2014/main" id="{39605D7F-C0EA-47CD-B900-65AA993034C9}"/>
                </a:ext>
              </a:extLst>
            </p:cNvPr>
            <p:cNvSpPr/>
            <p:nvPr userDrawn="1"/>
          </p:nvSpPr>
          <p:spPr>
            <a:xfrm>
              <a:off x="10459488" y="7053492"/>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8" name="Rectangle 137">
              <a:extLst>
                <a:ext uri="{FF2B5EF4-FFF2-40B4-BE49-F238E27FC236}">
                  <a16:creationId xmlns:a16="http://schemas.microsoft.com/office/drawing/2014/main" id="{0FEEFD4F-37DB-4EC5-88CE-9F6BD0ABEB71}"/>
                </a:ext>
              </a:extLst>
            </p:cNvPr>
            <p:cNvSpPr/>
            <p:nvPr userDrawn="1"/>
          </p:nvSpPr>
          <p:spPr>
            <a:xfrm>
              <a:off x="10459488" y="7053492"/>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9" name="Rectangle 138">
              <a:extLst>
                <a:ext uri="{FF2B5EF4-FFF2-40B4-BE49-F238E27FC236}">
                  <a16:creationId xmlns:a16="http://schemas.microsoft.com/office/drawing/2014/main" id="{A5CF38E7-B298-4696-BC5A-133F230A0582}"/>
                </a:ext>
              </a:extLst>
            </p:cNvPr>
            <p:cNvSpPr/>
            <p:nvPr userDrawn="1"/>
          </p:nvSpPr>
          <p:spPr>
            <a:xfrm>
              <a:off x="10459488" y="7053492"/>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5/13/2020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solidFill>
              </a:defRPr>
            </a:lvl1pPr>
          </a:lstStyle>
          <a:p>
            <a:fld id="{A1B086EF-1F45-4ECD-8D5C-3F0C3828F6FB}" type="datetimeFigureOut">
              <a:rPr lang="en-US" smtClean="0"/>
              <a:pPr/>
              <a:t>5/13/2020</a:t>
            </a:fld>
            <a:endParaRPr lang="en-US"/>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b="1" kern="1200">
          <a:solidFill>
            <a:schemeClr val="tx2"/>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623571" y="725321"/>
            <a:ext cx="4474776" cy="2955606"/>
          </a:xfrm>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623571" y="3843800"/>
            <a:ext cx="3948429" cy="1016958"/>
          </a:xfrm>
        </p:spPr>
        <p:txBody>
          <a:bodyPr/>
          <a:lstStyle/>
          <a:p>
            <a:r>
              <a:rPr lang="en-US" dirty="0"/>
              <a:t>A Free Presentation Template</a:t>
            </a:r>
          </a:p>
        </p:txBody>
      </p:sp>
      <p:sp>
        <p:nvSpPr>
          <p:cNvPr id="6" name="Picture Placeholder 5">
            <a:extLst>
              <a:ext uri="{FF2B5EF4-FFF2-40B4-BE49-F238E27FC236}">
                <a16:creationId xmlns:a16="http://schemas.microsoft.com/office/drawing/2014/main" id="{CE5D6B83-A100-DB48-9BD5-8204A8F6E9F9}"/>
              </a:ext>
            </a:extLst>
          </p:cNvPr>
          <p:cNvSpPr>
            <a:spLocks noGrp="1"/>
          </p:cNvSpPr>
          <p:nvPr>
            <p:ph type="pic" sz="quarter" idx="13"/>
          </p:nvPr>
        </p:nvSpPr>
        <p:spPr/>
      </p:sp>
      <p:pic>
        <p:nvPicPr>
          <p:cNvPr id="4" name="Picture 3" descr="A hand holding a cellphone&#10;&#10;Description automatically generated">
            <a:extLst>
              <a:ext uri="{FF2B5EF4-FFF2-40B4-BE49-F238E27FC236}">
                <a16:creationId xmlns:a16="http://schemas.microsoft.com/office/drawing/2014/main" id="{55CFF2D6-627D-7D42-830D-1F34E449081A}"/>
              </a:ext>
            </a:extLst>
          </p:cNvPr>
          <p:cNvPicPr>
            <a:picLocks noChangeAspect="1"/>
          </p:cNvPicPr>
          <p:nvPr/>
        </p:nvPicPr>
        <p:blipFill rotWithShape="1">
          <a:blip r:embed="rId3"/>
          <a:srcRect r="12762"/>
          <a:stretch/>
        </p:blipFill>
        <p:spPr>
          <a:xfrm>
            <a:off x="5098347" y="988697"/>
            <a:ext cx="4045653" cy="5869303"/>
          </a:xfrm>
          <a:prstGeom prst="rect">
            <a:avLst/>
          </a:prstGeom>
        </p:spPr>
      </p:pic>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Autofit/>
          </a:bodyPr>
          <a:lstStyle/>
          <a:p>
            <a:r>
              <a:rPr lang="en-US" noProof="1"/>
              <a:t>Lorem ipsum dolor sit amet, tollit epicuri est ex, exerci accumsan singulis ei mel. Non blandit massa enim nec dui nunc mattis.</a:t>
            </a:r>
          </a:p>
          <a:p>
            <a:r>
              <a:rPr lang="en-US" noProof="1"/>
              <a:t>Duis aute irure dolor in reprehenderit in voluptate velit esse cillum dolore eu fugiat nulla pariatur.</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Autofit/>
          </a:bodyPr>
          <a:lstStyle/>
          <a:p>
            <a:r>
              <a:rPr lang="en-US" noProof="1"/>
              <a:t>Lorem ipsum dolor sit amet, tollit epicuri est ex, exerci accumsan singulis ei mel. Non blandit massa enim nec dui nunc mattis enim. Fermentum et sollicitudin ac orci phasellus.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t>4</a:t>
            </a:fld>
            <a:endParaRPr lang="en-US"/>
          </a:p>
        </p:txBody>
      </p:sp>
      <p:sp>
        <p:nvSpPr>
          <p:cNvPr id="3" name="Picture Placeholder 2">
            <a:extLst>
              <a:ext uri="{FF2B5EF4-FFF2-40B4-BE49-F238E27FC236}">
                <a16:creationId xmlns:a16="http://schemas.microsoft.com/office/drawing/2014/main" id="{50944565-4AF4-E94D-AD0B-0F006616A92E}"/>
              </a:ext>
            </a:extLst>
          </p:cNvPr>
          <p:cNvSpPr>
            <a:spLocks noGrp="1"/>
          </p:cNvSpPr>
          <p:nvPr>
            <p:ph type="pic" sz="quarter" idx="13"/>
          </p:nvPr>
        </p:nvSpPr>
        <p:spPr/>
      </p:sp>
      <p:pic>
        <p:nvPicPr>
          <p:cNvPr id="9" name="Picture 8" descr="An open computer sitting on top of a table&#10;&#10;Description automatically generated">
            <a:extLst>
              <a:ext uri="{FF2B5EF4-FFF2-40B4-BE49-F238E27FC236}">
                <a16:creationId xmlns:a16="http://schemas.microsoft.com/office/drawing/2014/main" id="{D6A1B3F6-0641-424F-89E6-F56508613CB7}"/>
              </a:ext>
            </a:extLst>
          </p:cNvPr>
          <p:cNvPicPr>
            <a:picLocks noChangeAspect="1"/>
          </p:cNvPicPr>
          <p:nvPr/>
        </p:nvPicPr>
        <p:blipFill>
          <a:blip r:embed="rId3"/>
          <a:stretch>
            <a:fillRect/>
          </a:stretch>
        </p:blipFill>
        <p:spPr>
          <a:xfrm>
            <a:off x="-239639" y="1326427"/>
            <a:ext cx="5851378" cy="4626245"/>
          </a:xfrm>
          <a:prstGeom prst="rect">
            <a:avLst/>
          </a:prstGeom>
        </p:spPr>
      </p:pic>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t>5</a:t>
            </a:fld>
            <a:endParaRPr lang="en-US"/>
          </a:p>
        </p:txBody>
      </p:sp>
      <p:sp>
        <p:nvSpPr>
          <p:cNvPr id="10" name="Picture Placeholder 9">
            <a:extLst>
              <a:ext uri="{FF2B5EF4-FFF2-40B4-BE49-F238E27FC236}">
                <a16:creationId xmlns:a16="http://schemas.microsoft.com/office/drawing/2014/main" id="{A5FA7AF3-0D46-4E4E-A9E0-3256D1BD53DA}"/>
              </a:ext>
            </a:extLst>
          </p:cNvPr>
          <p:cNvSpPr>
            <a:spLocks noGrp="1"/>
          </p:cNvSpPr>
          <p:nvPr>
            <p:ph type="pic" sz="quarter" idx="13"/>
          </p:nvPr>
        </p:nvSpPr>
        <p:spPr/>
      </p:sp>
      <p:pic>
        <p:nvPicPr>
          <p:cNvPr id="8" name="Picture 7" descr="A picture containing person, holding, hand, woman&#10;&#10;Description automatically generated">
            <a:extLst>
              <a:ext uri="{FF2B5EF4-FFF2-40B4-BE49-F238E27FC236}">
                <a16:creationId xmlns:a16="http://schemas.microsoft.com/office/drawing/2014/main" id="{B231DBC4-151B-6B40-AE9C-495F469464A3}"/>
              </a:ext>
            </a:extLst>
          </p:cNvPr>
          <p:cNvPicPr>
            <a:picLocks noChangeAspect="1"/>
          </p:cNvPicPr>
          <p:nvPr/>
        </p:nvPicPr>
        <p:blipFill rotWithShape="1">
          <a:blip r:embed="rId3"/>
          <a:srcRect r="15030"/>
          <a:stretch/>
        </p:blipFill>
        <p:spPr>
          <a:xfrm>
            <a:off x="3177539" y="428624"/>
            <a:ext cx="5966461" cy="6429375"/>
          </a:xfrm>
          <a:prstGeom prst="rect">
            <a:avLst/>
          </a:prstGeom>
        </p:spPr>
      </p:pic>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normAutofit fontScale="90000"/>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7" name="Picture Placeholder 6">
            <a:extLst>
              <a:ext uri="{FF2B5EF4-FFF2-40B4-BE49-F238E27FC236}">
                <a16:creationId xmlns:a16="http://schemas.microsoft.com/office/drawing/2014/main" id="{6C10618B-DC2A-4710-AA7B-A4BBC14072E3}"/>
              </a:ext>
            </a:extLst>
          </p:cNvPr>
          <p:cNvSpPr>
            <a:spLocks noGrp="1"/>
          </p:cNvSpPr>
          <p:nvPr>
            <p:ph type="pic" sz="quarter" idx="17"/>
          </p:nvPr>
        </p:nvSpPr>
        <p:spPr/>
      </p:sp>
      <p:pic>
        <p:nvPicPr>
          <p:cNvPr id="11" name="Picture 10" descr="A picture containing indoor, table, sitting, looking&#10;&#10;Description automatically generated">
            <a:extLst>
              <a:ext uri="{FF2B5EF4-FFF2-40B4-BE49-F238E27FC236}">
                <a16:creationId xmlns:a16="http://schemas.microsoft.com/office/drawing/2014/main" id="{F24659BE-5FA0-824C-A687-28EFB34496BF}"/>
              </a:ext>
            </a:extLst>
          </p:cNvPr>
          <p:cNvPicPr>
            <a:picLocks noChangeAspect="1"/>
          </p:cNvPicPr>
          <p:nvPr/>
        </p:nvPicPr>
        <p:blipFill rotWithShape="1">
          <a:blip r:embed="rId3"/>
          <a:srcRect l="7435"/>
          <a:stretch/>
        </p:blipFill>
        <p:spPr>
          <a:xfrm>
            <a:off x="-1" y="1764666"/>
            <a:ext cx="7653017" cy="4572000"/>
          </a:xfrm>
          <a:prstGeom prst="rect">
            <a:avLst/>
          </a:prstGeom>
        </p:spPr>
      </p:pic>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OUNCE WAVES">
      <a:dk1>
        <a:srgbClr val="000000"/>
      </a:dk1>
      <a:lt1>
        <a:srgbClr val="E45043"/>
      </a:lt1>
      <a:dk2>
        <a:srgbClr val="F5F6F9"/>
      </a:dk2>
      <a:lt2>
        <a:srgbClr val="E04F42"/>
      </a:lt2>
      <a:accent1>
        <a:srgbClr val="E75144"/>
      </a:accent1>
      <a:accent2>
        <a:srgbClr val="211E1E"/>
      </a:accent2>
      <a:accent3>
        <a:srgbClr val="00AE6C"/>
      </a:accent3>
      <a:accent4>
        <a:srgbClr val="FFE900"/>
      </a:accent4>
      <a:accent5>
        <a:srgbClr val="72D9EC"/>
      </a:accent5>
      <a:accent6>
        <a:srgbClr val="FFAF00"/>
      </a:accent6>
      <a:hlink>
        <a:srgbClr val="FEFFFF"/>
      </a:hlink>
      <a:folHlink>
        <a:srgbClr val="0000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2_T_PGO_Sonar-4x3.pptx" id="{A2C4EF48-9F83-4018-84C2-E96E6FAE00C7}" vid="{D78BBF63-BBF2-4165-AEB6-773C7723B3A0}"/>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52_T_PGO_Sonar-4x3.pptx" id="{A2C4EF48-9F83-4018-84C2-E96E6FAE00C7}" vid="{ED4A600A-E7D1-4E76-A171-E240750F794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470</TotalTime>
  <Words>332</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SONAR</dc:title>
  <dc:creator>PresentationGO.com</dc:creator>
  <dc:description>© Copyright PresentationGo.com</dc:description>
  <dcterms:created xsi:type="dcterms:W3CDTF">2019-11-21T05:08:20Z</dcterms:created>
  <dcterms:modified xsi:type="dcterms:W3CDTF">2020-05-13T19:48:45Z</dcterms:modified>
  <cp:category>Templates</cp:category>
</cp:coreProperties>
</file>