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autoCompressPictures="0">
  <p:sldMasterIdLst>
    <p:sldMasterId id="2147483676" r:id="rId1"/>
    <p:sldMasterId id="2147483668" r:id="rId2"/>
  </p:sldMasterIdLst>
  <p:notesMasterIdLst>
    <p:notesMasterId r:id="rId11"/>
  </p:notesMasterIdLst>
  <p:sldIdLst>
    <p:sldId id="342" r:id="rId3"/>
    <p:sldId id="345" r:id="rId4"/>
    <p:sldId id="346" r:id="rId5"/>
    <p:sldId id="343" r:id="rId6"/>
    <p:sldId id="344" r:id="rId7"/>
    <p:sldId id="347" r:id="rId8"/>
    <p:sldId id="348" r:id="rId9"/>
    <p:sldId id="307" r:id="rId1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D774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157" autoAdjust="0"/>
    <p:restoredTop sz="96334" autoAdjust="0"/>
  </p:normalViewPr>
  <p:slideViewPr>
    <p:cSldViewPr snapToGrid="0">
      <p:cViewPr varScale="1">
        <p:scale>
          <a:sx n="95" d="100"/>
          <a:sy n="95" d="100"/>
        </p:scale>
        <p:origin x="102" y="107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presProps" Target="pres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tableStyles" Target="tableStyle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BF5E78B-FE7C-474B-AC91-ABC1B62969E2}" type="datetimeFigureOut">
              <a:rPr lang="en-US" smtClean="0"/>
              <a:t>5/21/2020</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A50B4EB-D9F6-4F2F-973A-15D71B3F5057}" type="slidenum">
              <a:rPr lang="en-US" smtClean="0"/>
              <a:t>‹#›</a:t>
            </a:fld>
            <a:endParaRPr lang="en-US"/>
          </a:p>
        </p:txBody>
      </p:sp>
    </p:spTree>
    <p:extLst>
      <p:ext uri="{BB962C8B-B14F-4D97-AF65-F5344CB8AC3E}">
        <p14:creationId xmlns:p14="http://schemas.microsoft.com/office/powerpoint/2010/main" val="4062784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1</a:t>
            </a:fld>
            <a:endParaRPr lang="en-US"/>
          </a:p>
        </p:txBody>
      </p:sp>
    </p:spTree>
    <p:extLst>
      <p:ext uri="{BB962C8B-B14F-4D97-AF65-F5344CB8AC3E}">
        <p14:creationId xmlns:p14="http://schemas.microsoft.com/office/powerpoint/2010/main" val="15386807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2</a:t>
            </a:fld>
            <a:endParaRPr lang="en-US"/>
          </a:p>
        </p:txBody>
      </p:sp>
    </p:spTree>
    <p:extLst>
      <p:ext uri="{BB962C8B-B14F-4D97-AF65-F5344CB8AC3E}">
        <p14:creationId xmlns:p14="http://schemas.microsoft.com/office/powerpoint/2010/main" val="201549023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3</a:t>
            </a:fld>
            <a:endParaRPr lang="en-US"/>
          </a:p>
        </p:txBody>
      </p:sp>
    </p:spTree>
    <p:extLst>
      <p:ext uri="{BB962C8B-B14F-4D97-AF65-F5344CB8AC3E}">
        <p14:creationId xmlns:p14="http://schemas.microsoft.com/office/powerpoint/2010/main" val="366731422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4</a:t>
            </a:fld>
            <a:endParaRPr lang="en-US"/>
          </a:p>
        </p:txBody>
      </p:sp>
    </p:spTree>
    <p:extLst>
      <p:ext uri="{BB962C8B-B14F-4D97-AF65-F5344CB8AC3E}">
        <p14:creationId xmlns:p14="http://schemas.microsoft.com/office/powerpoint/2010/main" val="79851480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5</a:t>
            </a:fld>
            <a:endParaRPr lang="en-US"/>
          </a:p>
        </p:txBody>
      </p:sp>
    </p:spTree>
    <p:extLst>
      <p:ext uri="{BB962C8B-B14F-4D97-AF65-F5344CB8AC3E}">
        <p14:creationId xmlns:p14="http://schemas.microsoft.com/office/powerpoint/2010/main" val="421242526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6</a:t>
            </a:fld>
            <a:endParaRPr lang="en-US"/>
          </a:p>
        </p:txBody>
      </p:sp>
    </p:spTree>
    <p:extLst>
      <p:ext uri="{BB962C8B-B14F-4D97-AF65-F5344CB8AC3E}">
        <p14:creationId xmlns:p14="http://schemas.microsoft.com/office/powerpoint/2010/main" val="245168314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7</a:t>
            </a:fld>
            <a:endParaRPr lang="en-US"/>
          </a:p>
        </p:txBody>
      </p:sp>
    </p:spTree>
    <p:extLst>
      <p:ext uri="{BB962C8B-B14F-4D97-AF65-F5344CB8AC3E}">
        <p14:creationId xmlns:p14="http://schemas.microsoft.com/office/powerpoint/2010/main" val="138844402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8D2766-C49B-4C1A-9FEE-6F146754B02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193266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hyperlink" Target="https://www.presentationgo.com/" TargetMode="External"/><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over">
    <p:spTree>
      <p:nvGrpSpPr>
        <p:cNvPr id="1" name=""/>
        <p:cNvGrpSpPr/>
        <p:nvPr/>
      </p:nvGrpSpPr>
      <p:grpSpPr>
        <a:xfrm>
          <a:off x="0" y="0"/>
          <a:ext cx="0" cy="0"/>
          <a:chOff x="0" y="0"/>
          <a:chExt cx="0" cy="0"/>
        </a:xfrm>
      </p:grpSpPr>
      <p:sp>
        <p:nvSpPr>
          <p:cNvPr id="10" name="Shape">
            <a:extLst>
              <a:ext uri="{FF2B5EF4-FFF2-40B4-BE49-F238E27FC236}">
                <a16:creationId xmlns:a16="http://schemas.microsoft.com/office/drawing/2014/main" id="{24E33236-5177-9F41-8D7B-DF9A19C607F8}"/>
              </a:ext>
            </a:extLst>
          </p:cNvPr>
          <p:cNvSpPr/>
          <p:nvPr userDrawn="1"/>
        </p:nvSpPr>
        <p:spPr>
          <a:xfrm>
            <a:off x="0" y="0"/>
            <a:ext cx="10558781" cy="6094731"/>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10800" y="10798"/>
                </a:lnTo>
                <a:lnTo>
                  <a:pt x="21600" y="0"/>
                </a:lnTo>
                <a:close/>
              </a:path>
            </a:pathLst>
          </a:custGeom>
          <a:solidFill>
            <a:schemeClr val="bg2"/>
          </a:solidFill>
          <a:ln w="12700">
            <a:miter lim="400000"/>
          </a:ln>
        </p:spPr>
        <p:txBody>
          <a:bodyPr lIns="38100" tIns="38100" rIns="38100" bIns="38100" anchor="ctr"/>
          <a:lstStyle/>
          <a:p>
            <a:pPr>
              <a:defRPr sz="3000">
                <a:solidFill>
                  <a:srgbClr val="FFFFFF"/>
                </a:solidFill>
              </a:defRPr>
            </a:pPr>
            <a:endParaRPr/>
          </a:p>
        </p:txBody>
      </p:sp>
      <p:sp>
        <p:nvSpPr>
          <p:cNvPr id="12" name="Shape">
            <a:extLst>
              <a:ext uri="{FF2B5EF4-FFF2-40B4-BE49-F238E27FC236}">
                <a16:creationId xmlns:a16="http://schemas.microsoft.com/office/drawing/2014/main" id="{A7515835-80C1-3E47-9BE6-8442577BBE47}"/>
              </a:ext>
            </a:extLst>
          </p:cNvPr>
          <p:cNvSpPr/>
          <p:nvPr userDrawn="1"/>
        </p:nvSpPr>
        <p:spPr>
          <a:xfrm>
            <a:off x="5410200" y="1930401"/>
            <a:ext cx="895350" cy="1033781"/>
          </a:xfrm>
          <a:custGeom>
            <a:avLst/>
            <a:gdLst/>
            <a:ahLst/>
            <a:cxnLst>
              <a:cxn ang="0">
                <a:pos x="wd2" y="hd2"/>
              </a:cxn>
              <a:cxn ang="5400000">
                <a:pos x="wd2" y="hd2"/>
              </a:cxn>
              <a:cxn ang="10800000">
                <a:pos x="wd2" y="hd2"/>
              </a:cxn>
              <a:cxn ang="16200000">
                <a:pos x="wd2" y="hd2"/>
              </a:cxn>
            </a:cxnLst>
            <a:rect l="0" t="0" r="r" b="b"/>
            <a:pathLst>
              <a:path w="21600" h="21600" extrusionOk="0">
                <a:moveTo>
                  <a:pt x="0" y="10800"/>
                </a:moveTo>
                <a:lnTo>
                  <a:pt x="0" y="0"/>
                </a:lnTo>
                <a:lnTo>
                  <a:pt x="10815" y="5413"/>
                </a:lnTo>
                <a:lnTo>
                  <a:pt x="21600" y="10800"/>
                </a:lnTo>
                <a:lnTo>
                  <a:pt x="10815" y="16213"/>
                </a:lnTo>
                <a:lnTo>
                  <a:pt x="0" y="21600"/>
                </a:lnTo>
                <a:close/>
              </a:path>
            </a:pathLst>
          </a:custGeom>
          <a:solidFill>
            <a:schemeClr val="accent1"/>
          </a:solidFill>
          <a:ln w="12700">
            <a:miter lim="400000"/>
          </a:ln>
        </p:spPr>
        <p:txBody>
          <a:bodyPr lIns="38100" tIns="38100" rIns="38100" bIns="38100" anchor="ctr"/>
          <a:lstStyle/>
          <a:p>
            <a:pPr>
              <a:defRPr sz="3000">
                <a:solidFill>
                  <a:srgbClr val="FFFFFF"/>
                </a:solidFill>
              </a:defRPr>
            </a:pPr>
            <a:endParaRPr/>
          </a:p>
        </p:txBody>
      </p:sp>
      <p:sp>
        <p:nvSpPr>
          <p:cNvPr id="14" name="Shape">
            <a:extLst>
              <a:ext uri="{FF2B5EF4-FFF2-40B4-BE49-F238E27FC236}">
                <a16:creationId xmlns:a16="http://schemas.microsoft.com/office/drawing/2014/main" id="{A5DD9DB4-1F96-C54F-93B6-1B9F18FDFE04}"/>
              </a:ext>
            </a:extLst>
          </p:cNvPr>
          <p:cNvSpPr/>
          <p:nvPr userDrawn="1"/>
        </p:nvSpPr>
        <p:spPr>
          <a:xfrm>
            <a:off x="0" y="5156200"/>
            <a:ext cx="816611" cy="942341"/>
          </a:xfrm>
          <a:custGeom>
            <a:avLst/>
            <a:gdLst/>
            <a:ahLst/>
            <a:cxnLst>
              <a:cxn ang="0">
                <a:pos x="wd2" y="hd2"/>
              </a:cxn>
              <a:cxn ang="5400000">
                <a:pos x="wd2" y="hd2"/>
              </a:cxn>
              <a:cxn ang="10800000">
                <a:pos x="wd2" y="hd2"/>
              </a:cxn>
              <a:cxn ang="16200000">
                <a:pos x="wd2" y="hd2"/>
              </a:cxn>
            </a:cxnLst>
            <a:rect l="0" t="0" r="r" b="b"/>
            <a:pathLst>
              <a:path w="21600" h="21600" extrusionOk="0">
                <a:moveTo>
                  <a:pt x="0" y="10800"/>
                </a:moveTo>
                <a:lnTo>
                  <a:pt x="0" y="0"/>
                </a:lnTo>
                <a:lnTo>
                  <a:pt x="10817" y="5385"/>
                </a:lnTo>
                <a:lnTo>
                  <a:pt x="21600" y="10800"/>
                </a:lnTo>
                <a:lnTo>
                  <a:pt x="10817" y="16215"/>
                </a:lnTo>
                <a:lnTo>
                  <a:pt x="0" y="21600"/>
                </a:ln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
        <p:nvSpPr>
          <p:cNvPr id="21" name="Date Placeholder 3">
            <a:extLst>
              <a:ext uri="{FF2B5EF4-FFF2-40B4-BE49-F238E27FC236}">
                <a16:creationId xmlns:a16="http://schemas.microsoft.com/office/drawing/2014/main" id="{D611355A-2485-4AA5-91FA-EA5F3157B7B3}"/>
              </a:ext>
            </a:extLst>
          </p:cNvPr>
          <p:cNvSpPr>
            <a:spLocks noGrp="1"/>
          </p:cNvSpPr>
          <p:nvPr>
            <p:ph type="dt" sz="half" idx="10"/>
          </p:nvPr>
        </p:nvSpPr>
        <p:spPr>
          <a:xfrm>
            <a:off x="838200" y="6356350"/>
            <a:ext cx="2743200" cy="365125"/>
          </a:xfrm>
        </p:spPr>
        <p:txBody>
          <a:bodyPr/>
          <a:lstStyle/>
          <a:p>
            <a:r>
              <a:rPr lang="en-US"/>
              <a:t>Date</a:t>
            </a:r>
          </a:p>
        </p:txBody>
      </p:sp>
      <p:sp>
        <p:nvSpPr>
          <p:cNvPr id="23" name="Footer Placeholder 4">
            <a:extLst>
              <a:ext uri="{FF2B5EF4-FFF2-40B4-BE49-F238E27FC236}">
                <a16:creationId xmlns:a16="http://schemas.microsoft.com/office/drawing/2014/main" id="{64A10338-DE30-4CA9-A21B-D50D6579B160}"/>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24" name="Slide Number Placeholder 5">
            <a:extLst>
              <a:ext uri="{FF2B5EF4-FFF2-40B4-BE49-F238E27FC236}">
                <a16:creationId xmlns:a16="http://schemas.microsoft.com/office/drawing/2014/main" id="{49D5EB62-2B81-475B-92EC-DEB93DC3B249}"/>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
        <p:nvSpPr>
          <p:cNvPr id="26" name="Picture Placeholder 2">
            <a:extLst>
              <a:ext uri="{FF2B5EF4-FFF2-40B4-BE49-F238E27FC236}">
                <a16:creationId xmlns:a16="http://schemas.microsoft.com/office/drawing/2014/main" id="{78645507-EABF-B348-B943-DB3DA5D4791F}"/>
              </a:ext>
            </a:extLst>
          </p:cNvPr>
          <p:cNvSpPr>
            <a:spLocks noGrp="1"/>
          </p:cNvSpPr>
          <p:nvPr>
            <p:ph type="pic" sz="quarter" idx="13"/>
          </p:nvPr>
        </p:nvSpPr>
        <p:spPr>
          <a:xfrm>
            <a:off x="1155700" y="0"/>
            <a:ext cx="4254500" cy="3725863"/>
          </a:xfrm>
          <a:solidFill>
            <a:schemeClr val="accent6"/>
          </a:solidFill>
        </p:spPr>
        <p:txBody>
          <a:bodyPr anchor="ctr"/>
          <a:lstStyle>
            <a:lvl1pPr marL="0" indent="0" algn="ctr">
              <a:buNone/>
              <a:defRPr>
                <a:solidFill>
                  <a:schemeClr val="bg1"/>
                </a:solidFill>
              </a:defRPr>
            </a:lvl1pPr>
          </a:lstStyle>
          <a:p>
            <a:endParaRPr lang="en-US"/>
          </a:p>
        </p:txBody>
      </p:sp>
      <p:sp>
        <p:nvSpPr>
          <p:cNvPr id="13" name="Shape">
            <a:extLst>
              <a:ext uri="{FF2B5EF4-FFF2-40B4-BE49-F238E27FC236}">
                <a16:creationId xmlns:a16="http://schemas.microsoft.com/office/drawing/2014/main" id="{C222D9BC-1CE7-3A4F-B68A-C69A678C2D86}"/>
              </a:ext>
            </a:extLst>
          </p:cNvPr>
          <p:cNvSpPr/>
          <p:nvPr userDrawn="1"/>
        </p:nvSpPr>
        <p:spPr>
          <a:xfrm>
            <a:off x="5617212" y="4413003"/>
            <a:ext cx="579120" cy="669292"/>
          </a:xfrm>
          <a:custGeom>
            <a:avLst/>
            <a:gdLst/>
            <a:ahLst/>
            <a:cxnLst>
              <a:cxn ang="0">
                <a:pos x="wd2" y="hd2"/>
              </a:cxn>
              <a:cxn ang="5400000">
                <a:pos x="wd2" y="hd2"/>
              </a:cxn>
              <a:cxn ang="10800000">
                <a:pos x="wd2" y="hd2"/>
              </a:cxn>
              <a:cxn ang="16200000">
                <a:pos x="wd2" y="hd2"/>
              </a:cxn>
            </a:cxnLst>
            <a:rect l="0" t="0" r="r" b="b"/>
            <a:pathLst>
              <a:path w="21600" h="21600" extrusionOk="0">
                <a:moveTo>
                  <a:pt x="0" y="10779"/>
                </a:moveTo>
                <a:lnTo>
                  <a:pt x="0" y="0"/>
                </a:lnTo>
                <a:lnTo>
                  <a:pt x="10800" y="5410"/>
                </a:lnTo>
                <a:lnTo>
                  <a:pt x="21600" y="10779"/>
                </a:lnTo>
                <a:lnTo>
                  <a:pt x="10800" y="16190"/>
                </a:lnTo>
                <a:lnTo>
                  <a:pt x="0" y="21600"/>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15" name="Shape">
            <a:extLst>
              <a:ext uri="{FF2B5EF4-FFF2-40B4-BE49-F238E27FC236}">
                <a16:creationId xmlns:a16="http://schemas.microsoft.com/office/drawing/2014/main" id="{80508AB9-E796-584C-9A8F-FD9BDE7C28C5}"/>
              </a:ext>
            </a:extLst>
          </p:cNvPr>
          <p:cNvSpPr/>
          <p:nvPr userDrawn="1"/>
        </p:nvSpPr>
        <p:spPr>
          <a:xfrm>
            <a:off x="10946128" y="5498187"/>
            <a:ext cx="407672" cy="469902"/>
          </a:xfrm>
          <a:custGeom>
            <a:avLst/>
            <a:gdLst/>
            <a:ahLst/>
            <a:cxnLst>
              <a:cxn ang="0">
                <a:pos x="wd2" y="hd2"/>
              </a:cxn>
              <a:cxn ang="5400000">
                <a:pos x="wd2" y="hd2"/>
              </a:cxn>
              <a:cxn ang="10800000">
                <a:pos x="wd2" y="hd2"/>
              </a:cxn>
              <a:cxn ang="16200000">
                <a:pos x="wd2" y="hd2"/>
              </a:cxn>
            </a:cxnLst>
            <a:rect l="0" t="0" r="r" b="b"/>
            <a:pathLst>
              <a:path w="21600" h="21600" extrusionOk="0">
                <a:moveTo>
                  <a:pt x="21600" y="10800"/>
                </a:moveTo>
                <a:lnTo>
                  <a:pt x="21600" y="21600"/>
                </a:lnTo>
                <a:lnTo>
                  <a:pt x="10834" y="16229"/>
                </a:lnTo>
                <a:lnTo>
                  <a:pt x="0" y="10800"/>
                </a:lnTo>
                <a:lnTo>
                  <a:pt x="10834" y="5429"/>
                </a:lnTo>
                <a:lnTo>
                  <a:pt x="21600" y="0"/>
                </a:lnTo>
                <a:close/>
              </a:path>
            </a:pathLst>
          </a:custGeom>
          <a:solidFill>
            <a:schemeClr val="accent2"/>
          </a:solidFill>
          <a:ln w="12700">
            <a:miter lim="400000"/>
          </a:ln>
        </p:spPr>
        <p:txBody>
          <a:bodyPr lIns="38100" tIns="38100" rIns="38100" bIns="38100" anchor="ctr"/>
          <a:lstStyle/>
          <a:p>
            <a:pPr>
              <a:defRPr sz="3000">
                <a:solidFill>
                  <a:srgbClr val="FFFFFF"/>
                </a:solidFill>
              </a:defRPr>
            </a:pPr>
            <a:endParaRPr/>
          </a:p>
        </p:txBody>
      </p:sp>
      <p:sp>
        <p:nvSpPr>
          <p:cNvPr id="18" name="Title 1">
            <a:extLst>
              <a:ext uri="{FF2B5EF4-FFF2-40B4-BE49-F238E27FC236}">
                <a16:creationId xmlns:a16="http://schemas.microsoft.com/office/drawing/2014/main" id="{A2A6FDFB-46FD-4D32-A054-BC9C55F6A02B}"/>
              </a:ext>
            </a:extLst>
          </p:cNvPr>
          <p:cNvSpPr>
            <a:spLocks noGrp="1"/>
          </p:cNvSpPr>
          <p:nvPr>
            <p:ph type="ctrTitle"/>
          </p:nvPr>
        </p:nvSpPr>
        <p:spPr>
          <a:xfrm>
            <a:off x="5599522" y="2312275"/>
            <a:ext cx="5741577" cy="2100728"/>
          </a:xfrm>
        </p:spPr>
        <p:txBody>
          <a:bodyPr anchor="b"/>
          <a:lstStyle>
            <a:lvl1pPr algn="ctr">
              <a:defRPr sz="6000">
                <a:solidFill>
                  <a:schemeClr val="accent1"/>
                </a:solidFill>
              </a:defRPr>
            </a:lvl1pPr>
          </a:lstStyle>
          <a:p>
            <a:r>
              <a:rPr lang="en-US" dirty="0"/>
              <a:t>Click to edit Master title style</a:t>
            </a:r>
          </a:p>
        </p:txBody>
      </p:sp>
      <p:sp>
        <p:nvSpPr>
          <p:cNvPr id="20" name="Subtitle 2">
            <a:extLst>
              <a:ext uri="{FF2B5EF4-FFF2-40B4-BE49-F238E27FC236}">
                <a16:creationId xmlns:a16="http://schemas.microsoft.com/office/drawing/2014/main" id="{C1F0D0AA-12EA-49AC-BF55-4B2556467E4C}"/>
              </a:ext>
            </a:extLst>
          </p:cNvPr>
          <p:cNvSpPr>
            <a:spLocks noGrp="1"/>
          </p:cNvSpPr>
          <p:nvPr>
            <p:ph type="subTitle" idx="1"/>
          </p:nvPr>
        </p:nvSpPr>
        <p:spPr>
          <a:xfrm>
            <a:off x="5617212" y="4794603"/>
            <a:ext cx="5723888" cy="938535"/>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30" name="Freeform 29">
            <a:extLst>
              <a:ext uri="{FF2B5EF4-FFF2-40B4-BE49-F238E27FC236}">
                <a16:creationId xmlns:a16="http://schemas.microsoft.com/office/drawing/2014/main" id="{1CD4773F-E93A-9243-A517-4A09C577D162}"/>
              </a:ext>
            </a:extLst>
          </p:cNvPr>
          <p:cNvSpPr>
            <a:spLocks noGrp="1"/>
          </p:cNvSpPr>
          <p:nvPr>
            <p:ph type="pic" sz="quarter" idx="14"/>
          </p:nvPr>
        </p:nvSpPr>
        <p:spPr>
          <a:xfrm>
            <a:off x="1971595" y="3989307"/>
            <a:ext cx="1392398" cy="1392398"/>
          </a:xfrm>
          <a:custGeom>
            <a:avLst/>
            <a:gdLst>
              <a:gd name="connsiteX0" fmla="*/ 696199 w 1392398"/>
              <a:gd name="connsiteY0" fmla="*/ 0 h 1392398"/>
              <a:gd name="connsiteX1" fmla="*/ 1392398 w 1392398"/>
              <a:gd name="connsiteY1" fmla="*/ 696199 h 1392398"/>
              <a:gd name="connsiteX2" fmla="*/ 696199 w 1392398"/>
              <a:gd name="connsiteY2" fmla="*/ 1392398 h 1392398"/>
              <a:gd name="connsiteX3" fmla="*/ 0 w 1392398"/>
              <a:gd name="connsiteY3" fmla="*/ 696199 h 1392398"/>
              <a:gd name="connsiteX4" fmla="*/ 696199 w 1392398"/>
              <a:gd name="connsiteY4" fmla="*/ 0 h 139239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92398" h="1392398">
                <a:moveTo>
                  <a:pt x="696199" y="0"/>
                </a:moveTo>
                <a:cubicBezTo>
                  <a:pt x="1080699" y="0"/>
                  <a:pt x="1392398" y="311699"/>
                  <a:pt x="1392398" y="696199"/>
                </a:cubicBezTo>
                <a:cubicBezTo>
                  <a:pt x="1392398" y="1080699"/>
                  <a:pt x="1080699" y="1392398"/>
                  <a:pt x="696199" y="1392398"/>
                </a:cubicBezTo>
                <a:cubicBezTo>
                  <a:pt x="311699" y="1392398"/>
                  <a:pt x="0" y="1080699"/>
                  <a:pt x="0" y="696199"/>
                </a:cubicBezTo>
                <a:cubicBezTo>
                  <a:pt x="0" y="311699"/>
                  <a:pt x="311699" y="0"/>
                  <a:pt x="696199" y="0"/>
                </a:cubicBezTo>
                <a:close/>
              </a:path>
            </a:pathLst>
          </a:custGeom>
          <a:solidFill>
            <a:schemeClr val="accent6"/>
          </a:solidFill>
        </p:spPr>
        <p:txBody>
          <a:bodyPr wrap="square" anchor="ctr">
            <a:noAutofit/>
          </a:bodyPr>
          <a:lstStyle>
            <a:lvl1pPr marL="0" indent="0" algn="ctr">
              <a:buNone/>
              <a:defRPr>
                <a:solidFill>
                  <a:schemeClr val="accent1"/>
                </a:solidFill>
              </a:defRPr>
            </a:lvl1pPr>
          </a:lstStyle>
          <a:p>
            <a:endParaRPr lang="en-US"/>
          </a:p>
        </p:txBody>
      </p:sp>
    </p:spTree>
    <p:extLst>
      <p:ext uri="{BB962C8B-B14F-4D97-AF65-F5344CB8AC3E}">
        <p14:creationId xmlns:p14="http://schemas.microsoft.com/office/powerpoint/2010/main" val="17060712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1">
    <p:spTree>
      <p:nvGrpSpPr>
        <p:cNvPr id="1" name=""/>
        <p:cNvGrpSpPr/>
        <p:nvPr/>
      </p:nvGrpSpPr>
      <p:grpSpPr>
        <a:xfrm>
          <a:off x="0" y="0"/>
          <a:ext cx="0" cy="0"/>
          <a:chOff x="0" y="0"/>
          <a:chExt cx="0" cy="0"/>
        </a:xfrm>
      </p:grpSpPr>
      <p:sp>
        <p:nvSpPr>
          <p:cNvPr id="10" name="Shape">
            <a:extLst>
              <a:ext uri="{FF2B5EF4-FFF2-40B4-BE49-F238E27FC236}">
                <a16:creationId xmlns:a16="http://schemas.microsoft.com/office/drawing/2014/main" id="{D470C6E4-599C-CF46-99B2-4A5FB3CAB678}"/>
              </a:ext>
            </a:extLst>
          </p:cNvPr>
          <p:cNvSpPr/>
          <p:nvPr userDrawn="1"/>
        </p:nvSpPr>
        <p:spPr>
          <a:xfrm>
            <a:off x="10222231" y="5723889"/>
            <a:ext cx="1963422" cy="1134111"/>
          </a:xfrm>
          <a:custGeom>
            <a:avLst/>
            <a:gdLst/>
            <a:ahLst/>
            <a:cxnLst>
              <a:cxn ang="0">
                <a:pos x="wd2" y="hd2"/>
              </a:cxn>
              <a:cxn ang="5400000">
                <a:pos x="wd2" y="hd2"/>
              </a:cxn>
              <a:cxn ang="10800000">
                <a:pos x="wd2" y="hd2"/>
              </a:cxn>
              <a:cxn ang="16200000">
                <a:pos x="wd2" y="hd2"/>
              </a:cxn>
            </a:cxnLst>
            <a:rect l="0" t="0" r="r" b="b"/>
            <a:pathLst>
              <a:path w="21600" h="21600" extrusionOk="0">
                <a:moveTo>
                  <a:pt x="10800" y="10788"/>
                </a:moveTo>
                <a:lnTo>
                  <a:pt x="0" y="21600"/>
                </a:lnTo>
                <a:lnTo>
                  <a:pt x="21600" y="21600"/>
                </a:lnTo>
                <a:lnTo>
                  <a:pt x="21600" y="0"/>
                </a:lnTo>
                <a:close/>
              </a:path>
            </a:pathLst>
          </a:custGeom>
          <a:solidFill>
            <a:schemeClr val="bg2"/>
          </a:solidFill>
          <a:ln w="12700">
            <a:miter lim="400000"/>
          </a:ln>
        </p:spPr>
        <p:txBody>
          <a:bodyPr lIns="38100" tIns="38100" rIns="38100" bIns="38100" anchor="ctr"/>
          <a:lstStyle/>
          <a:p>
            <a:pPr>
              <a:defRPr sz="3000">
                <a:solidFill>
                  <a:srgbClr val="FFFFFF"/>
                </a:solidFill>
              </a:defRPr>
            </a:pPr>
            <a:endParaRPr/>
          </a:p>
        </p:txBody>
      </p:sp>
      <p:sp>
        <p:nvSpPr>
          <p:cNvPr id="11" name="Shape">
            <a:extLst>
              <a:ext uri="{FF2B5EF4-FFF2-40B4-BE49-F238E27FC236}">
                <a16:creationId xmlns:a16="http://schemas.microsoft.com/office/drawing/2014/main" id="{C669765C-5B05-F342-9DA4-14CA059D093E}"/>
              </a:ext>
            </a:extLst>
          </p:cNvPr>
          <p:cNvSpPr/>
          <p:nvPr userDrawn="1"/>
        </p:nvSpPr>
        <p:spPr>
          <a:xfrm>
            <a:off x="10717530" y="5863588"/>
            <a:ext cx="407673" cy="469902"/>
          </a:xfrm>
          <a:custGeom>
            <a:avLst/>
            <a:gdLst/>
            <a:ahLst/>
            <a:cxnLst>
              <a:cxn ang="0">
                <a:pos x="wd2" y="hd2"/>
              </a:cxn>
              <a:cxn ang="5400000">
                <a:pos x="wd2" y="hd2"/>
              </a:cxn>
              <a:cxn ang="10800000">
                <a:pos x="wd2" y="hd2"/>
              </a:cxn>
              <a:cxn ang="16200000">
                <a:pos x="wd2" y="hd2"/>
              </a:cxn>
            </a:cxnLst>
            <a:rect l="0" t="0" r="r" b="b"/>
            <a:pathLst>
              <a:path w="21600" h="21600" extrusionOk="0">
                <a:moveTo>
                  <a:pt x="21600" y="10800"/>
                </a:moveTo>
                <a:lnTo>
                  <a:pt x="21600" y="21600"/>
                </a:lnTo>
                <a:lnTo>
                  <a:pt x="10834" y="16171"/>
                </a:lnTo>
                <a:lnTo>
                  <a:pt x="0" y="10800"/>
                </a:lnTo>
                <a:lnTo>
                  <a:pt x="10834" y="5371"/>
                </a:lnTo>
                <a:lnTo>
                  <a:pt x="21600" y="0"/>
                </a:ln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
        <p:nvSpPr>
          <p:cNvPr id="13" name="Shape">
            <a:extLst>
              <a:ext uri="{FF2B5EF4-FFF2-40B4-BE49-F238E27FC236}">
                <a16:creationId xmlns:a16="http://schemas.microsoft.com/office/drawing/2014/main" id="{7B3B1125-84A3-AE44-B92A-367806B6F779}"/>
              </a:ext>
            </a:extLst>
          </p:cNvPr>
          <p:cNvSpPr/>
          <p:nvPr userDrawn="1"/>
        </p:nvSpPr>
        <p:spPr>
          <a:xfrm>
            <a:off x="11149331" y="5254497"/>
            <a:ext cx="1042669" cy="1203961"/>
          </a:xfrm>
          <a:custGeom>
            <a:avLst/>
            <a:gdLst/>
            <a:ahLst/>
            <a:cxnLst>
              <a:cxn ang="0">
                <a:pos x="wd2" y="hd2"/>
              </a:cxn>
              <a:cxn ang="5400000">
                <a:pos x="wd2" y="hd2"/>
              </a:cxn>
              <a:cxn ang="10800000">
                <a:pos x="wd2" y="hd2"/>
              </a:cxn>
              <a:cxn ang="16200000">
                <a:pos x="wd2" y="hd2"/>
              </a:cxn>
            </a:cxnLst>
            <a:rect l="0" t="0" r="r" b="b"/>
            <a:pathLst>
              <a:path w="21600" h="21600" extrusionOk="0">
                <a:moveTo>
                  <a:pt x="21600" y="10800"/>
                </a:moveTo>
                <a:lnTo>
                  <a:pt x="21600" y="21600"/>
                </a:lnTo>
                <a:lnTo>
                  <a:pt x="10813" y="16200"/>
                </a:lnTo>
                <a:lnTo>
                  <a:pt x="0" y="10800"/>
                </a:lnTo>
                <a:lnTo>
                  <a:pt x="10813" y="5400"/>
                </a:lnTo>
                <a:lnTo>
                  <a:pt x="21600" y="0"/>
                </a:lnTo>
                <a:close/>
              </a:path>
            </a:pathLst>
          </a:custGeom>
          <a:solidFill>
            <a:schemeClr val="accent1"/>
          </a:solidFill>
          <a:ln w="12700">
            <a:miter lim="400000"/>
          </a:ln>
        </p:spPr>
        <p:txBody>
          <a:bodyPr lIns="38100" tIns="38100" rIns="38100" bIns="38100" anchor="ctr"/>
          <a:lstStyle/>
          <a:p>
            <a:pPr>
              <a:defRPr sz="3000">
                <a:solidFill>
                  <a:srgbClr val="FFFFFF"/>
                </a:solidFill>
              </a:defRPr>
            </a:pPr>
            <a:endParaRPr/>
          </a:p>
        </p:txBody>
      </p:sp>
      <p:sp>
        <p:nvSpPr>
          <p:cNvPr id="14" name="Shape">
            <a:extLst>
              <a:ext uri="{FF2B5EF4-FFF2-40B4-BE49-F238E27FC236}">
                <a16:creationId xmlns:a16="http://schemas.microsoft.com/office/drawing/2014/main" id="{9586C960-3BB4-D44F-925B-627D2FD08C31}"/>
              </a:ext>
            </a:extLst>
          </p:cNvPr>
          <p:cNvSpPr/>
          <p:nvPr userDrawn="1"/>
        </p:nvSpPr>
        <p:spPr>
          <a:xfrm>
            <a:off x="0" y="0"/>
            <a:ext cx="2531113" cy="1460500"/>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10665" y="10931"/>
                </a:lnTo>
                <a:lnTo>
                  <a:pt x="21600" y="0"/>
                </a:lnTo>
                <a:close/>
              </a:path>
            </a:pathLst>
          </a:custGeom>
          <a:solidFill>
            <a:schemeClr val="bg2"/>
          </a:solidFill>
          <a:ln w="12700">
            <a:miter lim="400000"/>
          </a:ln>
        </p:spPr>
        <p:txBody>
          <a:bodyPr lIns="38100" tIns="38100" rIns="38100" bIns="38100" anchor="ctr"/>
          <a:lstStyle/>
          <a:p>
            <a:pPr>
              <a:defRPr sz="3000">
                <a:solidFill>
                  <a:srgbClr val="FFFFFF"/>
                </a:solidFill>
              </a:defRPr>
            </a:pPr>
            <a:endParaRPr/>
          </a:p>
        </p:txBody>
      </p:sp>
      <p:sp>
        <p:nvSpPr>
          <p:cNvPr id="15" name="Shape">
            <a:extLst>
              <a:ext uri="{FF2B5EF4-FFF2-40B4-BE49-F238E27FC236}">
                <a16:creationId xmlns:a16="http://schemas.microsoft.com/office/drawing/2014/main" id="{406D3514-2935-394C-941F-55888403B972}"/>
              </a:ext>
            </a:extLst>
          </p:cNvPr>
          <p:cNvSpPr/>
          <p:nvPr userDrawn="1"/>
        </p:nvSpPr>
        <p:spPr>
          <a:xfrm>
            <a:off x="0" y="0"/>
            <a:ext cx="1888493" cy="2180591"/>
          </a:xfrm>
          <a:custGeom>
            <a:avLst/>
            <a:gdLst/>
            <a:ahLst/>
            <a:cxnLst>
              <a:cxn ang="0">
                <a:pos x="wd2" y="hd2"/>
              </a:cxn>
              <a:cxn ang="5400000">
                <a:pos x="wd2" y="hd2"/>
              </a:cxn>
              <a:cxn ang="10800000">
                <a:pos x="wd2" y="hd2"/>
              </a:cxn>
              <a:cxn ang="16200000">
                <a:pos x="wd2" y="hd2"/>
              </a:cxn>
            </a:cxnLst>
            <a:rect l="0" t="0" r="r" b="b"/>
            <a:pathLst>
              <a:path w="21600" h="21600" extrusionOk="0">
                <a:moveTo>
                  <a:pt x="0" y="10794"/>
                </a:moveTo>
                <a:lnTo>
                  <a:pt x="0" y="0"/>
                </a:lnTo>
                <a:lnTo>
                  <a:pt x="10807" y="5397"/>
                </a:lnTo>
                <a:lnTo>
                  <a:pt x="21600" y="10794"/>
                </a:lnTo>
                <a:lnTo>
                  <a:pt x="10807" y="16191"/>
                </a:lnTo>
                <a:lnTo>
                  <a:pt x="0" y="21600"/>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16" name="Shape">
            <a:extLst>
              <a:ext uri="{FF2B5EF4-FFF2-40B4-BE49-F238E27FC236}">
                <a16:creationId xmlns:a16="http://schemas.microsoft.com/office/drawing/2014/main" id="{61705F7B-24B6-2A48-AF13-71CFC3F5D1FD}"/>
              </a:ext>
            </a:extLst>
          </p:cNvPr>
          <p:cNvSpPr/>
          <p:nvPr userDrawn="1"/>
        </p:nvSpPr>
        <p:spPr>
          <a:xfrm>
            <a:off x="582930" y="-3811"/>
            <a:ext cx="970280" cy="1121411"/>
          </a:xfrm>
          <a:custGeom>
            <a:avLst/>
            <a:gdLst/>
            <a:ahLst/>
            <a:cxnLst>
              <a:cxn ang="0">
                <a:pos x="wd2" y="hd2"/>
              </a:cxn>
              <a:cxn ang="5400000">
                <a:pos x="wd2" y="hd2"/>
              </a:cxn>
              <a:cxn ang="10800000">
                <a:pos x="wd2" y="hd2"/>
              </a:cxn>
              <a:cxn ang="16200000">
                <a:pos x="wd2" y="hd2"/>
              </a:cxn>
            </a:cxnLst>
            <a:rect l="0" t="0" r="r" b="b"/>
            <a:pathLst>
              <a:path w="21600" h="21600" extrusionOk="0">
                <a:moveTo>
                  <a:pt x="0" y="10788"/>
                </a:moveTo>
                <a:lnTo>
                  <a:pt x="0" y="0"/>
                </a:lnTo>
                <a:lnTo>
                  <a:pt x="10800" y="5382"/>
                </a:lnTo>
                <a:lnTo>
                  <a:pt x="21600" y="10788"/>
                </a:lnTo>
                <a:lnTo>
                  <a:pt x="10800" y="16194"/>
                </a:lnTo>
                <a:lnTo>
                  <a:pt x="0" y="21600"/>
                </a:lnTo>
                <a:close/>
              </a:path>
            </a:pathLst>
          </a:custGeom>
          <a:solidFill>
            <a:schemeClr val="accent2"/>
          </a:solidFill>
          <a:ln w="12700">
            <a:miter lim="400000"/>
          </a:ln>
        </p:spPr>
        <p:txBody>
          <a:bodyPr lIns="38100" tIns="38100" rIns="38100" bIns="38100" anchor="ctr"/>
          <a:lstStyle/>
          <a:p>
            <a:pPr>
              <a:defRPr sz="3000">
                <a:solidFill>
                  <a:srgbClr val="FFFFFF"/>
                </a:solidFill>
              </a:defRPr>
            </a:pPr>
            <a:endParaRPr/>
          </a:p>
        </p:txBody>
      </p:sp>
      <p:sp>
        <p:nvSpPr>
          <p:cNvPr id="12" name="Title 1">
            <a:extLst>
              <a:ext uri="{FF2B5EF4-FFF2-40B4-BE49-F238E27FC236}">
                <a16:creationId xmlns:a16="http://schemas.microsoft.com/office/drawing/2014/main" id="{0D08B00A-9A13-4AB1-A72D-2F499BA2EBAB}"/>
              </a:ext>
            </a:extLst>
          </p:cNvPr>
          <p:cNvSpPr>
            <a:spLocks noGrp="1"/>
          </p:cNvSpPr>
          <p:nvPr>
            <p:ph type="title"/>
          </p:nvPr>
        </p:nvSpPr>
        <p:spPr>
          <a:xfrm>
            <a:off x="2137410" y="365125"/>
            <a:ext cx="9216390" cy="1325563"/>
          </a:xfrm>
        </p:spPr>
        <p:txBody>
          <a:bodyPr/>
          <a:lstStyle>
            <a:lvl1pPr>
              <a:defRPr>
                <a:solidFill>
                  <a:schemeClr val="accent1"/>
                </a:solidFill>
              </a:defRPr>
            </a:lvl1pPr>
          </a:lstStyle>
          <a:p>
            <a:r>
              <a:rPr lang="en-US" dirty="0"/>
              <a:t>Click to edit Master title style</a:t>
            </a:r>
          </a:p>
        </p:txBody>
      </p:sp>
      <p:sp>
        <p:nvSpPr>
          <p:cNvPr id="18" name="Content Placeholder 2">
            <a:extLst>
              <a:ext uri="{FF2B5EF4-FFF2-40B4-BE49-F238E27FC236}">
                <a16:creationId xmlns:a16="http://schemas.microsoft.com/office/drawing/2014/main" id="{489DC5E6-DDCD-4B67-B47F-0BD6C54B83D2}"/>
              </a:ext>
            </a:extLst>
          </p:cNvPr>
          <p:cNvSpPr>
            <a:spLocks noGrp="1"/>
          </p:cNvSpPr>
          <p:nvPr>
            <p:ph idx="1"/>
          </p:nvPr>
        </p:nvSpPr>
        <p:spPr>
          <a:xfrm>
            <a:off x="838200" y="1825625"/>
            <a:ext cx="10515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9" name="Date Placeholder 3">
            <a:extLst>
              <a:ext uri="{FF2B5EF4-FFF2-40B4-BE49-F238E27FC236}">
                <a16:creationId xmlns:a16="http://schemas.microsoft.com/office/drawing/2014/main" id="{768C53B7-7FCD-400A-9752-7BFFD8BB3D75}"/>
              </a:ext>
            </a:extLst>
          </p:cNvPr>
          <p:cNvSpPr>
            <a:spLocks noGrp="1"/>
          </p:cNvSpPr>
          <p:nvPr>
            <p:ph type="dt" sz="half" idx="10"/>
          </p:nvPr>
        </p:nvSpPr>
        <p:spPr>
          <a:xfrm>
            <a:off x="838200" y="6356350"/>
            <a:ext cx="2743200" cy="365125"/>
          </a:xfrm>
        </p:spPr>
        <p:txBody>
          <a:bodyPr/>
          <a:lstStyle/>
          <a:p>
            <a:r>
              <a:rPr lang="en-US"/>
              <a:t>Date</a:t>
            </a:r>
          </a:p>
        </p:txBody>
      </p:sp>
      <p:sp>
        <p:nvSpPr>
          <p:cNvPr id="20" name="Footer Placeholder 4">
            <a:extLst>
              <a:ext uri="{FF2B5EF4-FFF2-40B4-BE49-F238E27FC236}">
                <a16:creationId xmlns:a16="http://schemas.microsoft.com/office/drawing/2014/main" id="{10C428BE-FED7-45A5-9425-7445C51F35BB}"/>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21" name="Slide Number Placeholder 5">
            <a:extLst>
              <a:ext uri="{FF2B5EF4-FFF2-40B4-BE49-F238E27FC236}">
                <a16:creationId xmlns:a16="http://schemas.microsoft.com/office/drawing/2014/main" id="{18FDE52B-46E4-490F-8D9A-1A96457A334F}"/>
              </a:ext>
            </a:extLst>
          </p:cNvPr>
          <p:cNvSpPr>
            <a:spLocks noGrp="1"/>
          </p:cNvSpPr>
          <p:nvPr>
            <p:ph type="sldNum" sz="quarter" idx="12"/>
          </p:nvPr>
        </p:nvSpPr>
        <p:spPr>
          <a:xfrm>
            <a:off x="8610600" y="6356350"/>
            <a:ext cx="1605284"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16057573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2">
    <p:spTree>
      <p:nvGrpSpPr>
        <p:cNvPr id="1" name=""/>
        <p:cNvGrpSpPr/>
        <p:nvPr/>
      </p:nvGrpSpPr>
      <p:grpSpPr>
        <a:xfrm>
          <a:off x="0" y="0"/>
          <a:ext cx="0" cy="0"/>
          <a:chOff x="0" y="0"/>
          <a:chExt cx="0" cy="0"/>
        </a:xfrm>
      </p:grpSpPr>
      <p:sp>
        <p:nvSpPr>
          <p:cNvPr id="10" name="Shape">
            <a:extLst>
              <a:ext uri="{FF2B5EF4-FFF2-40B4-BE49-F238E27FC236}">
                <a16:creationId xmlns:a16="http://schemas.microsoft.com/office/drawing/2014/main" id="{748ED840-F18E-5046-80E8-0E1E4903A5A8}"/>
              </a:ext>
            </a:extLst>
          </p:cNvPr>
          <p:cNvSpPr/>
          <p:nvPr userDrawn="1"/>
        </p:nvSpPr>
        <p:spPr>
          <a:xfrm>
            <a:off x="9283700" y="5257801"/>
            <a:ext cx="1272539" cy="1470661"/>
          </a:xfrm>
          <a:custGeom>
            <a:avLst/>
            <a:gdLst/>
            <a:ahLst/>
            <a:cxnLst>
              <a:cxn ang="0">
                <a:pos x="wd2" y="hd2"/>
              </a:cxn>
              <a:cxn ang="5400000">
                <a:pos x="wd2" y="hd2"/>
              </a:cxn>
              <a:cxn ang="10800000">
                <a:pos x="wd2" y="hd2"/>
              </a:cxn>
              <a:cxn ang="16200000">
                <a:pos x="wd2" y="hd2"/>
              </a:cxn>
            </a:cxnLst>
            <a:rect l="0" t="0" r="r" b="b"/>
            <a:pathLst>
              <a:path w="21600" h="21600" extrusionOk="0">
                <a:moveTo>
                  <a:pt x="21600" y="10800"/>
                </a:moveTo>
                <a:lnTo>
                  <a:pt x="21600" y="21600"/>
                </a:lnTo>
                <a:lnTo>
                  <a:pt x="10800" y="16191"/>
                </a:lnTo>
                <a:lnTo>
                  <a:pt x="0" y="10800"/>
                </a:lnTo>
                <a:lnTo>
                  <a:pt x="10800" y="5409"/>
                </a:lnTo>
                <a:lnTo>
                  <a:pt x="21600" y="0"/>
                </a:lnTo>
                <a:close/>
              </a:path>
            </a:pathLst>
          </a:custGeom>
          <a:solidFill>
            <a:schemeClr val="accent2"/>
          </a:solidFill>
          <a:ln w="12700">
            <a:miter lim="400000"/>
          </a:ln>
        </p:spPr>
        <p:txBody>
          <a:bodyPr lIns="38100" tIns="38100" rIns="38100" bIns="38100" anchor="ctr"/>
          <a:lstStyle/>
          <a:p>
            <a:pPr>
              <a:defRPr sz="3000">
                <a:solidFill>
                  <a:srgbClr val="FFFFFF"/>
                </a:solidFill>
              </a:defRPr>
            </a:pPr>
            <a:endParaRPr/>
          </a:p>
        </p:txBody>
      </p:sp>
      <p:sp>
        <p:nvSpPr>
          <p:cNvPr id="27" name="Freeform: Shape 26">
            <a:extLst>
              <a:ext uri="{FF2B5EF4-FFF2-40B4-BE49-F238E27FC236}">
                <a16:creationId xmlns:a16="http://schemas.microsoft.com/office/drawing/2014/main" id="{420C3630-200A-4B08-A78A-FCD2C9200D9D}"/>
              </a:ext>
            </a:extLst>
          </p:cNvPr>
          <p:cNvSpPr/>
          <p:nvPr userDrawn="1"/>
        </p:nvSpPr>
        <p:spPr>
          <a:xfrm>
            <a:off x="-1" y="0"/>
            <a:ext cx="12192001" cy="6858002"/>
          </a:xfrm>
          <a:custGeom>
            <a:avLst/>
            <a:gdLst>
              <a:gd name="connsiteX0" fmla="*/ 0 w 12192001"/>
              <a:gd name="connsiteY0" fmla="*/ 0 h 6858002"/>
              <a:gd name="connsiteX1" fmla="*/ 12190729 w 12192001"/>
              <a:gd name="connsiteY1" fmla="*/ 0 h 6858002"/>
              <a:gd name="connsiteX2" fmla="*/ 12190729 w 12192001"/>
              <a:gd name="connsiteY2" fmla="*/ 1308100 h 6858002"/>
              <a:gd name="connsiteX3" fmla="*/ 12192001 w 12192001"/>
              <a:gd name="connsiteY3" fmla="*/ 1308100 h 6858002"/>
              <a:gd name="connsiteX4" fmla="*/ 12192001 w 12192001"/>
              <a:gd name="connsiteY4" fmla="*/ 4547872 h 6858002"/>
              <a:gd name="connsiteX5" fmla="*/ 9996312 w 12192001"/>
              <a:gd name="connsiteY5" fmla="*/ 5815332 h 6858002"/>
              <a:gd name="connsiteX6" fmla="*/ 8191783 w 12192001"/>
              <a:gd name="connsiteY6" fmla="*/ 6858002 h 6858002"/>
              <a:gd name="connsiteX7" fmla="*/ 876935 w 12192001"/>
              <a:gd name="connsiteY7" fmla="*/ 6858002 h 6858002"/>
              <a:gd name="connsiteX8" fmla="*/ 876935 w 12192001"/>
              <a:gd name="connsiteY8" fmla="*/ 6857999 h 6858002"/>
              <a:gd name="connsiteX9" fmla="*/ 1 w 12192001"/>
              <a:gd name="connsiteY9" fmla="*/ 6857999 h 6858002"/>
              <a:gd name="connsiteX10" fmla="*/ 1 w 12192001"/>
              <a:gd name="connsiteY10" fmla="*/ 3448049 h 6858002"/>
              <a:gd name="connsiteX11" fmla="*/ 0 w 12192001"/>
              <a:gd name="connsiteY11" fmla="*/ 3448049 h 68580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2192001" h="6858002">
                <a:moveTo>
                  <a:pt x="0" y="0"/>
                </a:moveTo>
                <a:lnTo>
                  <a:pt x="12190729" y="0"/>
                </a:lnTo>
                <a:lnTo>
                  <a:pt x="12190729" y="1308100"/>
                </a:lnTo>
                <a:lnTo>
                  <a:pt x="12192001" y="1308100"/>
                </a:lnTo>
                <a:lnTo>
                  <a:pt x="12192001" y="4547872"/>
                </a:lnTo>
                <a:lnTo>
                  <a:pt x="9996312" y="5815332"/>
                </a:lnTo>
                <a:lnTo>
                  <a:pt x="8191783" y="6858002"/>
                </a:lnTo>
                <a:lnTo>
                  <a:pt x="876935" y="6858002"/>
                </a:lnTo>
                <a:lnTo>
                  <a:pt x="876935" y="6857999"/>
                </a:lnTo>
                <a:lnTo>
                  <a:pt x="1" y="6857999"/>
                </a:lnTo>
                <a:lnTo>
                  <a:pt x="1" y="3448049"/>
                </a:lnTo>
                <a:lnTo>
                  <a:pt x="0" y="3448049"/>
                </a:lnTo>
                <a:close/>
              </a:path>
            </a:pathLst>
          </a:custGeom>
          <a:solidFill>
            <a:schemeClr val="bg2"/>
          </a:solidFill>
          <a:ln w="12700">
            <a:miter lim="400000"/>
          </a:ln>
        </p:spPr>
        <p:txBody>
          <a:bodyPr wrap="square" lIns="38100" tIns="38100" rIns="38100" bIns="38100" anchor="ctr">
            <a:noAutofit/>
          </a:bodyPr>
          <a:lstStyle/>
          <a:p>
            <a:pPr>
              <a:defRPr sz="3000">
                <a:solidFill>
                  <a:srgbClr val="FFFFFF"/>
                </a:solidFill>
              </a:defRPr>
            </a:pPr>
            <a:endParaRPr/>
          </a:p>
        </p:txBody>
      </p:sp>
      <p:sp>
        <p:nvSpPr>
          <p:cNvPr id="13" name="Shape">
            <a:extLst>
              <a:ext uri="{FF2B5EF4-FFF2-40B4-BE49-F238E27FC236}">
                <a16:creationId xmlns:a16="http://schemas.microsoft.com/office/drawing/2014/main" id="{C6008AFF-851E-7646-87AB-E6D79FC00181}"/>
              </a:ext>
            </a:extLst>
          </p:cNvPr>
          <p:cNvSpPr/>
          <p:nvPr userDrawn="1"/>
        </p:nvSpPr>
        <p:spPr>
          <a:xfrm>
            <a:off x="9639300" y="3911601"/>
            <a:ext cx="2551429" cy="2946400"/>
          </a:xfrm>
          <a:custGeom>
            <a:avLst/>
            <a:gdLst/>
            <a:ahLst/>
            <a:cxnLst>
              <a:cxn ang="0">
                <a:pos x="wd2" y="hd2"/>
              </a:cxn>
              <a:cxn ang="5400000">
                <a:pos x="wd2" y="hd2"/>
              </a:cxn>
              <a:cxn ang="10800000">
                <a:pos x="wd2" y="hd2"/>
              </a:cxn>
              <a:cxn ang="16200000">
                <a:pos x="wd2" y="hd2"/>
              </a:cxn>
            </a:cxnLst>
            <a:rect l="0" t="0" r="r" b="b"/>
            <a:pathLst>
              <a:path w="21600" h="21600" extrusionOk="0">
                <a:moveTo>
                  <a:pt x="21600" y="10800"/>
                </a:moveTo>
                <a:lnTo>
                  <a:pt x="21600" y="21600"/>
                </a:lnTo>
                <a:lnTo>
                  <a:pt x="10805" y="16200"/>
                </a:lnTo>
                <a:lnTo>
                  <a:pt x="0" y="10800"/>
                </a:lnTo>
                <a:lnTo>
                  <a:pt x="10805" y="5400"/>
                </a:lnTo>
                <a:lnTo>
                  <a:pt x="21600" y="0"/>
                </a:lnTo>
                <a:close/>
              </a:path>
            </a:pathLst>
          </a:custGeom>
          <a:solidFill>
            <a:schemeClr val="accent1"/>
          </a:solidFill>
          <a:ln w="12700">
            <a:miter lim="400000"/>
          </a:ln>
        </p:spPr>
        <p:txBody>
          <a:bodyPr lIns="38100" tIns="38100" rIns="38100" bIns="38100" anchor="ctr"/>
          <a:lstStyle/>
          <a:p>
            <a:pPr>
              <a:defRPr sz="3000">
                <a:solidFill>
                  <a:srgbClr val="FFFFFF"/>
                </a:solidFill>
              </a:defRPr>
            </a:pPr>
            <a:endParaRPr/>
          </a:p>
        </p:txBody>
      </p:sp>
      <p:sp>
        <p:nvSpPr>
          <p:cNvPr id="14" name="Shape">
            <a:extLst>
              <a:ext uri="{FF2B5EF4-FFF2-40B4-BE49-F238E27FC236}">
                <a16:creationId xmlns:a16="http://schemas.microsoft.com/office/drawing/2014/main" id="{0D500AD8-094D-A144-94EC-741CDEBCBD81}"/>
              </a:ext>
            </a:extLst>
          </p:cNvPr>
          <p:cNvSpPr/>
          <p:nvPr userDrawn="1"/>
        </p:nvSpPr>
        <p:spPr>
          <a:xfrm>
            <a:off x="0" y="1"/>
            <a:ext cx="1402083" cy="1619250"/>
          </a:xfrm>
          <a:custGeom>
            <a:avLst/>
            <a:gdLst/>
            <a:ahLst/>
            <a:cxnLst>
              <a:cxn ang="0">
                <a:pos x="wd2" y="hd2"/>
              </a:cxn>
              <a:cxn ang="5400000">
                <a:pos x="wd2" y="hd2"/>
              </a:cxn>
              <a:cxn ang="10800000">
                <a:pos x="wd2" y="hd2"/>
              </a:cxn>
              <a:cxn ang="16200000">
                <a:pos x="wd2" y="hd2"/>
              </a:cxn>
            </a:cxnLst>
            <a:rect l="0" t="0" r="r" b="b"/>
            <a:pathLst>
              <a:path w="21600" h="21600" extrusionOk="0">
                <a:moveTo>
                  <a:pt x="0" y="10792"/>
                </a:moveTo>
                <a:lnTo>
                  <a:pt x="0" y="0"/>
                </a:lnTo>
                <a:lnTo>
                  <a:pt x="10800" y="5387"/>
                </a:lnTo>
                <a:lnTo>
                  <a:pt x="21600" y="10792"/>
                </a:lnTo>
                <a:lnTo>
                  <a:pt x="10800" y="16196"/>
                </a:lnTo>
                <a:lnTo>
                  <a:pt x="0" y="21600"/>
                </a:lnTo>
                <a:close/>
              </a:path>
            </a:pathLst>
          </a:custGeom>
          <a:solidFill>
            <a:srgbClr val="FFFFFF"/>
          </a:solidFill>
          <a:ln w="12700">
            <a:miter lim="400000"/>
          </a:ln>
        </p:spPr>
        <p:txBody>
          <a:bodyPr lIns="38100" tIns="38100" rIns="38100" bIns="38100" anchor="ctr"/>
          <a:lstStyle/>
          <a:p>
            <a:pPr>
              <a:defRPr sz="3000">
                <a:solidFill>
                  <a:srgbClr val="FFFFFF"/>
                </a:solidFill>
              </a:defRPr>
            </a:pPr>
            <a:endParaRPr/>
          </a:p>
        </p:txBody>
      </p:sp>
      <p:sp>
        <p:nvSpPr>
          <p:cNvPr id="15" name="Shape">
            <a:extLst>
              <a:ext uri="{FF2B5EF4-FFF2-40B4-BE49-F238E27FC236}">
                <a16:creationId xmlns:a16="http://schemas.microsoft.com/office/drawing/2014/main" id="{94994956-1202-2744-B1E4-D882AFAD1609}"/>
              </a:ext>
            </a:extLst>
          </p:cNvPr>
          <p:cNvSpPr/>
          <p:nvPr userDrawn="1"/>
        </p:nvSpPr>
        <p:spPr>
          <a:xfrm>
            <a:off x="0" y="1"/>
            <a:ext cx="712472" cy="822961"/>
          </a:xfrm>
          <a:custGeom>
            <a:avLst/>
            <a:gdLst/>
            <a:ahLst/>
            <a:cxnLst>
              <a:cxn ang="0">
                <a:pos x="wd2" y="hd2"/>
              </a:cxn>
              <a:cxn ang="5400000">
                <a:pos x="wd2" y="hd2"/>
              </a:cxn>
              <a:cxn ang="10800000">
                <a:pos x="wd2" y="hd2"/>
              </a:cxn>
              <a:cxn ang="16200000">
                <a:pos x="wd2" y="hd2"/>
              </a:cxn>
            </a:cxnLst>
            <a:rect l="0" t="0" r="r" b="b"/>
            <a:pathLst>
              <a:path w="21600" h="21600" extrusionOk="0">
                <a:moveTo>
                  <a:pt x="0" y="10800"/>
                </a:moveTo>
                <a:lnTo>
                  <a:pt x="0" y="0"/>
                </a:lnTo>
                <a:lnTo>
                  <a:pt x="10819" y="5400"/>
                </a:lnTo>
                <a:lnTo>
                  <a:pt x="21600" y="10800"/>
                </a:lnTo>
                <a:lnTo>
                  <a:pt x="10819" y="16200"/>
                </a:lnTo>
                <a:lnTo>
                  <a:pt x="0" y="21600"/>
                </a:ln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
        <p:nvSpPr>
          <p:cNvPr id="16" name="Shape">
            <a:extLst>
              <a:ext uri="{FF2B5EF4-FFF2-40B4-BE49-F238E27FC236}">
                <a16:creationId xmlns:a16="http://schemas.microsoft.com/office/drawing/2014/main" id="{A07FE7CE-809A-614E-917B-6363F3F3C88D}"/>
              </a:ext>
            </a:extLst>
          </p:cNvPr>
          <p:cNvSpPr/>
          <p:nvPr userDrawn="1"/>
        </p:nvSpPr>
        <p:spPr>
          <a:xfrm>
            <a:off x="698499" y="1"/>
            <a:ext cx="356873" cy="411481"/>
          </a:xfrm>
          <a:custGeom>
            <a:avLst/>
            <a:gdLst/>
            <a:ahLst/>
            <a:cxnLst>
              <a:cxn ang="0">
                <a:pos x="wd2" y="hd2"/>
              </a:cxn>
              <a:cxn ang="5400000">
                <a:pos x="wd2" y="hd2"/>
              </a:cxn>
              <a:cxn ang="10800000">
                <a:pos x="wd2" y="hd2"/>
              </a:cxn>
              <a:cxn ang="16200000">
                <a:pos x="wd2" y="hd2"/>
              </a:cxn>
            </a:cxnLst>
            <a:rect l="0" t="0" r="r" b="b"/>
            <a:pathLst>
              <a:path w="21600" h="21600" extrusionOk="0">
                <a:moveTo>
                  <a:pt x="0" y="10800"/>
                </a:moveTo>
                <a:lnTo>
                  <a:pt x="0" y="0"/>
                </a:lnTo>
                <a:lnTo>
                  <a:pt x="10838" y="5400"/>
                </a:lnTo>
                <a:lnTo>
                  <a:pt x="21600" y="10800"/>
                </a:lnTo>
                <a:lnTo>
                  <a:pt x="10838" y="16200"/>
                </a:lnTo>
                <a:lnTo>
                  <a:pt x="0" y="21600"/>
                </a:lnTo>
                <a:close/>
              </a:path>
            </a:pathLst>
          </a:custGeom>
          <a:solidFill>
            <a:schemeClr val="accent2"/>
          </a:solidFill>
          <a:ln w="12700">
            <a:miter lim="400000"/>
          </a:ln>
        </p:spPr>
        <p:txBody>
          <a:bodyPr lIns="38100" tIns="38100" rIns="38100" bIns="38100" anchor="ctr"/>
          <a:lstStyle/>
          <a:p>
            <a:pPr>
              <a:defRPr sz="3000">
                <a:solidFill>
                  <a:srgbClr val="FFFFFF"/>
                </a:solidFill>
              </a:defRPr>
            </a:pPr>
            <a:endParaRPr/>
          </a:p>
        </p:txBody>
      </p:sp>
      <p:sp>
        <p:nvSpPr>
          <p:cNvPr id="12" name="Title 1">
            <a:extLst>
              <a:ext uri="{FF2B5EF4-FFF2-40B4-BE49-F238E27FC236}">
                <a16:creationId xmlns:a16="http://schemas.microsoft.com/office/drawing/2014/main" id="{08888851-8419-4D40-B1E3-9D279F24C731}"/>
              </a:ext>
            </a:extLst>
          </p:cNvPr>
          <p:cNvSpPr>
            <a:spLocks noGrp="1"/>
          </p:cNvSpPr>
          <p:nvPr>
            <p:ph type="title"/>
          </p:nvPr>
        </p:nvSpPr>
        <p:spPr>
          <a:xfrm>
            <a:off x="1583140" y="365125"/>
            <a:ext cx="9770660" cy="1325563"/>
          </a:xfrm>
        </p:spPr>
        <p:txBody>
          <a:bodyPr/>
          <a:lstStyle>
            <a:lvl1pPr>
              <a:defRPr>
                <a:solidFill>
                  <a:schemeClr val="accent1"/>
                </a:solidFill>
              </a:defRPr>
            </a:lvl1pPr>
          </a:lstStyle>
          <a:p>
            <a:r>
              <a:rPr lang="en-US" dirty="0"/>
              <a:t>Click to edit Master title style</a:t>
            </a:r>
          </a:p>
        </p:txBody>
      </p:sp>
      <p:sp>
        <p:nvSpPr>
          <p:cNvPr id="18" name="Content Placeholder 2">
            <a:extLst>
              <a:ext uri="{FF2B5EF4-FFF2-40B4-BE49-F238E27FC236}">
                <a16:creationId xmlns:a16="http://schemas.microsoft.com/office/drawing/2014/main" id="{9CCD0F33-6122-4DA2-AA9D-CA48CEFB9225}"/>
              </a:ext>
            </a:extLst>
          </p:cNvPr>
          <p:cNvSpPr>
            <a:spLocks noGrp="1"/>
          </p:cNvSpPr>
          <p:nvPr>
            <p:ph idx="1"/>
          </p:nvPr>
        </p:nvSpPr>
        <p:spPr>
          <a:xfrm>
            <a:off x="838200" y="1825625"/>
            <a:ext cx="10515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9" name="Date Placeholder 3">
            <a:extLst>
              <a:ext uri="{FF2B5EF4-FFF2-40B4-BE49-F238E27FC236}">
                <a16:creationId xmlns:a16="http://schemas.microsoft.com/office/drawing/2014/main" id="{7A8A3FA1-377F-4383-B7E8-14D9409AF64B}"/>
              </a:ext>
            </a:extLst>
          </p:cNvPr>
          <p:cNvSpPr>
            <a:spLocks noGrp="1"/>
          </p:cNvSpPr>
          <p:nvPr>
            <p:ph type="dt" sz="half" idx="10"/>
          </p:nvPr>
        </p:nvSpPr>
        <p:spPr>
          <a:xfrm>
            <a:off x="838200" y="6356350"/>
            <a:ext cx="2743200" cy="365125"/>
          </a:xfrm>
        </p:spPr>
        <p:txBody>
          <a:bodyPr/>
          <a:lstStyle/>
          <a:p>
            <a:r>
              <a:rPr lang="en-US"/>
              <a:t>Date</a:t>
            </a:r>
          </a:p>
        </p:txBody>
      </p:sp>
      <p:sp>
        <p:nvSpPr>
          <p:cNvPr id="20" name="Footer Placeholder 4">
            <a:extLst>
              <a:ext uri="{FF2B5EF4-FFF2-40B4-BE49-F238E27FC236}">
                <a16:creationId xmlns:a16="http://schemas.microsoft.com/office/drawing/2014/main" id="{566F5CF8-699B-4A09-9AD0-718B0175E486}"/>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21" name="Slide Number Placeholder 5">
            <a:extLst>
              <a:ext uri="{FF2B5EF4-FFF2-40B4-BE49-F238E27FC236}">
                <a16:creationId xmlns:a16="http://schemas.microsoft.com/office/drawing/2014/main" id="{7C55771C-35B2-4842-A572-EEE14A727DBF}"/>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32534733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ection 1">
    <p:spTree>
      <p:nvGrpSpPr>
        <p:cNvPr id="1" name=""/>
        <p:cNvGrpSpPr/>
        <p:nvPr/>
      </p:nvGrpSpPr>
      <p:grpSpPr>
        <a:xfrm>
          <a:off x="0" y="0"/>
          <a:ext cx="0" cy="0"/>
          <a:chOff x="0" y="0"/>
          <a:chExt cx="0" cy="0"/>
        </a:xfrm>
      </p:grpSpPr>
      <p:sp>
        <p:nvSpPr>
          <p:cNvPr id="15" name="Shape">
            <a:extLst>
              <a:ext uri="{FF2B5EF4-FFF2-40B4-BE49-F238E27FC236}">
                <a16:creationId xmlns:a16="http://schemas.microsoft.com/office/drawing/2014/main" id="{30A89951-2398-1945-B2F7-92B4C917FC73}"/>
              </a:ext>
            </a:extLst>
          </p:cNvPr>
          <p:cNvSpPr/>
          <p:nvPr userDrawn="1"/>
        </p:nvSpPr>
        <p:spPr>
          <a:xfrm>
            <a:off x="0" y="1"/>
            <a:ext cx="11699237" cy="6753860"/>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10800" y="10800"/>
                </a:lnTo>
                <a:lnTo>
                  <a:pt x="21600" y="0"/>
                </a:lnTo>
                <a:close/>
              </a:path>
            </a:pathLst>
          </a:custGeom>
          <a:solidFill>
            <a:schemeClr val="bg2"/>
          </a:solidFill>
          <a:ln w="12700">
            <a:miter lim="400000"/>
          </a:ln>
        </p:spPr>
        <p:txBody>
          <a:bodyPr lIns="38100" tIns="38100" rIns="38100" bIns="38100" anchor="ctr"/>
          <a:lstStyle/>
          <a:p>
            <a:pPr>
              <a:defRPr sz="3000">
                <a:solidFill>
                  <a:srgbClr val="FFFFFF"/>
                </a:solidFill>
              </a:defRPr>
            </a:pPr>
            <a:endParaRPr/>
          </a:p>
        </p:txBody>
      </p:sp>
      <p:sp>
        <p:nvSpPr>
          <p:cNvPr id="21" name="Freeform 20">
            <a:extLst>
              <a:ext uri="{FF2B5EF4-FFF2-40B4-BE49-F238E27FC236}">
                <a16:creationId xmlns:a16="http://schemas.microsoft.com/office/drawing/2014/main" id="{71FBDB2D-0015-8242-809D-67AC19E4BC24}"/>
              </a:ext>
            </a:extLst>
          </p:cNvPr>
          <p:cNvSpPr>
            <a:spLocks noGrp="1"/>
          </p:cNvSpPr>
          <p:nvPr>
            <p:ph type="pic" sz="quarter" idx="13"/>
          </p:nvPr>
        </p:nvSpPr>
        <p:spPr>
          <a:xfrm>
            <a:off x="1270000" y="0"/>
            <a:ext cx="4724400" cy="6858000"/>
          </a:xfrm>
          <a:custGeom>
            <a:avLst/>
            <a:gdLst>
              <a:gd name="connsiteX0" fmla="*/ 0 w 4724400"/>
              <a:gd name="connsiteY0" fmla="*/ 0 h 6858000"/>
              <a:gd name="connsiteX1" fmla="*/ 4724400 w 4724400"/>
              <a:gd name="connsiteY1" fmla="*/ 0 h 6858000"/>
              <a:gd name="connsiteX2" fmla="*/ 4724400 w 4724400"/>
              <a:gd name="connsiteY2" fmla="*/ 4130042 h 6858000"/>
              <a:gd name="connsiteX3" fmla="*/ 2362200 w 4724400"/>
              <a:gd name="connsiteY3" fmla="*/ 5494022 h 6858000"/>
              <a:gd name="connsiteX4" fmla="*/ 3 w 4724400"/>
              <a:gd name="connsiteY4" fmla="*/ 6858000 h 6858000"/>
              <a:gd name="connsiteX5" fmla="*/ 0 w 4724400"/>
              <a:gd name="connsiteY5"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724400" h="6858000">
                <a:moveTo>
                  <a:pt x="0" y="0"/>
                </a:moveTo>
                <a:lnTo>
                  <a:pt x="4724400" y="0"/>
                </a:lnTo>
                <a:lnTo>
                  <a:pt x="4724400" y="4130042"/>
                </a:lnTo>
                <a:lnTo>
                  <a:pt x="2362200" y="5494022"/>
                </a:lnTo>
                <a:lnTo>
                  <a:pt x="3" y="6858000"/>
                </a:lnTo>
                <a:lnTo>
                  <a:pt x="0" y="6858000"/>
                </a:lnTo>
                <a:close/>
              </a:path>
            </a:pathLst>
          </a:custGeom>
          <a:solidFill>
            <a:schemeClr val="accent6"/>
          </a:solidFill>
        </p:spPr>
        <p:txBody>
          <a:bodyPr wrap="square" anchor="ctr">
            <a:noAutofit/>
          </a:bodyPr>
          <a:lstStyle>
            <a:lvl1pPr marL="0" indent="0" algn="ctr">
              <a:buNone/>
              <a:defRPr>
                <a:solidFill>
                  <a:schemeClr val="bg1"/>
                </a:solidFill>
              </a:defRPr>
            </a:lvl1pPr>
          </a:lstStyle>
          <a:p>
            <a:endParaRPr lang="en-US"/>
          </a:p>
        </p:txBody>
      </p:sp>
      <p:sp>
        <p:nvSpPr>
          <p:cNvPr id="17" name="Shape">
            <a:extLst>
              <a:ext uri="{FF2B5EF4-FFF2-40B4-BE49-F238E27FC236}">
                <a16:creationId xmlns:a16="http://schemas.microsoft.com/office/drawing/2014/main" id="{32668D55-9A1E-F742-A3FC-B430991BCC1D}"/>
              </a:ext>
            </a:extLst>
          </p:cNvPr>
          <p:cNvSpPr/>
          <p:nvPr userDrawn="1"/>
        </p:nvSpPr>
        <p:spPr>
          <a:xfrm>
            <a:off x="5994400" y="2139950"/>
            <a:ext cx="991872" cy="1144272"/>
          </a:xfrm>
          <a:custGeom>
            <a:avLst/>
            <a:gdLst/>
            <a:ahLst/>
            <a:cxnLst>
              <a:cxn ang="0">
                <a:pos x="wd2" y="hd2"/>
              </a:cxn>
              <a:cxn ang="5400000">
                <a:pos x="wd2" y="hd2"/>
              </a:cxn>
              <a:cxn ang="10800000">
                <a:pos x="wd2" y="hd2"/>
              </a:cxn>
              <a:cxn ang="16200000">
                <a:pos x="wd2" y="hd2"/>
              </a:cxn>
            </a:cxnLst>
            <a:rect l="0" t="0" r="r" b="b"/>
            <a:pathLst>
              <a:path w="21600" h="21600" extrusionOk="0">
                <a:moveTo>
                  <a:pt x="0" y="10788"/>
                </a:moveTo>
                <a:lnTo>
                  <a:pt x="0" y="0"/>
                </a:lnTo>
                <a:lnTo>
                  <a:pt x="10786" y="5394"/>
                </a:lnTo>
                <a:lnTo>
                  <a:pt x="21600" y="10788"/>
                </a:lnTo>
                <a:lnTo>
                  <a:pt x="10786" y="16206"/>
                </a:lnTo>
                <a:lnTo>
                  <a:pt x="0" y="21600"/>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18" name="Shape">
            <a:extLst>
              <a:ext uri="{FF2B5EF4-FFF2-40B4-BE49-F238E27FC236}">
                <a16:creationId xmlns:a16="http://schemas.microsoft.com/office/drawing/2014/main" id="{DE9A39FC-B4D4-C941-846A-D45648F0DF38}"/>
              </a:ext>
            </a:extLst>
          </p:cNvPr>
          <p:cNvSpPr/>
          <p:nvPr userDrawn="1"/>
        </p:nvSpPr>
        <p:spPr>
          <a:xfrm>
            <a:off x="-1" y="5708651"/>
            <a:ext cx="905509" cy="1045211"/>
          </a:xfrm>
          <a:custGeom>
            <a:avLst/>
            <a:gdLst/>
            <a:ahLst/>
            <a:cxnLst>
              <a:cxn ang="0">
                <a:pos x="wd2" y="hd2"/>
              </a:cxn>
              <a:cxn ang="5400000">
                <a:pos x="wd2" y="hd2"/>
              </a:cxn>
              <a:cxn ang="10800000">
                <a:pos x="wd2" y="hd2"/>
              </a:cxn>
              <a:cxn ang="16200000">
                <a:pos x="wd2" y="hd2"/>
              </a:cxn>
            </a:cxnLst>
            <a:rect l="0" t="0" r="r" b="b"/>
            <a:pathLst>
              <a:path w="21600" h="21600" extrusionOk="0">
                <a:moveTo>
                  <a:pt x="0" y="10813"/>
                </a:moveTo>
                <a:lnTo>
                  <a:pt x="0" y="0"/>
                </a:lnTo>
                <a:lnTo>
                  <a:pt x="10815" y="5407"/>
                </a:lnTo>
                <a:lnTo>
                  <a:pt x="21600" y="10813"/>
                </a:lnTo>
                <a:lnTo>
                  <a:pt x="10815" y="16193"/>
                </a:lnTo>
                <a:lnTo>
                  <a:pt x="0" y="21600"/>
                </a:ln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
        <p:nvSpPr>
          <p:cNvPr id="8" name="Title 1">
            <a:extLst>
              <a:ext uri="{FF2B5EF4-FFF2-40B4-BE49-F238E27FC236}">
                <a16:creationId xmlns:a16="http://schemas.microsoft.com/office/drawing/2014/main" id="{C7E228BF-1CA5-4856-ADE1-3CF4E8475976}"/>
              </a:ext>
            </a:extLst>
          </p:cNvPr>
          <p:cNvSpPr>
            <a:spLocks noGrp="1"/>
          </p:cNvSpPr>
          <p:nvPr>
            <p:ph type="title"/>
          </p:nvPr>
        </p:nvSpPr>
        <p:spPr>
          <a:xfrm>
            <a:off x="7232648" y="1709738"/>
            <a:ext cx="4114801" cy="2852737"/>
          </a:xfrm>
        </p:spPr>
        <p:txBody>
          <a:bodyPr anchor="b"/>
          <a:lstStyle>
            <a:lvl1pPr>
              <a:defRPr sz="6000">
                <a:solidFill>
                  <a:schemeClr val="accent1"/>
                </a:solidFill>
              </a:defRPr>
            </a:lvl1pPr>
          </a:lstStyle>
          <a:p>
            <a:r>
              <a:rPr lang="en-US" dirty="0"/>
              <a:t>Click to edit Master title style</a:t>
            </a:r>
          </a:p>
        </p:txBody>
      </p:sp>
      <p:sp>
        <p:nvSpPr>
          <p:cNvPr id="9" name="Text Placeholder 2">
            <a:extLst>
              <a:ext uri="{FF2B5EF4-FFF2-40B4-BE49-F238E27FC236}">
                <a16:creationId xmlns:a16="http://schemas.microsoft.com/office/drawing/2014/main" id="{A75560DB-B208-41C1-AC26-ACACF8AE7CCD}"/>
              </a:ext>
            </a:extLst>
          </p:cNvPr>
          <p:cNvSpPr>
            <a:spLocks noGrp="1"/>
          </p:cNvSpPr>
          <p:nvPr>
            <p:ph type="body" idx="1"/>
          </p:nvPr>
        </p:nvSpPr>
        <p:spPr>
          <a:xfrm>
            <a:off x="7232648" y="4589463"/>
            <a:ext cx="4114801" cy="1500187"/>
          </a:xfrm>
        </p:spPr>
        <p:txBody>
          <a:bodyPr/>
          <a:lstStyle>
            <a:lvl1pPr marL="0" indent="0">
              <a:buNone/>
              <a:defRPr sz="2400">
                <a:solidFill>
                  <a:schemeClr val="accent3"/>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0" name="Date Placeholder 3">
            <a:extLst>
              <a:ext uri="{FF2B5EF4-FFF2-40B4-BE49-F238E27FC236}">
                <a16:creationId xmlns:a16="http://schemas.microsoft.com/office/drawing/2014/main" id="{78CD13F7-FE5E-4564-955B-78635E1D6BD1}"/>
              </a:ext>
            </a:extLst>
          </p:cNvPr>
          <p:cNvSpPr>
            <a:spLocks noGrp="1"/>
          </p:cNvSpPr>
          <p:nvPr>
            <p:ph type="dt" sz="half" idx="10"/>
          </p:nvPr>
        </p:nvSpPr>
        <p:spPr>
          <a:xfrm>
            <a:off x="2343782" y="6356350"/>
            <a:ext cx="1763402" cy="365125"/>
          </a:xfrm>
        </p:spPr>
        <p:txBody>
          <a:bodyPr/>
          <a:lstStyle/>
          <a:p>
            <a:r>
              <a:rPr lang="en-US"/>
              <a:t>Date</a:t>
            </a:r>
          </a:p>
        </p:txBody>
      </p:sp>
      <p:sp>
        <p:nvSpPr>
          <p:cNvPr id="11" name="Footer Placeholder 4">
            <a:extLst>
              <a:ext uri="{FF2B5EF4-FFF2-40B4-BE49-F238E27FC236}">
                <a16:creationId xmlns:a16="http://schemas.microsoft.com/office/drawing/2014/main" id="{DFEC6B85-2D6C-4E54-AFB1-FC9C8C5BCCCD}"/>
              </a:ext>
            </a:extLst>
          </p:cNvPr>
          <p:cNvSpPr>
            <a:spLocks noGrp="1"/>
          </p:cNvSpPr>
          <p:nvPr>
            <p:ph type="ftr" sz="quarter" idx="11"/>
          </p:nvPr>
        </p:nvSpPr>
        <p:spPr>
          <a:xfrm>
            <a:off x="4301492" y="6356350"/>
            <a:ext cx="4114800" cy="365125"/>
          </a:xfrm>
        </p:spPr>
        <p:txBody>
          <a:bodyPr/>
          <a:lstStyle/>
          <a:p>
            <a:r>
              <a:rPr lang="en-US"/>
              <a:t>Your Footer Here</a:t>
            </a:r>
          </a:p>
        </p:txBody>
      </p:sp>
      <p:sp>
        <p:nvSpPr>
          <p:cNvPr id="12" name="Slide Number Placeholder 5">
            <a:extLst>
              <a:ext uri="{FF2B5EF4-FFF2-40B4-BE49-F238E27FC236}">
                <a16:creationId xmlns:a16="http://schemas.microsoft.com/office/drawing/2014/main" id="{C0A08B1B-1C08-468B-84FB-AF1608C8E4FD}"/>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20923523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Section 2">
    <p:spTree>
      <p:nvGrpSpPr>
        <p:cNvPr id="1" name=""/>
        <p:cNvGrpSpPr/>
        <p:nvPr/>
      </p:nvGrpSpPr>
      <p:grpSpPr>
        <a:xfrm>
          <a:off x="0" y="0"/>
          <a:ext cx="0" cy="0"/>
          <a:chOff x="0" y="0"/>
          <a:chExt cx="0" cy="0"/>
        </a:xfrm>
      </p:grpSpPr>
      <p:sp>
        <p:nvSpPr>
          <p:cNvPr id="22" name="Freeform 21">
            <a:extLst>
              <a:ext uri="{FF2B5EF4-FFF2-40B4-BE49-F238E27FC236}">
                <a16:creationId xmlns:a16="http://schemas.microsoft.com/office/drawing/2014/main" id="{605890FC-B6D0-494B-91A4-EA2269249B26}"/>
              </a:ext>
            </a:extLst>
          </p:cNvPr>
          <p:cNvSpPr>
            <a:spLocks noGrp="1"/>
          </p:cNvSpPr>
          <p:nvPr>
            <p:ph type="pic" sz="quarter" idx="13"/>
          </p:nvPr>
        </p:nvSpPr>
        <p:spPr>
          <a:xfrm>
            <a:off x="1668778" y="0"/>
            <a:ext cx="9083043" cy="6225541"/>
          </a:xfrm>
          <a:custGeom>
            <a:avLst/>
            <a:gdLst>
              <a:gd name="connsiteX0" fmla="*/ 0 w 9083043"/>
              <a:gd name="connsiteY0" fmla="*/ 0 h 6225541"/>
              <a:gd name="connsiteX1" fmla="*/ 7382496 w 9083043"/>
              <a:gd name="connsiteY1" fmla="*/ 0 h 6225541"/>
              <a:gd name="connsiteX2" fmla="*/ 9083043 w 9083043"/>
              <a:gd name="connsiteY2" fmla="*/ 0 h 6225541"/>
              <a:gd name="connsiteX3" fmla="*/ 9083043 w 9083043"/>
              <a:gd name="connsiteY3" fmla="*/ 981676 h 6225541"/>
              <a:gd name="connsiteX4" fmla="*/ 4541522 w 9083043"/>
              <a:gd name="connsiteY4" fmla="*/ 3603032 h 6225541"/>
              <a:gd name="connsiteX5" fmla="*/ 0 w 9083043"/>
              <a:gd name="connsiteY5" fmla="*/ 6225541 h 6225541"/>
              <a:gd name="connsiteX6" fmla="*/ 0 w 9083043"/>
              <a:gd name="connsiteY6" fmla="*/ 981676 h 62255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083043" h="6225541">
                <a:moveTo>
                  <a:pt x="0" y="0"/>
                </a:moveTo>
                <a:lnTo>
                  <a:pt x="7382496" y="0"/>
                </a:lnTo>
                <a:lnTo>
                  <a:pt x="9083043" y="0"/>
                </a:lnTo>
                <a:lnTo>
                  <a:pt x="9083043" y="981676"/>
                </a:lnTo>
                <a:lnTo>
                  <a:pt x="4541522" y="3603032"/>
                </a:lnTo>
                <a:lnTo>
                  <a:pt x="0" y="6225541"/>
                </a:lnTo>
                <a:lnTo>
                  <a:pt x="0" y="981676"/>
                </a:lnTo>
                <a:close/>
              </a:path>
            </a:pathLst>
          </a:custGeom>
          <a:solidFill>
            <a:schemeClr val="accent6"/>
          </a:solidFill>
        </p:spPr>
        <p:txBody>
          <a:bodyPr wrap="square" anchor="t">
            <a:noAutofit/>
          </a:bodyPr>
          <a:lstStyle>
            <a:lvl1pPr marL="0" indent="0" algn="ctr">
              <a:buNone/>
              <a:defRPr>
                <a:solidFill>
                  <a:schemeClr val="bg1"/>
                </a:solidFill>
              </a:defRPr>
            </a:lvl1pPr>
          </a:lstStyle>
          <a:p>
            <a:endParaRPr lang="en-US"/>
          </a:p>
        </p:txBody>
      </p:sp>
      <p:sp>
        <p:nvSpPr>
          <p:cNvPr id="15" name="Shape">
            <a:extLst>
              <a:ext uri="{FF2B5EF4-FFF2-40B4-BE49-F238E27FC236}">
                <a16:creationId xmlns:a16="http://schemas.microsoft.com/office/drawing/2014/main" id="{D0D9B39D-3DBB-CE41-BA3B-DE76DACD4A56}"/>
              </a:ext>
            </a:extLst>
          </p:cNvPr>
          <p:cNvSpPr/>
          <p:nvPr userDrawn="1"/>
        </p:nvSpPr>
        <p:spPr>
          <a:xfrm>
            <a:off x="10228578" y="5723889"/>
            <a:ext cx="1963422" cy="1134111"/>
          </a:xfrm>
          <a:custGeom>
            <a:avLst/>
            <a:gdLst/>
            <a:ahLst/>
            <a:cxnLst>
              <a:cxn ang="0">
                <a:pos x="wd2" y="hd2"/>
              </a:cxn>
              <a:cxn ang="5400000">
                <a:pos x="wd2" y="hd2"/>
              </a:cxn>
              <a:cxn ang="10800000">
                <a:pos x="wd2" y="hd2"/>
              </a:cxn>
              <a:cxn ang="16200000">
                <a:pos x="wd2" y="hd2"/>
              </a:cxn>
            </a:cxnLst>
            <a:rect l="0" t="0" r="r" b="b"/>
            <a:pathLst>
              <a:path w="21600" h="21600" extrusionOk="0">
                <a:moveTo>
                  <a:pt x="10800" y="10788"/>
                </a:moveTo>
                <a:lnTo>
                  <a:pt x="0" y="21600"/>
                </a:lnTo>
                <a:lnTo>
                  <a:pt x="21600" y="21600"/>
                </a:lnTo>
                <a:lnTo>
                  <a:pt x="21600" y="0"/>
                </a:lnTo>
                <a:close/>
              </a:path>
            </a:pathLst>
          </a:custGeom>
          <a:solidFill>
            <a:schemeClr val="bg2"/>
          </a:solidFill>
          <a:ln w="12700">
            <a:miter lim="400000"/>
          </a:ln>
        </p:spPr>
        <p:txBody>
          <a:bodyPr lIns="38100" tIns="38100" rIns="38100" bIns="38100" anchor="ctr"/>
          <a:lstStyle/>
          <a:p>
            <a:pPr>
              <a:defRPr sz="3000">
                <a:solidFill>
                  <a:srgbClr val="FFFFFF"/>
                </a:solidFill>
              </a:defRPr>
            </a:pPr>
            <a:endParaRPr/>
          </a:p>
        </p:txBody>
      </p:sp>
      <p:sp>
        <p:nvSpPr>
          <p:cNvPr id="20" name="Shape">
            <a:extLst>
              <a:ext uri="{FF2B5EF4-FFF2-40B4-BE49-F238E27FC236}">
                <a16:creationId xmlns:a16="http://schemas.microsoft.com/office/drawing/2014/main" id="{F71EC40B-38D1-2448-8399-BB5F0B424900}"/>
              </a:ext>
            </a:extLst>
          </p:cNvPr>
          <p:cNvSpPr/>
          <p:nvPr userDrawn="1"/>
        </p:nvSpPr>
        <p:spPr>
          <a:xfrm>
            <a:off x="10584178" y="5397501"/>
            <a:ext cx="1036315" cy="1197611"/>
          </a:xfrm>
          <a:custGeom>
            <a:avLst/>
            <a:gdLst/>
            <a:ahLst/>
            <a:cxnLst>
              <a:cxn ang="0">
                <a:pos x="wd2" y="hd2"/>
              </a:cxn>
              <a:cxn ang="5400000">
                <a:pos x="wd2" y="hd2"/>
              </a:cxn>
              <a:cxn ang="10800000">
                <a:pos x="wd2" y="hd2"/>
              </a:cxn>
              <a:cxn ang="16200000">
                <a:pos x="wd2" y="hd2"/>
              </a:cxn>
            </a:cxnLst>
            <a:rect l="0" t="0" r="r" b="b"/>
            <a:pathLst>
              <a:path w="21600" h="21600" extrusionOk="0">
                <a:moveTo>
                  <a:pt x="21600" y="10811"/>
                </a:moveTo>
                <a:lnTo>
                  <a:pt x="21600" y="21600"/>
                </a:lnTo>
                <a:lnTo>
                  <a:pt x="10800" y="16217"/>
                </a:lnTo>
                <a:lnTo>
                  <a:pt x="0" y="10811"/>
                </a:lnTo>
                <a:lnTo>
                  <a:pt x="10800" y="5406"/>
                </a:lnTo>
                <a:lnTo>
                  <a:pt x="21600" y="0"/>
                </a:ln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
        <p:nvSpPr>
          <p:cNvPr id="21" name="Shape">
            <a:extLst>
              <a:ext uri="{FF2B5EF4-FFF2-40B4-BE49-F238E27FC236}">
                <a16:creationId xmlns:a16="http://schemas.microsoft.com/office/drawing/2014/main" id="{C06CC9CF-785B-7B4E-9942-A95CB77DB67F}"/>
              </a:ext>
            </a:extLst>
          </p:cNvPr>
          <p:cNvSpPr/>
          <p:nvPr userDrawn="1"/>
        </p:nvSpPr>
        <p:spPr>
          <a:xfrm>
            <a:off x="10228577" y="5994401"/>
            <a:ext cx="349252" cy="402591"/>
          </a:xfrm>
          <a:custGeom>
            <a:avLst/>
            <a:gdLst/>
            <a:ahLst/>
            <a:cxnLst>
              <a:cxn ang="0">
                <a:pos x="wd2" y="hd2"/>
              </a:cxn>
              <a:cxn ang="5400000">
                <a:pos x="wd2" y="hd2"/>
              </a:cxn>
              <a:cxn ang="10800000">
                <a:pos x="wd2" y="hd2"/>
              </a:cxn>
              <a:cxn ang="16200000">
                <a:pos x="wd2" y="hd2"/>
              </a:cxn>
            </a:cxnLst>
            <a:rect l="0" t="0" r="r" b="b"/>
            <a:pathLst>
              <a:path w="21600" h="21600" extrusionOk="0">
                <a:moveTo>
                  <a:pt x="21600" y="10766"/>
                </a:moveTo>
                <a:lnTo>
                  <a:pt x="21600" y="21600"/>
                </a:lnTo>
                <a:lnTo>
                  <a:pt x="10839" y="16149"/>
                </a:lnTo>
                <a:lnTo>
                  <a:pt x="0" y="10766"/>
                </a:lnTo>
                <a:lnTo>
                  <a:pt x="10839" y="5383"/>
                </a:lnTo>
                <a:lnTo>
                  <a:pt x="21600" y="0"/>
                </a:lnTo>
                <a:close/>
              </a:path>
            </a:pathLst>
          </a:custGeom>
          <a:solidFill>
            <a:schemeClr val="accent1"/>
          </a:solidFill>
          <a:ln w="12700">
            <a:miter lim="400000"/>
          </a:ln>
        </p:spPr>
        <p:txBody>
          <a:bodyPr lIns="38100" tIns="38100" rIns="38100" bIns="38100" anchor="ctr"/>
          <a:lstStyle/>
          <a:p>
            <a:pPr>
              <a:defRPr sz="3000">
                <a:solidFill>
                  <a:srgbClr val="FFFFFF"/>
                </a:solidFill>
              </a:defRPr>
            </a:pPr>
            <a:endParaRPr/>
          </a:p>
        </p:txBody>
      </p:sp>
      <p:sp>
        <p:nvSpPr>
          <p:cNvPr id="8" name="Title 1">
            <a:extLst>
              <a:ext uri="{FF2B5EF4-FFF2-40B4-BE49-F238E27FC236}">
                <a16:creationId xmlns:a16="http://schemas.microsoft.com/office/drawing/2014/main" id="{74985E82-8BBB-4140-ADE7-3211B76C0426}"/>
              </a:ext>
            </a:extLst>
          </p:cNvPr>
          <p:cNvSpPr>
            <a:spLocks noGrp="1"/>
          </p:cNvSpPr>
          <p:nvPr>
            <p:ph type="title"/>
          </p:nvPr>
        </p:nvSpPr>
        <p:spPr>
          <a:xfrm>
            <a:off x="6535270" y="3041651"/>
            <a:ext cx="4812179" cy="1991247"/>
          </a:xfrm>
        </p:spPr>
        <p:txBody>
          <a:bodyPr anchor="b"/>
          <a:lstStyle>
            <a:lvl1pPr>
              <a:defRPr sz="6000"/>
            </a:lvl1pPr>
          </a:lstStyle>
          <a:p>
            <a:r>
              <a:rPr lang="en-US"/>
              <a:t>Click to edit Master title style</a:t>
            </a:r>
          </a:p>
        </p:txBody>
      </p:sp>
      <p:sp>
        <p:nvSpPr>
          <p:cNvPr id="9" name="Text Placeholder 2">
            <a:extLst>
              <a:ext uri="{FF2B5EF4-FFF2-40B4-BE49-F238E27FC236}">
                <a16:creationId xmlns:a16="http://schemas.microsoft.com/office/drawing/2014/main" id="{BE5281E8-502B-4754-B5F5-7C62E11011CF}"/>
              </a:ext>
            </a:extLst>
          </p:cNvPr>
          <p:cNvSpPr>
            <a:spLocks noGrp="1"/>
          </p:cNvSpPr>
          <p:nvPr>
            <p:ph type="body" idx="1"/>
          </p:nvPr>
        </p:nvSpPr>
        <p:spPr>
          <a:xfrm>
            <a:off x="6535270" y="5148262"/>
            <a:ext cx="4812180" cy="941388"/>
          </a:xfrm>
        </p:spPr>
        <p:txBody>
          <a:bodyPr/>
          <a:lstStyle>
            <a:lvl1pPr marL="0" indent="0">
              <a:buNone/>
              <a:defRPr sz="2400">
                <a:solidFill>
                  <a:schemeClr val="accent3"/>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0" name="Date Placeholder 3">
            <a:extLst>
              <a:ext uri="{FF2B5EF4-FFF2-40B4-BE49-F238E27FC236}">
                <a16:creationId xmlns:a16="http://schemas.microsoft.com/office/drawing/2014/main" id="{A67E5779-2729-4DED-A8C2-41F4FEE4767B}"/>
              </a:ext>
            </a:extLst>
          </p:cNvPr>
          <p:cNvSpPr>
            <a:spLocks noGrp="1"/>
          </p:cNvSpPr>
          <p:nvPr>
            <p:ph type="dt" sz="half" idx="10"/>
          </p:nvPr>
        </p:nvSpPr>
        <p:spPr>
          <a:xfrm>
            <a:off x="838200" y="6356350"/>
            <a:ext cx="2743200" cy="365125"/>
          </a:xfrm>
        </p:spPr>
        <p:txBody>
          <a:bodyPr/>
          <a:lstStyle/>
          <a:p>
            <a:r>
              <a:rPr lang="en-US"/>
              <a:t>Date</a:t>
            </a:r>
          </a:p>
        </p:txBody>
      </p:sp>
      <p:sp>
        <p:nvSpPr>
          <p:cNvPr id="11" name="Footer Placeholder 4">
            <a:extLst>
              <a:ext uri="{FF2B5EF4-FFF2-40B4-BE49-F238E27FC236}">
                <a16:creationId xmlns:a16="http://schemas.microsoft.com/office/drawing/2014/main" id="{FBD21987-FA22-47F7-B702-8D9638C10C5C}"/>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12" name="Slide Number Placeholder 5">
            <a:extLst>
              <a:ext uri="{FF2B5EF4-FFF2-40B4-BE49-F238E27FC236}">
                <a16:creationId xmlns:a16="http://schemas.microsoft.com/office/drawing/2014/main" id="{A03F40A7-0F3F-41D6-9058-1BE8DB2708C0}"/>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4146251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losing">
    <p:spTree>
      <p:nvGrpSpPr>
        <p:cNvPr id="1" name=""/>
        <p:cNvGrpSpPr/>
        <p:nvPr/>
      </p:nvGrpSpPr>
      <p:grpSpPr>
        <a:xfrm>
          <a:off x="0" y="0"/>
          <a:ext cx="0" cy="0"/>
          <a:chOff x="0" y="0"/>
          <a:chExt cx="0" cy="0"/>
        </a:xfrm>
      </p:grpSpPr>
      <p:sp>
        <p:nvSpPr>
          <p:cNvPr id="24" name="Freeform 23">
            <a:extLst>
              <a:ext uri="{FF2B5EF4-FFF2-40B4-BE49-F238E27FC236}">
                <a16:creationId xmlns:a16="http://schemas.microsoft.com/office/drawing/2014/main" id="{C0910E26-429C-7C4E-94B3-A977E055180D}"/>
              </a:ext>
            </a:extLst>
          </p:cNvPr>
          <p:cNvSpPr>
            <a:spLocks noGrp="1"/>
          </p:cNvSpPr>
          <p:nvPr>
            <p:ph type="pic" sz="quarter" idx="17"/>
          </p:nvPr>
        </p:nvSpPr>
        <p:spPr>
          <a:xfrm>
            <a:off x="10214476" y="381000"/>
            <a:ext cx="1527808" cy="1765300"/>
          </a:xfrm>
          <a:custGeom>
            <a:avLst/>
            <a:gdLst>
              <a:gd name="connsiteX0" fmla="*/ 1527808 w 1527808"/>
              <a:gd name="connsiteY0" fmla="*/ 0 h 1765300"/>
              <a:gd name="connsiteX1" fmla="*/ 1527808 w 1527808"/>
              <a:gd name="connsiteY1" fmla="*/ 882650 h 1765300"/>
              <a:gd name="connsiteX2" fmla="*/ 1527808 w 1527808"/>
              <a:gd name="connsiteY2" fmla="*/ 1765300 h 1765300"/>
              <a:gd name="connsiteX3" fmla="*/ 763267 w 1527808"/>
              <a:gd name="connsiteY3" fmla="*/ 1323321 h 1765300"/>
              <a:gd name="connsiteX4" fmla="*/ 0 w 1527808"/>
              <a:gd name="connsiteY4" fmla="*/ 882650 h 1765300"/>
              <a:gd name="connsiteX5" fmla="*/ 763267 w 1527808"/>
              <a:gd name="connsiteY5" fmla="*/ 441979 h 1765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527808" h="1765300">
                <a:moveTo>
                  <a:pt x="1527808" y="0"/>
                </a:moveTo>
                <a:lnTo>
                  <a:pt x="1527808" y="882650"/>
                </a:lnTo>
                <a:lnTo>
                  <a:pt x="1527808" y="1765300"/>
                </a:lnTo>
                <a:lnTo>
                  <a:pt x="763267" y="1323321"/>
                </a:lnTo>
                <a:lnTo>
                  <a:pt x="0" y="882650"/>
                </a:lnTo>
                <a:lnTo>
                  <a:pt x="763267" y="441979"/>
                </a:lnTo>
                <a:close/>
              </a:path>
            </a:pathLst>
          </a:custGeom>
          <a:solidFill>
            <a:schemeClr val="accent6"/>
          </a:solidFill>
        </p:spPr>
        <p:txBody>
          <a:bodyPr wrap="square" anchor="ctr">
            <a:noAutofit/>
          </a:bodyPr>
          <a:lstStyle>
            <a:lvl1pPr marL="0" indent="0" algn="ctr">
              <a:buNone/>
              <a:defRPr>
                <a:solidFill>
                  <a:schemeClr val="bg1"/>
                </a:solidFill>
              </a:defRPr>
            </a:lvl1pPr>
          </a:lstStyle>
          <a:p>
            <a:endParaRPr lang="en-US"/>
          </a:p>
        </p:txBody>
      </p:sp>
      <p:sp>
        <p:nvSpPr>
          <p:cNvPr id="19" name="Shape">
            <a:extLst>
              <a:ext uri="{FF2B5EF4-FFF2-40B4-BE49-F238E27FC236}">
                <a16:creationId xmlns:a16="http://schemas.microsoft.com/office/drawing/2014/main" id="{DE213EE4-1CF1-1541-BCB9-E17B066DB8CE}"/>
              </a:ext>
            </a:extLst>
          </p:cNvPr>
          <p:cNvSpPr/>
          <p:nvPr userDrawn="1"/>
        </p:nvSpPr>
        <p:spPr>
          <a:xfrm>
            <a:off x="0" y="0"/>
            <a:ext cx="8355330" cy="4823461"/>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10798" y="10800"/>
                </a:lnTo>
                <a:lnTo>
                  <a:pt x="21600" y="0"/>
                </a:lnTo>
                <a:close/>
              </a:path>
            </a:pathLst>
          </a:custGeom>
          <a:solidFill>
            <a:schemeClr val="bg2"/>
          </a:solidFill>
          <a:ln w="12700">
            <a:miter lim="400000"/>
          </a:ln>
        </p:spPr>
        <p:txBody>
          <a:bodyPr lIns="38100" tIns="38100" rIns="38100" bIns="38100" anchor="ctr"/>
          <a:lstStyle/>
          <a:p>
            <a:pPr>
              <a:defRPr sz="3000">
                <a:solidFill>
                  <a:srgbClr val="FFFFFF"/>
                </a:solidFill>
              </a:defRPr>
            </a:pPr>
            <a:endParaRPr/>
          </a:p>
        </p:txBody>
      </p:sp>
      <p:sp>
        <p:nvSpPr>
          <p:cNvPr id="20" name="Shape">
            <a:extLst>
              <a:ext uri="{FF2B5EF4-FFF2-40B4-BE49-F238E27FC236}">
                <a16:creationId xmlns:a16="http://schemas.microsoft.com/office/drawing/2014/main" id="{ED13B677-31F2-5140-A3F1-BAB43C4C4CC7}"/>
              </a:ext>
            </a:extLst>
          </p:cNvPr>
          <p:cNvSpPr/>
          <p:nvPr userDrawn="1"/>
        </p:nvSpPr>
        <p:spPr>
          <a:xfrm>
            <a:off x="0" y="3708399"/>
            <a:ext cx="1503679" cy="1736091"/>
          </a:xfrm>
          <a:custGeom>
            <a:avLst/>
            <a:gdLst/>
            <a:ahLst/>
            <a:cxnLst>
              <a:cxn ang="0">
                <a:pos x="wd2" y="hd2"/>
              </a:cxn>
              <a:cxn ang="5400000">
                <a:pos x="wd2" y="hd2"/>
              </a:cxn>
              <a:cxn ang="10800000">
                <a:pos x="wd2" y="hd2"/>
              </a:cxn>
              <a:cxn ang="16200000">
                <a:pos x="wd2" y="hd2"/>
              </a:cxn>
            </a:cxnLst>
            <a:rect l="0" t="0" r="r" b="b"/>
            <a:pathLst>
              <a:path w="21600" h="21600" extrusionOk="0">
                <a:moveTo>
                  <a:pt x="0" y="10792"/>
                </a:moveTo>
                <a:lnTo>
                  <a:pt x="0" y="0"/>
                </a:lnTo>
                <a:lnTo>
                  <a:pt x="10800" y="5388"/>
                </a:lnTo>
                <a:lnTo>
                  <a:pt x="21600" y="10792"/>
                </a:lnTo>
                <a:lnTo>
                  <a:pt x="10800" y="16196"/>
                </a:lnTo>
                <a:lnTo>
                  <a:pt x="0" y="21600"/>
                </a:lnTo>
                <a:close/>
              </a:path>
            </a:pathLst>
          </a:custGeom>
          <a:solidFill>
            <a:schemeClr val="accent2"/>
          </a:solidFill>
          <a:ln w="12700">
            <a:miter lim="400000"/>
          </a:ln>
        </p:spPr>
        <p:txBody>
          <a:bodyPr lIns="38100" tIns="38100" rIns="38100" bIns="38100" anchor="ctr"/>
          <a:lstStyle/>
          <a:p>
            <a:pPr>
              <a:defRPr sz="3000">
                <a:solidFill>
                  <a:srgbClr val="FFFFFF"/>
                </a:solidFill>
              </a:defRPr>
            </a:pPr>
            <a:endParaRPr/>
          </a:p>
        </p:txBody>
      </p:sp>
      <p:sp>
        <p:nvSpPr>
          <p:cNvPr id="21" name="Shape">
            <a:extLst>
              <a:ext uri="{FF2B5EF4-FFF2-40B4-BE49-F238E27FC236}">
                <a16:creationId xmlns:a16="http://schemas.microsoft.com/office/drawing/2014/main" id="{1CD50BBB-55CE-1145-A55C-32C8E8453E97}"/>
              </a:ext>
            </a:extLst>
          </p:cNvPr>
          <p:cNvSpPr/>
          <p:nvPr userDrawn="1"/>
        </p:nvSpPr>
        <p:spPr>
          <a:xfrm>
            <a:off x="968875" y="3225800"/>
            <a:ext cx="904244" cy="1043941"/>
          </a:xfrm>
          <a:custGeom>
            <a:avLst/>
            <a:gdLst/>
            <a:ahLst/>
            <a:cxnLst>
              <a:cxn ang="0">
                <a:pos x="wd2" y="hd2"/>
              </a:cxn>
              <a:cxn ang="5400000">
                <a:pos x="wd2" y="hd2"/>
              </a:cxn>
              <a:cxn ang="10800000">
                <a:pos x="wd2" y="hd2"/>
              </a:cxn>
              <a:cxn ang="16200000">
                <a:pos x="wd2" y="hd2"/>
              </a:cxn>
            </a:cxnLst>
            <a:rect l="0" t="0" r="r" b="b"/>
            <a:pathLst>
              <a:path w="21600" h="21600" extrusionOk="0">
                <a:moveTo>
                  <a:pt x="0" y="10800"/>
                </a:moveTo>
                <a:lnTo>
                  <a:pt x="0" y="0"/>
                </a:lnTo>
                <a:lnTo>
                  <a:pt x="10800" y="5387"/>
                </a:lnTo>
                <a:lnTo>
                  <a:pt x="21600" y="10800"/>
                </a:lnTo>
                <a:lnTo>
                  <a:pt x="10800" y="16187"/>
                </a:lnTo>
                <a:lnTo>
                  <a:pt x="0" y="21600"/>
                </a:ln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
        <p:nvSpPr>
          <p:cNvPr id="8" name="Title 1">
            <a:extLst>
              <a:ext uri="{FF2B5EF4-FFF2-40B4-BE49-F238E27FC236}">
                <a16:creationId xmlns:a16="http://schemas.microsoft.com/office/drawing/2014/main" id="{1907DC5D-4F3E-4A99-A621-6F93F32265C8}"/>
              </a:ext>
            </a:extLst>
          </p:cNvPr>
          <p:cNvSpPr>
            <a:spLocks noGrp="1"/>
          </p:cNvSpPr>
          <p:nvPr>
            <p:ph type="title"/>
          </p:nvPr>
        </p:nvSpPr>
        <p:spPr>
          <a:xfrm>
            <a:off x="2164976" y="1709738"/>
            <a:ext cx="7865350" cy="2852737"/>
          </a:xfrm>
        </p:spPr>
        <p:txBody>
          <a:bodyPr anchor="b"/>
          <a:lstStyle>
            <a:lvl1pPr>
              <a:defRPr sz="6000">
                <a:solidFill>
                  <a:schemeClr val="accent1"/>
                </a:solidFill>
              </a:defRPr>
            </a:lvl1pPr>
          </a:lstStyle>
          <a:p>
            <a:r>
              <a:rPr lang="en-US" dirty="0"/>
              <a:t>Click to edit Master title style</a:t>
            </a:r>
          </a:p>
        </p:txBody>
      </p:sp>
      <p:sp>
        <p:nvSpPr>
          <p:cNvPr id="9" name="Text Placeholder 2">
            <a:extLst>
              <a:ext uri="{FF2B5EF4-FFF2-40B4-BE49-F238E27FC236}">
                <a16:creationId xmlns:a16="http://schemas.microsoft.com/office/drawing/2014/main" id="{9DA8F992-7750-4566-AB4F-B2E8F3794CA3}"/>
              </a:ext>
            </a:extLst>
          </p:cNvPr>
          <p:cNvSpPr>
            <a:spLocks noGrp="1"/>
          </p:cNvSpPr>
          <p:nvPr>
            <p:ph type="body" idx="1"/>
          </p:nvPr>
        </p:nvSpPr>
        <p:spPr>
          <a:xfrm>
            <a:off x="2164976" y="4589463"/>
            <a:ext cx="7865350" cy="1500187"/>
          </a:xfrm>
        </p:spPr>
        <p:txBody>
          <a:bodyPr/>
          <a:lstStyle>
            <a:lvl1pPr marL="0" indent="0">
              <a:buNone/>
              <a:defRPr sz="2400">
                <a:solidFill>
                  <a:schemeClr val="accent3"/>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0" name="Date Placeholder 3">
            <a:extLst>
              <a:ext uri="{FF2B5EF4-FFF2-40B4-BE49-F238E27FC236}">
                <a16:creationId xmlns:a16="http://schemas.microsoft.com/office/drawing/2014/main" id="{0FEC4993-EF72-4ADC-8D11-1EB7C9409528}"/>
              </a:ext>
            </a:extLst>
          </p:cNvPr>
          <p:cNvSpPr>
            <a:spLocks noGrp="1"/>
          </p:cNvSpPr>
          <p:nvPr>
            <p:ph type="dt" sz="half" idx="10"/>
          </p:nvPr>
        </p:nvSpPr>
        <p:spPr>
          <a:xfrm>
            <a:off x="838200" y="6356350"/>
            <a:ext cx="2743200" cy="365125"/>
          </a:xfrm>
        </p:spPr>
        <p:txBody>
          <a:bodyPr/>
          <a:lstStyle/>
          <a:p>
            <a:r>
              <a:rPr lang="en-US"/>
              <a:t>Date</a:t>
            </a:r>
          </a:p>
        </p:txBody>
      </p:sp>
      <p:sp>
        <p:nvSpPr>
          <p:cNvPr id="11" name="Footer Placeholder 4">
            <a:extLst>
              <a:ext uri="{FF2B5EF4-FFF2-40B4-BE49-F238E27FC236}">
                <a16:creationId xmlns:a16="http://schemas.microsoft.com/office/drawing/2014/main" id="{B145FAD1-5607-4570-9675-FE264814964D}"/>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12" name="Slide Number Placeholder 5">
            <a:extLst>
              <a:ext uri="{FF2B5EF4-FFF2-40B4-BE49-F238E27FC236}">
                <a16:creationId xmlns:a16="http://schemas.microsoft.com/office/drawing/2014/main" id="{265FB8DD-A34F-4C06-9929-1E68FACD4D00}"/>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
        <p:nvSpPr>
          <p:cNvPr id="16" name="Text Placeholder 17">
            <a:extLst>
              <a:ext uri="{FF2B5EF4-FFF2-40B4-BE49-F238E27FC236}">
                <a16:creationId xmlns:a16="http://schemas.microsoft.com/office/drawing/2014/main" id="{A537F86F-E8D6-44FF-939F-7EB5A46935EE}"/>
              </a:ext>
            </a:extLst>
          </p:cNvPr>
          <p:cNvSpPr>
            <a:spLocks noGrp="1"/>
          </p:cNvSpPr>
          <p:nvPr>
            <p:ph type="body" sz="quarter" idx="14" hasCustomPrompt="1"/>
          </p:nvPr>
        </p:nvSpPr>
        <p:spPr>
          <a:xfrm>
            <a:off x="10224634" y="2049440"/>
            <a:ext cx="1701800" cy="228600"/>
          </a:xfrm>
        </p:spPr>
        <p:txBody>
          <a:bodyPr anchor="ctr">
            <a:noAutofit/>
          </a:bodyPr>
          <a:lstStyle>
            <a:lvl1pPr marL="0" indent="0" algn="ct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Name</a:t>
            </a:r>
          </a:p>
        </p:txBody>
      </p:sp>
      <p:sp>
        <p:nvSpPr>
          <p:cNvPr id="17" name="Text Placeholder 17">
            <a:extLst>
              <a:ext uri="{FF2B5EF4-FFF2-40B4-BE49-F238E27FC236}">
                <a16:creationId xmlns:a16="http://schemas.microsoft.com/office/drawing/2014/main" id="{17C97F11-0CC0-4E01-8422-614383043296}"/>
              </a:ext>
            </a:extLst>
          </p:cNvPr>
          <p:cNvSpPr>
            <a:spLocks noGrp="1"/>
          </p:cNvSpPr>
          <p:nvPr>
            <p:ph type="body" sz="quarter" idx="15" hasCustomPrompt="1"/>
          </p:nvPr>
        </p:nvSpPr>
        <p:spPr>
          <a:xfrm>
            <a:off x="10224634" y="2279367"/>
            <a:ext cx="1701800" cy="228600"/>
          </a:xfrm>
        </p:spPr>
        <p:txBody>
          <a:bodyPr anchor="ctr">
            <a:noAutofit/>
          </a:bodyPr>
          <a:lstStyle>
            <a:lvl1pPr marL="0" indent="0" algn="ct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Mobile / email</a:t>
            </a:r>
          </a:p>
        </p:txBody>
      </p:sp>
      <p:sp>
        <p:nvSpPr>
          <p:cNvPr id="18" name="Text Placeholder 17">
            <a:extLst>
              <a:ext uri="{FF2B5EF4-FFF2-40B4-BE49-F238E27FC236}">
                <a16:creationId xmlns:a16="http://schemas.microsoft.com/office/drawing/2014/main" id="{322609FE-C556-4394-9CD9-CACD20BC7261}"/>
              </a:ext>
            </a:extLst>
          </p:cNvPr>
          <p:cNvSpPr>
            <a:spLocks noGrp="1"/>
          </p:cNvSpPr>
          <p:nvPr>
            <p:ph type="body" sz="quarter" idx="16" hasCustomPrompt="1"/>
          </p:nvPr>
        </p:nvSpPr>
        <p:spPr>
          <a:xfrm>
            <a:off x="10224634" y="2509293"/>
            <a:ext cx="1701800" cy="228600"/>
          </a:xfrm>
        </p:spPr>
        <p:txBody>
          <a:bodyPr anchor="ctr">
            <a:noAutofit/>
          </a:bodyPr>
          <a:lstStyle>
            <a:lvl1pPr marL="0" indent="0" algn="ct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Company</a:t>
            </a:r>
          </a:p>
        </p:txBody>
      </p:sp>
    </p:spTree>
    <p:extLst>
      <p:ext uri="{BB962C8B-B14F-4D97-AF65-F5344CB8AC3E}">
        <p14:creationId xmlns:p14="http://schemas.microsoft.com/office/powerpoint/2010/main" val="31558283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olor and Typography">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id="{B03E648B-875C-4B75-AC9D-B716E654B0C3}"/>
              </a:ext>
            </a:extLst>
          </p:cNvPr>
          <p:cNvGrpSpPr/>
          <p:nvPr userDrawn="1"/>
        </p:nvGrpSpPr>
        <p:grpSpPr>
          <a:xfrm>
            <a:off x="838199" y="1830763"/>
            <a:ext cx="10515602" cy="1741127"/>
            <a:chOff x="838198" y="7053492"/>
            <a:chExt cx="10515602" cy="1741127"/>
          </a:xfrm>
        </p:grpSpPr>
        <p:sp>
          <p:nvSpPr>
            <p:cNvPr id="175" name="Rectangle 174">
              <a:extLst>
                <a:ext uri="{FF2B5EF4-FFF2-40B4-BE49-F238E27FC236}">
                  <a16:creationId xmlns:a16="http://schemas.microsoft.com/office/drawing/2014/main" id="{4460574F-0FFA-4AF4-9268-D077C9C57D58}"/>
                </a:ext>
              </a:extLst>
            </p:cNvPr>
            <p:cNvSpPr/>
            <p:nvPr userDrawn="1"/>
          </p:nvSpPr>
          <p:spPr>
            <a:xfrm>
              <a:off x="838198" y="7053492"/>
              <a:ext cx="894312" cy="1741127"/>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4" name="Rectangle 173">
              <a:extLst>
                <a:ext uri="{FF2B5EF4-FFF2-40B4-BE49-F238E27FC236}">
                  <a16:creationId xmlns:a16="http://schemas.microsoft.com/office/drawing/2014/main" id="{E9AEC03B-EFBC-451C-9889-555B420B787B}"/>
                </a:ext>
              </a:extLst>
            </p:cNvPr>
            <p:cNvSpPr/>
            <p:nvPr userDrawn="1"/>
          </p:nvSpPr>
          <p:spPr>
            <a:xfrm>
              <a:off x="838198" y="7053492"/>
              <a:ext cx="894312" cy="1551307"/>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3" name="Rectangle 172">
              <a:extLst>
                <a:ext uri="{FF2B5EF4-FFF2-40B4-BE49-F238E27FC236}">
                  <a16:creationId xmlns:a16="http://schemas.microsoft.com/office/drawing/2014/main" id="{12504A8F-A26B-43AF-BF89-2621FF0CE3CD}"/>
                </a:ext>
              </a:extLst>
            </p:cNvPr>
            <p:cNvSpPr/>
            <p:nvPr userDrawn="1"/>
          </p:nvSpPr>
          <p:spPr>
            <a:xfrm>
              <a:off x="838198" y="7053492"/>
              <a:ext cx="894312" cy="1361486"/>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2" name="Rectangle 171">
              <a:extLst>
                <a:ext uri="{FF2B5EF4-FFF2-40B4-BE49-F238E27FC236}">
                  <a16:creationId xmlns:a16="http://schemas.microsoft.com/office/drawing/2014/main" id="{F7726C56-B942-4400-8CE0-069969802448}"/>
                </a:ext>
              </a:extLst>
            </p:cNvPr>
            <p:cNvSpPr/>
            <p:nvPr userDrawn="1"/>
          </p:nvSpPr>
          <p:spPr>
            <a:xfrm>
              <a:off x="838198" y="7053492"/>
              <a:ext cx="894312" cy="117166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1" name="Rectangle 170">
              <a:extLst>
                <a:ext uri="{FF2B5EF4-FFF2-40B4-BE49-F238E27FC236}">
                  <a16:creationId xmlns:a16="http://schemas.microsoft.com/office/drawing/2014/main" id="{DAE760DB-698E-4688-BBAF-49FD684C7AFD}"/>
                </a:ext>
              </a:extLst>
            </p:cNvPr>
            <p:cNvSpPr/>
            <p:nvPr userDrawn="1"/>
          </p:nvSpPr>
          <p:spPr>
            <a:xfrm>
              <a:off x="838198" y="7053492"/>
              <a:ext cx="894312" cy="9818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0" name="Rectangle 169">
              <a:extLst>
                <a:ext uri="{FF2B5EF4-FFF2-40B4-BE49-F238E27FC236}">
                  <a16:creationId xmlns:a16="http://schemas.microsoft.com/office/drawing/2014/main" id="{72A9A194-717A-430D-B418-44C0B8F1A4C3}"/>
                </a:ext>
              </a:extLst>
            </p:cNvPr>
            <p:cNvSpPr/>
            <p:nvPr userDrawn="1"/>
          </p:nvSpPr>
          <p:spPr>
            <a:xfrm>
              <a:off x="838199" y="7057259"/>
              <a:ext cx="894312" cy="78825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9" name="Rectangle 178">
              <a:extLst>
                <a:ext uri="{FF2B5EF4-FFF2-40B4-BE49-F238E27FC236}">
                  <a16:creationId xmlns:a16="http://schemas.microsoft.com/office/drawing/2014/main" id="{E915F52A-A44F-4FB1-A1A1-1A513475EFE8}"/>
                </a:ext>
              </a:extLst>
            </p:cNvPr>
            <p:cNvSpPr/>
            <p:nvPr userDrawn="1"/>
          </p:nvSpPr>
          <p:spPr>
            <a:xfrm>
              <a:off x="1907230" y="7053492"/>
              <a:ext cx="894312" cy="1741127"/>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0" name="Rectangle 179">
              <a:extLst>
                <a:ext uri="{FF2B5EF4-FFF2-40B4-BE49-F238E27FC236}">
                  <a16:creationId xmlns:a16="http://schemas.microsoft.com/office/drawing/2014/main" id="{6034C492-58E9-4550-B83D-E33D2B2217E6}"/>
                </a:ext>
              </a:extLst>
            </p:cNvPr>
            <p:cNvSpPr/>
            <p:nvPr userDrawn="1"/>
          </p:nvSpPr>
          <p:spPr>
            <a:xfrm>
              <a:off x="1907230" y="7053492"/>
              <a:ext cx="894312" cy="1551307"/>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1" name="Rectangle 180">
              <a:extLst>
                <a:ext uri="{FF2B5EF4-FFF2-40B4-BE49-F238E27FC236}">
                  <a16:creationId xmlns:a16="http://schemas.microsoft.com/office/drawing/2014/main" id="{F92FB454-2844-432A-897E-609CA7D5AB13}"/>
                </a:ext>
              </a:extLst>
            </p:cNvPr>
            <p:cNvSpPr/>
            <p:nvPr userDrawn="1"/>
          </p:nvSpPr>
          <p:spPr>
            <a:xfrm>
              <a:off x="1907230" y="7053492"/>
              <a:ext cx="894312" cy="1361486"/>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2" name="Rectangle 181">
              <a:extLst>
                <a:ext uri="{FF2B5EF4-FFF2-40B4-BE49-F238E27FC236}">
                  <a16:creationId xmlns:a16="http://schemas.microsoft.com/office/drawing/2014/main" id="{DFE585D9-1B79-4D2C-BE24-8DD53BF2D43D}"/>
                </a:ext>
              </a:extLst>
            </p:cNvPr>
            <p:cNvSpPr/>
            <p:nvPr userDrawn="1"/>
          </p:nvSpPr>
          <p:spPr>
            <a:xfrm>
              <a:off x="1907230" y="7053492"/>
              <a:ext cx="894312" cy="1171666"/>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3" name="Rectangle 182">
              <a:extLst>
                <a:ext uri="{FF2B5EF4-FFF2-40B4-BE49-F238E27FC236}">
                  <a16:creationId xmlns:a16="http://schemas.microsoft.com/office/drawing/2014/main" id="{7CA650B9-D80A-4F55-849B-9B9229BAB7AB}"/>
                </a:ext>
              </a:extLst>
            </p:cNvPr>
            <p:cNvSpPr/>
            <p:nvPr userDrawn="1"/>
          </p:nvSpPr>
          <p:spPr>
            <a:xfrm>
              <a:off x="1907230" y="7053492"/>
              <a:ext cx="894312" cy="981846"/>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4" name="Rectangle 183">
              <a:extLst>
                <a:ext uri="{FF2B5EF4-FFF2-40B4-BE49-F238E27FC236}">
                  <a16:creationId xmlns:a16="http://schemas.microsoft.com/office/drawing/2014/main" id="{212A3E8F-2036-4425-950A-9DDCE99E48E2}"/>
                </a:ext>
              </a:extLst>
            </p:cNvPr>
            <p:cNvSpPr/>
            <p:nvPr userDrawn="1"/>
          </p:nvSpPr>
          <p:spPr>
            <a:xfrm>
              <a:off x="1907231" y="7057259"/>
              <a:ext cx="894312" cy="78825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6" name="Rectangle 185">
              <a:extLst>
                <a:ext uri="{FF2B5EF4-FFF2-40B4-BE49-F238E27FC236}">
                  <a16:creationId xmlns:a16="http://schemas.microsoft.com/office/drawing/2014/main" id="{F8D77422-E1EF-442A-B883-288DFB42AC7A}"/>
                </a:ext>
              </a:extLst>
            </p:cNvPr>
            <p:cNvSpPr/>
            <p:nvPr userDrawn="1"/>
          </p:nvSpPr>
          <p:spPr>
            <a:xfrm>
              <a:off x="2976262" y="7053492"/>
              <a:ext cx="894312" cy="1741127"/>
            </a:xfrm>
            <a:prstGeom prst="rect">
              <a:avLst/>
            </a:prstGeom>
            <a:solidFill>
              <a:schemeClr val="bg2">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7" name="Rectangle 186">
              <a:extLst>
                <a:ext uri="{FF2B5EF4-FFF2-40B4-BE49-F238E27FC236}">
                  <a16:creationId xmlns:a16="http://schemas.microsoft.com/office/drawing/2014/main" id="{F5A5458A-8CAB-46ED-A597-7A9BC874E064}"/>
                </a:ext>
              </a:extLst>
            </p:cNvPr>
            <p:cNvSpPr/>
            <p:nvPr userDrawn="1"/>
          </p:nvSpPr>
          <p:spPr>
            <a:xfrm>
              <a:off x="2976262" y="7053492"/>
              <a:ext cx="894312" cy="1551307"/>
            </a:xfrm>
            <a:prstGeom prst="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8" name="Rectangle 187">
              <a:extLst>
                <a:ext uri="{FF2B5EF4-FFF2-40B4-BE49-F238E27FC236}">
                  <a16:creationId xmlns:a16="http://schemas.microsoft.com/office/drawing/2014/main" id="{129FB0AE-0FE9-4E47-89E1-28A56DFEFD44}"/>
                </a:ext>
              </a:extLst>
            </p:cNvPr>
            <p:cNvSpPr/>
            <p:nvPr userDrawn="1"/>
          </p:nvSpPr>
          <p:spPr>
            <a:xfrm>
              <a:off x="2976262" y="7053492"/>
              <a:ext cx="894312" cy="1361486"/>
            </a:xfrm>
            <a:prstGeom prst="rect">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9" name="Rectangle 188">
              <a:extLst>
                <a:ext uri="{FF2B5EF4-FFF2-40B4-BE49-F238E27FC236}">
                  <a16:creationId xmlns:a16="http://schemas.microsoft.com/office/drawing/2014/main" id="{8DCBA888-FF6F-4E0D-AD60-DA0D78CD05D1}"/>
                </a:ext>
              </a:extLst>
            </p:cNvPr>
            <p:cNvSpPr/>
            <p:nvPr userDrawn="1"/>
          </p:nvSpPr>
          <p:spPr>
            <a:xfrm>
              <a:off x="2976262" y="7053492"/>
              <a:ext cx="894312" cy="1171666"/>
            </a:xfrm>
            <a:prstGeom prst="rec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0" name="Rectangle 189">
              <a:extLst>
                <a:ext uri="{FF2B5EF4-FFF2-40B4-BE49-F238E27FC236}">
                  <a16:creationId xmlns:a16="http://schemas.microsoft.com/office/drawing/2014/main" id="{F9271256-F951-4086-8A3B-C91C2291A176}"/>
                </a:ext>
              </a:extLst>
            </p:cNvPr>
            <p:cNvSpPr/>
            <p:nvPr userDrawn="1"/>
          </p:nvSpPr>
          <p:spPr>
            <a:xfrm>
              <a:off x="2976262" y="7053492"/>
              <a:ext cx="894312" cy="981846"/>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1" name="Rectangle 190">
              <a:extLst>
                <a:ext uri="{FF2B5EF4-FFF2-40B4-BE49-F238E27FC236}">
                  <a16:creationId xmlns:a16="http://schemas.microsoft.com/office/drawing/2014/main" id="{27D18AA1-C449-4778-A01C-5FEFF6D4B6F0}"/>
                </a:ext>
              </a:extLst>
            </p:cNvPr>
            <p:cNvSpPr/>
            <p:nvPr userDrawn="1"/>
          </p:nvSpPr>
          <p:spPr>
            <a:xfrm>
              <a:off x="2976263" y="7057259"/>
              <a:ext cx="894312" cy="788259"/>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3" name="Rectangle 192">
              <a:extLst>
                <a:ext uri="{FF2B5EF4-FFF2-40B4-BE49-F238E27FC236}">
                  <a16:creationId xmlns:a16="http://schemas.microsoft.com/office/drawing/2014/main" id="{507DEC82-2EA5-41B4-BBE2-03D513A6990F}"/>
                </a:ext>
              </a:extLst>
            </p:cNvPr>
            <p:cNvSpPr/>
            <p:nvPr userDrawn="1"/>
          </p:nvSpPr>
          <p:spPr>
            <a:xfrm>
              <a:off x="4045294" y="7053492"/>
              <a:ext cx="894312" cy="1741127"/>
            </a:xfrm>
            <a:prstGeom prst="rect">
              <a:avLst/>
            </a:prstGeom>
            <a:solidFill>
              <a:schemeClr val="tx2">
                <a:lumMod val="90000"/>
                <a:lumOff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4" name="Rectangle 193">
              <a:extLst>
                <a:ext uri="{FF2B5EF4-FFF2-40B4-BE49-F238E27FC236}">
                  <a16:creationId xmlns:a16="http://schemas.microsoft.com/office/drawing/2014/main" id="{CC3C8386-1A37-4F90-9D5F-F552F6BD3D6B}"/>
                </a:ext>
              </a:extLst>
            </p:cNvPr>
            <p:cNvSpPr/>
            <p:nvPr userDrawn="1"/>
          </p:nvSpPr>
          <p:spPr>
            <a:xfrm>
              <a:off x="4045294" y="7053492"/>
              <a:ext cx="894312" cy="1551307"/>
            </a:xfrm>
            <a:prstGeom prst="rect">
              <a:avLst/>
            </a:prstGeom>
            <a:solidFill>
              <a:schemeClr val="tx2">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5" name="Rectangle 194">
              <a:extLst>
                <a:ext uri="{FF2B5EF4-FFF2-40B4-BE49-F238E27FC236}">
                  <a16:creationId xmlns:a16="http://schemas.microsoft.com/office/drawing/2014/main" id="{20C96B97-602D-4FB6-83FA-5F537C10D957}"/>
                </a:ext>
              </a:extLst>
            </p:cNvPr>
            <p:cNvSpPr/>
            <p:nvPr userDrawn="1"/>
          </p:nvSpPr>
          <p:spPr>
            <a:xfrm>
              <a:off x="4045294" y="7053492"/>
              <a:ext cx="894312" cy="1361486"/>
            </a:xfrm>
            <a:prstGeom prst="rect">
              <a:avLst/>
            </a:prstGeom>
            <a:solidFill>
              <a:schemeClr val="tx2">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6" name="Rectangle 195">
              <a:extLst>
                <a:ext uri="{FF2B5EF4-FFF2-40B4-BE49-F238E27FC236}">
                  <a16:creationId xmlns:a16="http://schemas.microsoft.com/office/drawing/2014/main" id="{C78EB1C9-B967-4BCF-BA1F-F62AD5830A83}"/>
                </a:ext>
              </a:extLst>
            </p:cNvPr>
            <p:cNvSpPr/>
            <p:nvPr userDrawn="1"/>
          </p:nvSpPr>
          <p:spPr>
            <a:xfrm>
              <a:off x="4045294" y="7053492"/>
              <a:ext cx="894312" cy="1171666"/>
            </a:xfrm>
            <a:prstGeom prst="rect">
              <a:avLst/>
            </a:prstGeom>
            <a:solidFill>
              <a:schemeClr val="tx2">
                <a:lumMod val="25000"/>
                <a:lumOff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7" name="Rectangle 196">
              <a:extLst>
                <a:ext uri="{FF2B5EF4-FFF2-40B4-BE49-F238E27FC236}">
                  <a16:creationId xmlns:a16="http://schemas.microsoft.com/office/drawing/2014/main" id="{530AF99D-4A64-462C-8DC1-2AFD50700E78}"/>
                </a:ext>
              </a:extLst>
            </p:cNvPr>
            <p:cNvSpPr/>
            <p:nvPr userDrawn="1"/>
          </p:nvSpPr>
          <p:spPr>
            <a:xfrm>
              <a:off x="4045294" y="7053492"/>
              <a:ext cx="894312" cy="981846"/>
            </a:xfrm>
            <a:prstGeom prst="rect">
              <a:avLst/>
            </a:prstGeom>
            <a:solidFill>
              <a:schemeClr val="tx2">
                <a:lumMod val="10000"/>
                <a:lumOff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8" name="Rectangle 197">
              <a:extLst>
                <a:ext uri="{FF2B5EF4-FFF2-40B4-BE49-F238E27FC236}">
                  <a16:creationId xmlns:a16="http://schemas.microsoft.com/office/drawing/2014/main" id="{251EE8AC-B14F-4016-B318-3215BFA74576}"/>
                </a:ext>
              </a:extLst>
            </p:cNvPr>
            <p:cNvSpPr/>
            <p:nvPr userDrawn="1"/>
          </p:nvSpPr>
          <p:spPr>
            <a:xfrm>
              <a:off x="4045295" y="7057259"/>
              <a:ext cx="894312" cy="78825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0" name="Rectangle 199">
              <a:extLst>
                <a:ext uri="{FF2B5EF4-FFF2-40B4-BE49-F238E27FC236}">
                  <a16:creationId xmlns:a16="http://schemas.microsoft.com/office/drawing/2014/main" id="{DB3EFE93-C789-4C06-AE63-48F21F3F0562}"/>
                </a:ext>
              </a:extLst>
            </p:cNvPr>
            <p:cNvSpPr/>
            <p:nvPr userDrawn="1"/>
          </p:nvSpPr>
          <p:spPr>
            <a:xfrm>
              <a:off x="5114326" y="7053492"/>
              <a:ext cx="894312" cy="1741127"/>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1" name="Rectangle 200">
              <a:extLst>
                <a:ext uri="{FF2B5EF4-FFF2-40B4-BE49-F238E27FC236}">
                  <a16:creationId xmlns:a16="http://schemas.microsoft.com/office/drawing/2014/main" id="{C159A26F-3E35-43ED-9527-94575D015CF9}"/>
                </a:ext>
              </a:extLst>
            </p:cNvPr>
            <p:cNvSpPr/>
            <p:nvPr userDrawn="1"/>
          </p:nvSpPr>
          <p:spPr>
            <a:xfrm>
              <a:off x="5114326" y="7053492"/>
              <a:ext cx="894312" cy="1551307"/>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2" name="Rectangle 201">
              <a:extLst>
                <a:ext uri="{FF2B5EF4-FFF2-40B4-BE49-F238E27FC236}">
                  <a16:creationId xmlns:a16="http://schemas.microsoft.com/office/drawing/2014/main" id="{197FEBE6-4234-4233-9AAC-C966B38A457C}"/>
                </a:ext>
              </a:extLst>
            </p:cNvPr>
            <p:cNvSpPr/>
            <p:nvPr userDrawn="1"/>
          </p:nvSpPr>
          <p:spPr>
            <a:xfrm>
              <a:off x="5114326" y="7053492"/>
              <a:ext cx="894312" cy="1361486"/>
            </a:xfrm>
            <a:prstGeom prst="rect">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3" name="Rectangle 202">
              <a:extLst>
                <a:ext uri="{FF2B5EF4-FFF2-40B4-BE49-F238E27FC236}">
                  <a16:creationId xmlns:a16="http://schemas.microsoft.com/office/drawing/2014/main" id="{4A6CCAEB-B0B2-4918-BF93-14B428F71030}"/>
                </a:ext>
              </a:extLst>
            </p:cNvPr>
            <p:cNvSpPr/>
            <p:nvPr userDrawn="1"/>
          </p:nvSpPr>
          <p:spPr>
            <a:xfrm>
              <a:off x="5114326" y="7053492"/>
              <a:ext cx="894312" cy="1171666"/>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4" name="Rectangle 203">
              <a:extLst>
                <a:ext uri="{FF2B5EF4-FFF2-40B4-BE49-F238E27FC236}">
                  <a16:creationId xmlns:a16="http://schemas.microsoft.com/office/drawing/2014/main" id="{26BAB2D9-48E2-4FD7-8266-8DA7249A311F}"/>
                </a:ext>
              </a:extLst>
            </p:cNvPr>
            <p:cNvSpPr/>
            <p:nvPr userDrawn="1"/>
          </p:nvSpPr>
          <p:spPr>
            <a:xfrm>
              <a:off x="5114326" y="7053492"/>
              <a:ext cx="894312" cy="981846"/>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5" name="Rectangle 204">
              <a:extLst>
                <a:ext uri="{FF2B5EF4-FFF2-40B4-BE49-F238E27FC236}">
                  <a16:creationId xmlns:a16="http://schemas.microsoft.com/office/drawing/2014/main" id="{E373E1AE-97F0-411F-ADE1-F7FA57FDB549}"/>
                </a:ext>
              </a:extLst>
            </p:cNvPr>
            <p:cNvSpPr/>
            <p:nvPr userDrawn="1"/>
          </p:nvSpPr>
          <p:spPr>
            <a:xfrm>
              <a:off x="5114327" y="7057259"/>
              <a:ext cx="894312" cy="78825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7" name="Rectangle 206">
              <a:extLst>
                <a:ext uri="{FF2B5EF4-FFF2-40B4-BE49-F238E27FC236}">
                  <a16:creationId xmlns:a16="http://schemas.microsoft.com/office/drawing/2014/main" id="{7980EC62-1AA7-49B9-A98C-B1AE41A8BAF7}"/>
                </a:ext>
              </a:extLst>
            </p:cNvPr>
            <p:cNvSpPr/>
            <p:nvPr userDrawn="1"/>
          </p:nvSpPr>
          <p:spPr>
            <a:xfrm>
              <a:off x="6183358" y="7053492"/>
              <a:ext cx="894312" cy="1741127"/>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8" name="Rectangle 207">
              <a:extLst>
                <a:ext uri="{FF2B5EF4-FFF2-40B4-BE49-F238E27FC236}">
                  <a16:creationId xmlns:a16="http://schemas.microsoft.com/office/drawing/2014/main" id="{1B940435-8801-4AE0-AF82-51785C14109F}"/>
                </a:ext>
              </a:extLst>
            </p:cNvPr>
            <p:cNvSpPr/>
            <p:nvPr userDrawn="1"/>
          </p:nvSpPr>
          <p:spPr>
            <a:xfrm>
              <a:off x="6183358" y="7053492"/>
              <a:ext cx="894312" cy="1551307"/>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9" name="Rectangle 208">
              <a:extLst>
                <a:ext uri="{FF2B5EF4-FFF2-40B4-BE49-F238E27FC236}">
                  <a16:creationId xmlns:a16="http://schemas.microsoft.com/office/drawing/2014/main" id="{709FEA5B-55A5-4A85-90AE-A3E8181AD6B1}"/>
                </a:ext>
              </a:extLst>
            </p:cNvPr>
            <p:cNvSpPr/>
            <p:nvPr userDrawn="1"/>
          </p:nvSpPr>
          <p:spPr>
            <a:xfrm>
              <a:off x="6183358" y="7053492"/>
              <a:ext cx="894312" cy="1361486"/>
            </a:xfrm>
            <a:prstGeom prst="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0" name="Rectangle 209">
              <a:extLst>
                <a:ext uri="{FF2B5EF4-FFF2-40B4-BE49-F238E27FC236}">
                  <a16:creationId xmlns:a16="http://schemas.microsoft.com/office/drawing/2014/main" id="{AC24C165-A09C-48A0-8D30-43D9272501D0}"/>
                </a:ext>
              </a:extLst>
            </p:cNvPr>
            <p:cNvSpPr/>
            <p:nvPr userDrawn="1"/>
          </p:nvSpPr>
          <p:spPr>
            <a:xfrm>
              <a:off x="6183358" y="7053492"/>
              <a:ext cx="894312" cy="1171666"/>
            </a:xfrm>
            <a:prstGeom prst="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1" name="Rectangle 210">
              <a:extLst>
                <a:ext uri="{FF2B5EF4-FFF2-40B4-BE49-F238E27FC236}">
                  <a16:creationId xmlns:a16="http://schemas.microsoft.com/office/drawing/2014/main" id="{AF779B59-BF2E-434C-A692-81F3395A2DDC}"/>
                </a:ext>
              </a:extLst>
            </p:cNvPr>
            <p:cNvSpPr/>
            <p:nvPr userDrawn="1"/>
          </p:nvSpPr>
          <p:spPr>
            <a:xfrm>
              <a:off x="6183358" y="7053492"/>
              <a:ext cx="894312" cy="981846"/>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2" name="Rectangle 211">
              <a:extLst>
                <a:ext uri="{FF2B5EF4-FFF2-40B4-BE49-F238E27FC236}">
                  <a16:creationId xmlns:a16="http://schemas.microsoft.com/office/drawing/2014/main" id="{72D25286-DFE7-4DB6-BC2A-849B72A1D58F}"/>
                </a:ext>
              </a:extLst>
            </p:cNvPr>
            <p:cNvSpPr/>
            <p:nvPr userDrawn="1"/>
          </p:nvSpPr>
          <p:spPr>
            <a:xfrm>
              <a:off x="6183359" y="7057259"/>
              <a:ext cx="894312" cy="78825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4" name="Rectangle 213">
              <a:extLst>
                <a:ext uri="{FF2B5EF4-FFF2-40B4-BE49-F238E27FC236}">
                  <a16:creationId xmlns:a16="http://schemas.microsoft.com/office/drawing/2014/main" id="{EFFFC619-3DCF-484B-936D-D1C6706967D7}"/>
                </a:ext>
              </a:extLst>
            </p:cNvPr>
            <p:cNvSpPr/>
            <p:nvPr userDrawn="1"/>
          </p:nvSpPr>
          <p:spPr>
            <a:xfrm>
              <a:off x="7252390" y="7053492"/>
              <a:ext cx="894312" cy="1741127"/>
            </a:xfrm>
            <a:prstGeom prst="rect">
              <a:avLst/>
            </a:prstGeom>
            <a:solidFill>
              <a:schemeClr val="accent3">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5" name="Rectangle 214">
              <a:extLst>
                <a:ext uri="{FF2B5EF4-FFF2-40B4-BE49-F238E27FC236}">
                  <a16:creationId xmlns:a16="http://schemas.microsoft.com/office/drawing/2014/main" id="{C36F1647-E3A7-42C7-94DB-E22470CD7962}"/>
                </a:ext>
              </a:extLst>
            </p:cNvPr>
            <p:cNvSpPr/>
            <p:nvPr userDrawn="1"/>
          </p:nvSpPr>
          <p:spPr>
            <a:xfrm>
              <a:off x="7252390" y="7053492"/>
              <a:ext cx="894312" cy="1551307"/>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6" name="Rectangle 215">
              <a:extLst>
                <a:ext uri="{FF2B5EF4-FFF2-40B4-BE49-F238E27FC236}">
                  <a16:creationId xmlns:a16="http://schemas.microsoft.com/office/drawing/2014/main" id="{0812BACF-D77F-4A42-A212-538847FF9776}"/>
                </a:ext>
              </a:extLst>
            </p:cNvPr>
            <p:cNvSpPr/>
            <p:nvPr userDrawn="1"/>
          </p:nvSpPr>
          <p:spPr>
            <a:xfrm>
              <a:off x="7252390" y="7053492"/>
              <a:ext cx="894312" cy="1361486"/>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7" name="Rectangle 216">
              <a:extLst>
                <a:ext uri="{FF2B5EF4-FFF2-40B4-BE49-F238E27FC236}">
                  <a16:creationId xmlns:a16="http://schemas.microsoft.com/office/drawing/2014/main" id="{63855A19-9DBA-4293-A411-6842A7DAA995}"/>
                </a:ext>
              </a:extLst>
            </p:cNvPr>
            <p:cNvSpPr/>
            <p:nvPr userDrawn="1"/>
          </p:nvSpPr>
          <p:spPr>
            <a:xfrm>
              <a:off x="7252390" y="7053492"/>
              <a:ext cx="894312" cy="1171666"/>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8" name="Rectangle 217">
              <a:extLst>
                <a:ext uri="{FF2B5EF4-FFF2-40B4-BE49-F238E27FC236}">
                  <a16:creationId xmlns:a16="http://schemas.microsoft.com/office/drawing/2014/main" id="{E705E91E-E65F-4094-8904-D56C56FC5F44}"/>
                </a:ext>
              </a:extLst>
            </p:cNvPr>
            <p:cNvSpPr/>
            <p:nvPr userDrawn="1"/>
          </p:nvSpPr>
          <p:spPr>
            <a:xfrm>
              <a:off x="7252390" y="7053492"/>
              <a:ext cx="894312" cy="981846"/>
            </a:xfrm>
            <a:prstGeom prst="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9" name="Rectangle 218">
              <a:extLst>
                <a:ext uri="{FF2B5EF4-FFF2-40B4-BE49-F238E27FC236}">
                  <a16:creationId xmlns:a16="http://schemas.microsoft.com/office/drawing/2014/main" id="{B6DEB2ED-B6FD-4B88-90DA-9530DA2E64C9}"/>
                </a:ext>
              </a:extLst>
            </p:cNvPr>
            <p:cNvSpPr/>
            <p:nvPr userDrawn="1"/>
          </p:nvSpPr>
          <p:spPr>
            <a:xfrm>
              <a:off x="7252391" y="7057259"/>
              <a:ext cx="894312" cy="788259"/>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1" name="Rectangle 220">
              <a:extLst>
                <a:ext uri="{FF2B5EF4-FFF2-40B4-BE49-F238E27FC236}">
                  <a16:creationId xmlns:a16="http://schemas.microsoft.com/office/drawing/2014/main" id="{62E667E1-7F5F-4E4F-AF63-4AB31D847AE0}"/>
                </a:ext>
              </a:extLst>
            </p:cNvPr>
            <p:cNvSpPr/>
            <p:nvPr userDrawn="1"/>
          </p:nvSpPr>
          <p:spPr>
            <a:xfrm>
              <a:off x="8321422" y="7053492"/>
              <a:ext cx="894312" cy="1741127"/>
            </a:xfrm>
            <a:prstGeom prst="rect">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2" name="Rectangle 221">
              <a:extLst>
                <a:ext uri="{FF2B5EF4-FFF2-40B4-BE49-F238E27FC236}">
                  <a16:creationId xmlns:a16="http://schemas.microsoft.com/office/drawing/2014/main" id="{A9D94CA5-400D-47AE-9512-4557FBE20192}"/>
                </a:ext>
              </a:extLst>
            </p:cNvPr>
            <p:cNvSpPr/>
            <p:nvPr userDrawn="1"/>
          </p:nvSpPr>
          <p:spPr>
            <a:xfrm>
              <a:off x="8321422" y="7053492"/>
              <a:ext cx="894312" cy="1551307"/>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3" name="Rectangle 222">
              <a:extLst>
                <a:ext uri="{FF2B5EF4-FFF2-40B4-BE49-F238E27FC236}">
                  <a16:creationId xmlns:a16="http://schemas.microsoft.com/office/drawing/2014/main" id="{1E60784B-8569-41D5-BB14-8F5DAFDCE67A}"/>
                </a:ext>
              </a:extLst>
            </p:cNvPr>
            <p:cNvSpPr/>
            <p:nvPr userDrawn="1"/>
          </p:nvSpPr>
          <p:spPr>
            <a:xfrm>
              <a:off x="8321422" y="7053492"/>
              <a:ext cx="894312" cy="1361486"/>
            </a:xfrm>
            <a:prstGeom prst="rect">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4" name="Rectangle 223">
              <a:extLst>
                <a:ext uri="{FF2B5EF4-FFF2-40B4-BE49-F238E27FC236}">
                  <a16:creationId xmlns:a16="http://schemas.microsoft.com/office/drawing/2014/main" id="{FE043B0E-D351-4B21-BB22-FF8713E0E199}"/>
                </a:ext>
              </a:extLst>
            </p:cNvPr>
            <p:cNvSpPr/>
            <p:nvPr userDrawn="1"/>
          </p:nvSpPr>
          <p:spPr>
            <a:xfrm>
              <a:off x="8321422" y="7053492"/>
              <a:ext cx="894312" cy="1171666"/>
            </a:xfrm>
            <a:prstGeom prst="rect">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5" name="Rectangle 224">
              <a:extLst>
                <a:ext uri="{FF2B5EF4-FFF2-40B4-BE49-F238E27FC236}">
                  <a16:creationId xmlns:a16="http://schemas.microsoft.com/office/drawing/2014/main" id="{D57AC92D-3891-4CC7-9301-A742653C394B}"/>
                </a:ext>
              </a:extLst>
            </p:cNvPr>
            <p:cNvSpPr/>
            <p:nvPr userDrawn="1"/>
          </p:nvSpPr>
          <p:spPr>
            <a:xfrm>
              <a:off x="8321422" y="7053492"/>
              <a:ext cx="894312" cy="981846"/>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6" name="Rectangle 225">
              <a:extLst>
                <a:ext uri="{FF2B5EF4-FFF2-40B4-BE49-F238E27FC236}">
                  <a16:creationId xmlns:a16="http://schemas.microsoft.com/office/drawing/2014/main" id="{870D976A-0EA2-4422-A1FB-EE1A159B65DC}"/>
                </a:ext>
              </a:extLst>
            </p:cNvPr>
            <p:cNvSpPr/>
            <p:nvPr userDrawn="1"/>
          </p:nvSpPr>
          <p:spPr>
            <a:xfrm>
              <a:off x="8321423" y="7057259"/>
              <a:ext cx="894312" cy="78825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8" name="Rectangle 227">
              <a:extLst>
                <a:ext uri="{FF2B5EF4-FFF2-40B4-BE49-F238E27FC236}">
                  <a16:creationId xmlns:a16="http://schemas.microsoft.com/office/drawing/2014/main" id="{074CEC48-74FA-45A9-9E16-525EB9E974F9}"/>
                </a:ext>
              </a:extLst>
            </p:cNvPr>
            <p:cNvSpPr/>
            <p:nvPr userDrawn="1"/>
          </p:nvSpPr>
          <p:spPr>
            <a:xfrm>
              <a:off x="9390454" y="7053492"/>
              <a:ext cx="894312" cy="1741127"/>
            </a:xfrm>
            <a:prstGeom prst="rect">
              <a:avLst/>
            </a:prstGeom>
            <a:solidFill>
              <a:schemeClr val="accent5">
                <a:lumMod val="90000"/>
                <a:lumOff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9" name="Rectangle 228">
              <a:extLst>
                <a:ext uri="{FF2B5EF4-FFF2-40B4-BE49-F238E27FC236}">
                  <a16:creationId xmlns:a16="http://schemas.microsoft.com/office/drawing/2014/main" id="{8CA8D9C7-FFCE-4895-B720-C9F65C686B93}"/>
                </a:ext>
              </a:extLst>
            </p:cNvPr>
            <p:cNvSpPr/>
            <p:nvPr userDrawn="1"/>
          </p:nvSpPr>
          <p:spPr>
            <a:xfrm>
              <a:off x="9390454" y="7053492"/>
              <a:ext cx="894312" cy="1551307"/>
            </a:xfrm>
            <a:prstGeom prst="rect">
              <a:avLst/>
            </a:prstGeom>
            <a:solidFill>
              <a:schemeClr val="accent5">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0" name="Rectangle 229">
              <a:extLst>
                <a:ext uri="{FF2B5EF4-FFF2-40B4-BE49-F238E27FC236}">
                  <a16:creationId xmlns:a16="http://schemas.microsoft.com/office/drawing/2014/main" id="{DF8FDE11-2636-4F16-BC4C-C0DBD965F47E}"/>
                </a:ext>
              </a:extLst>
            </p:cNvPr>
            <p:cNvSpPr/>
            <p:nvPr userDrawn="1"/>
          </p:nvSpPr>
          <p:spPr>
            <a:xfrm>
              <a:off x="9390454" y="7053492"/>
              <a:ext cx="894312" cy="1361486"/>
            </a:xfrm>
            <a:prstGeom prst="rect">
              <a:avLst/>
            </a:prstGeom>
            <a:solidFill>
              <a:schemeClr val="accent5">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1" name="Rectangle 230">
              <a:extLst>
                <a:ext uri="{FF2B5EF4-FFF2-40B4-BE49-F238E27FC236}">
                  <a16:creationId xmlns:a16="http://schemas.microsoft.com/office/drawing/2014/main" id="{EAE2FCEB-5A44-4458-99EB-B2522F731513}"/>
                </a:ext>
              </a:extLst>
            </p:cNvPr>
            <p:cNvSpPr/>
            <p:nvPr userDrawn="1"/>
          </p:nvSpPr>
          <p:spPr>
            <a:xfrm>
              <a:off x="9390454" y="7053492"/>
              <a:ext cx="894312" cy="1171666"/>
            </a:xfrm>
            <a:prstGeom prst="rect">
              <a:avLst/>
            </a:prstGeom>
            <a:solidFill>
              <a:schemeClr val="accent5">
                <a:lumMod val="25000"/>
                <a:lumOff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2" name="Rectangle 231">
              <a:extLst>
                <a:ext uri="{FF2B5EF4-FFF2-40B4-BE49-F238E27FC236}">
                  <a16:creationId xmlns:a16="http://schemas.microsoft.com/office/drawing/2014/main" id="{FA982CEB-3569-4AB2-A279-56909D8DBA2B}"/>
                </a:ext>
              </a:extLst>
            </p:cNvPr>
            <p:cNvSpPr/>
            <p:nvPr userDrawn="1"/>
          </p:nvSpPr>
          <p:spPr>
            <a:xfrm>
              <a:off x="9390454" y="7053492"/>
              <a:ext cx="894312" cy="981846"/>
            </a:xfrm>
            <a:prstGeom prst="rect">
              <a:avLst/>
            </a:prstGeom>
            <a:solidFill>
              <a:schemeClr val="accent5">
                <a:lumMod val="10000"/>
                <a:lumOff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3" name="Rectangle 232">
              <a:extLst>
                <a:ext uri="{FF2B5EF4-FFF2-40B4-BE49-F238E27FC236}">
                  <a16:creationId xmlns:a16="http://schemas.microsoft.com/office/drawing/2014/main" id="{B85FDECF-7983-4160-8B97-DA92A01F2A38}"/>
                </a:ext>
              </a:extLst>
            </p:cNvPr>
            <p:cNvSpPr/>
            <p:nvPr userDrawn="1"/>
          </p:nvSpPr>
          <p:spPr>
            <a:xfrm>
              <a:off x="9390455" y="7057259"/>
              <a:ext cx="894312" cy="78825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5" name="Rectangle 234">
              <a:extLst>
                <a:ext uri="{FF2B5EF4-FFF2-40B4-BE49-F238E27FC236}">
                  <a16:creationId xmlns:a16="http://schemas.microsoft.com/office/drawing/2014/main" id="{80F0CF47-25FB-4AB4-837F-33B5D368A8C0}"/>
                </a:ext>
              </a:extLst>
            </p:cNvPr>
            <p:cNvSpPr/>
            <p:nvPr userDrawn="1"/>
          </p:nvSpPr>
          <p:spPr>
            <a:xfrm>
              <a:off x="10459487" y="7053492"/>
              <a:ext cx="894312" cy="1741127"/>
            </a:xfrm>
            <a:prstGeom prst="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6" name="Rectangle 235">
              <a:extLst>
                <a:ext uri="{FF2B5EF4-FFF2-40B4-BE49-F238E27FC236}">
                  <a16:creationId xmlns:a16="http://schemas.microsoft.com/office/drawing/2014/main" id="{12C0DD63-4FB0-4217-BC06-7CEB655B79B6}"/>
                </a:ext>
              </a:extLst>
            </p:cNvPr>
            <p:cNvSpPr/>
            <p:nvPr userDrawn="1"/>
          </p:nvSpPr>
          <p:spPr>
            <a:xfrm>
              <a:off x="10459487" y="7053492"/>
              <a:ext cx="894312" cy="1551307"/>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7" name="Rectangle 236">
              <a:extLst>
                <a:ext uri="{FF2B5EF4-FFF2-40B4-BE49-F238E27FC236}">
                  <a16:creationId xmlns:a16="http://schemas.microsoft.com/office/drawing/2014/main" id="{5841390F-E0B0-48E2-8756-2C0A532BC037}"/>
                </a:ext>
              </a:extLst>
            </p:cNvPr>
            <p:cNvSpPr/>
            <p:nvPr userDrawn="1"/>
          </p:nvSpPr>
          <p:spPr>
            <a:xfrm>
              <a:off x="10459487" y="7053492"/>
              <a:ext cx="894312" cy="1361486"/>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8" name="Rectangle 237">
              <a:extLst>
                <a:ext uri="{FF2B5EF4-FFF2-40B4-BE49-F238E27FC236}">
                  <a16:creationId xmlns:a16="http://schemas.microsoft.com/office/drawing/2014/main" id="{E49982BC-FA05-4F1B-A8BD-AE3793F3BD02}"/>
                </a:ext>
              </a:extLst>
            </p:cNvPr>
            <p:cNvSpPr/>
            <p:nvPr userDrawn="1"/>
          </p:nvSpPr>
          <p:spPr>
            <a:xfrm>
              <a:off x="10459487" y="7053492"/>
              <a:ext cx="894312" cy="1171666"/>
            </a:xfrm>
            <a:prstGeom prst="rect">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9" name="Rectangle 238">
              <a:extLst>
                <a:ext uri="{FF2B5EF4-FFF2-40B4-BE49-F238E27FC236}">
                  <a16:creationId xmlns:a16="http://schemas.microsoft.com/office/drawing/2014/main" id="{84445015-4210-46FE-958B-F3271E10284B}"/>
                </a:ext>
              </a:extLst>
            </p:cNvPr>
            <p:cNvSpPr/>
            <p:nvPr userDrawn="1"/>
          </p:nvSpPr>
          <p:spPr>
            <a:xfrm>
              <a:off x="10459487" y="7053492"/>
              <a:ext cx="894312" cy="981846"/>
            </a:xfrm>
            <a:prstGeom prst="rect">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40" name="Rectangle 239">
              <a:extLst>
                <a:ext uri="{FF2B5EF4-FFF2-40B4-BE49-F238E27FC236}">
                  <a16:creationId xmlns:a16="http://schemas.microsoft.com/office/drawing/2014/main" id="{06FD93CB-F173-4C32-9E54-DE5EDB0F83D8}"/>
                </a:ext>
              </a:extLst>
            </p:cNvPr>
            <p:cNvSpPr/>
            <p:nvPr userDrawn="1"/>
          </p:nvSpPr>
          <p:spPr>
            <a:xfrm>
              <a:off x="10459488" y="7057259"/>
              <a:ext cx="894312" cy="788259"/>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grpSp>
      <p:sp>
        <p:nvSpPr>
          <p:cNvPr id="12" name="Title 1">
            <a:extLst>
              <a:ext uri="{FF2B5EF4-FFF2-40B4-BE49-F238E27FC236}">
                <a16:creationId xmlns:a16="http://schemas.microsoft.com/office/drawing/2014/main" id="{0D08B00A-9A13-4AB1-A72D-2F499BA2EBAB}"/>
              </a:ext>
            </a:extLst>
          </p:cNvPr>
          <p:cNvSpPr>
            <a:spLocks noGrp="1"/>
          </p:cNvSpPr>
          <p:nvPr>
            <p:ph type="title"/>
          </p:nvPr>
        </p:nvSpPr>
        <p:spPr>
          <a:xfrm>
            <a:off x="838200" y="365125"/>
            <a:ext cx="10515600" cy="1325563"/>
          </a:xfrm>
        </p:spPr>
        <p:txBody>
          <a:bodyPr/>
          <a:lstStyle/>
          <a:p>
            <a:r>
              <a:rPr lang="en-US" dirty="0"/>
              <a:t>Click to edit Master title style</a:t>
            </a:r>
          </a:p>
        </p:txBody>
      </p:sp>
      <p:sp>
        <p:nvSpPr>
          <p:cNvPr id="88" name="Text Placeholder 2">
            <a:extLst>
              <a:ext uri="{FF2B5EF4-FFF2-40B4-BE49-F238E27FC236}">
                <a16:creationId xmlns:a16="http://schemas.microsoft.com/office/drawing/2014/main" id="{BB3FC47E-3339-49A8-AEF2-ECC3BF1514FB}"/>
              </a:ext>
            </a:extLst>
          </p:cNvPr>
          <p:cNvSpPr>
            <a:spLocks noGrp="1"/>
          </p:cNvSpPr>
          <p:nvPr>
            <p:ph type="body" sz="quarter" idx="10"/>
          </p:nvPr>
        </p:nvSpPr>
        <p:spPr>
          <a:xfrm>
            <a:off x="838199" y="3709150"/>
            <a:ext cx="10515600" cy="1325880"/>
          </a:xfrm>
        </p:spPr>
        <p:txBody>
          <a:bodyPr vert="horz" lIns="91440" tIns="45720" rIns="91440" bIns="45720" rtlCol="0" anchor="ctr">
            <a:normAutofit/>
          </a:bodyPr>
          <a:lstStyle>
            <a:lvl1pPr marL="0" indent="0">
              <a:buNone/>
              <a:defRPr lang="en-US" sz="4400" dirty="0">
                <a:latin typeface="+mj-lt"/>
                <a:ea typeface="+mj-ea"/>
                <a:cs typeface="+mj-cs"/>
              </a:defRPr>
            </a:lvl1pPr>
          </a:lstStyle>
          <a:p>
            <a:pPr marL="228600" lvl="0" indent="-228600">
              <a:spcBef>
                <a:spcPct val="0"/>
              </a:spcBef>
            </a:pPr>
            <a:r>
              <a:rPr lang="en-US" dirty="0"/>
              <a:t>Click to edit Master text styles</a:t>
            </a:r>
          </a:p>
        </p:txBody>
      </p:sp>
      <p:sp>
        <p:nvSpPr>
          <p:cNvPr id="89" name="TextBox 88">
            <a:extLst>
              <a:ext uri="{FF2B5EF4-FFF2-40B4-BE49-F238E27FC236}">
                <a16:creationId xmlns:a16="http://schemas.microsoft.com/office/drawing/2014/main" id="{829D5438-3BC8-4817-9C86-A9AAA6047492}"/>
              </a:ext>
            </a:extLst>
          </p:cNvPr>
          <p:cNvSpPr txBox="1"/>
          <p:nvPr userDrawn="1"/>
        </p:nvSpPr>
        <p:spPr>
          <a:xfrm>
            <a:off x="4677206" y="4033186"/>
            <a:ext cx="2435282" cy="2646878"/>
          </a:xfrm>
          <a:prstGeom prst="rect">
            <a:avLst/>
          </a:prstGeom>
          <a:noFill/>
        </p:spPr>
        <p:txBody>
          <a:bodyPr wrap="none" rtlCol="0">
            <a:spAutoFit/>
          </a:bodyPr>
          <a:lstStyle/>
          <a:p>
            <a:pPr algn="ctr"/>
            <a:r>
              <a:rPr lang="en-US" sz="16600" dirty="0"/>
              <a:t>Aa</a:t>
            </a:r>
          </a:p>
        </p:txBody>
      </p:sp>
      <p:sp>
        <p:nvSpPr>
          <p:cNvPr id="90" name="Text Placeholder 7">
            <a:extLst>
              <a:ext uri="{FF2B5EF4-FFF2-40B4-BE49-F238E27FC236}">
                <a16:creationId xmlns:a16="http://schemas.microsoft.com/office/drawing/2014/main" id="{676EAA04-3941-4EEF-875A-DA2DBBB0CA82}"/>
              </a:ext>
            </a:extLst>
          </p:cNvPr>
          <p:cNvSpPr>
            <a:spLocks noGrp="1"/>
          </p:cNvSpPr>
          <p:nvPr>
            <p:ph type="body" sz="quarter" idx="11" hasCustomPrompt="1"/>
          </p:nvPr>
        </p:nvSpPr>
        <p:spPr>
          <a:xfrm>
            <a:off x="4677206" y="6124726"/>
            <a:ext cx="2394180" cy="564999"/>
          </a:xfrm>
        </p:spPr>
        <p:txBody>
          <a:bodyPr anchor="ctr"/>
          <a:lstStyle>
            <a:lvl1pPr marL="0" indent="0" algn="ctr">
              <a:buNone/>
              <a:defRPr/>
            </a:lvl1pPr>
          </a:lstStyle>
          <a:p>
            <a:pPr lvl="0"/>
            <a:r>
              <a:rPr lang="en-US" dirty="0"/>
              <a:t>Font name</a:t>
            </a:r>
          </a:p>
        </p:txBody>
      </p:sp>
      <p:sp>
        <p:nvSpPr>
          <p:cNvPr id="91" name="TextBox 90">
            <a:extLst>
              <a:ext uri="{FF2B5EF4-FFF2-40B4-BE49-F238E27FC236}">
                <a16:creationId xmlns:a16="http://schemas.microsoft.com/office/drawing/2014/main" id="{59DB07F4-2F4D-4904-9DDA-6D453F791811}"/>
              </a:ext>
            </a:extLst>
          </p:cNvPr>
          <p:cNvSpPr txBox="1"/>
          <p:nvPr userDrawn="1"/>
        </p:nvSpPr>
        <p:spPr>
          <a:xfrm>
            <a:off x="7664716" y="4033186"/>
            <a:ext cx="2435282" cy="2646878"/>
          </a:xfrm>
          <a:prstGeom prst="rect">
            <a:avLst/>
          </a:prstGeom>
          <a:noFill/>
        </p:spPr>
        <p:txBody>
          <a:bodyPr wrap="none" rtlCol="0">
            <a:spAutoFit/>
          </a:bodyPr>
          <a:lstStyle/>
          <a:p>
            <a:pPr algn="ctr"/>
            <a:r>
              <a:rPr lang="en-US" sz="16600" dirty="0">
                <a:latin typeface="+mj-lt"/>
              </a:rPr>
              <a:t>Aa</a:t>
            </a:r>
          </a:p>
        </p:txBody>
      </p:sp>
      <p:sp>
        <p:nvSpPr>
          <p:cNvPr id="92" name="Text Placeholder 7">
            <a:extLst>
              <a:ext uri="{FF2B5EF4-FFF2-40B4-BE49-F238E27FC236}">
                <a16:creationId xmlns:a16="http://schemas.microsoft.com/office/drawing/2014/main" id="{72303254-B5A5-44B0-8D71-FB4149C10B7E}"/>
              </a:ext>
            </a:extLst>
          </p:cNvPr>
          <p:cNvSpPr>
            <a:spLocks noGrp="1"/>
          </p:cNvSpPr>
          <p:nvPr>
            <p:ph type="body" sz="quarter" idx="12" hasCustomPrompt="1"/>
          </p:nvPr>
        </p:nvSpPr>
        <p:spPr>
          <a:xfrm>
            <a:off x="7664716" y="6124726"/>
            <a:ext cx="2394180" cy="564999"/>
          </a:xfrm>
        </p:spPr>
        <p:txBody>
          <a:bodyPr anchor="ctr"/>
          <a:lstStyle>
            <a:lvl1pPr marL="0" indent="0" algn="ctr">
              <a:buNone/>
              <a:defRPr>
                <a:latin typeface="Calibri Light" panose="020F0302020204030204" pitchFamily="34" charset="0"/>
                <a:cs typeface="Calibri Light" panose="020F0302020204030204" pitchFamily="34" charset="0"/>
              </a:defRPr>
            </a:lvl1pPr>
          </a:lstStyle>
          <a:p>
            <a:pPr lvl="0"/>
            <a:r>
              <a:rPr lang="en-US" dirty="0"/>
              <a:t>Font name</a:t>
            </a:r>
          </a:p>
        </p:txBody>
      </p:sp>
    </p:spTree>
    <p:extLst>
      <p:ext uri="{BB962C8B-B14F-4D97-AF65-F5344CB8AC3E}">
        <p14:creationId xmlns:p14="http://schemas.microsoft.com/office/powerpoint/2010/main" val="39351626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811465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Designed by PresentationGo">
    <p:bg>
      <p:bgPr>
        <a:gradFill>
          <a:gsLst>
            <a:gs pos="0">
              <a:srgbClr val="323A45"/>
            </a:gs>
            <a:gs pos="35000">
              <a:srgbClr val="323A45"/>
            </a:gs>
            <a:gs pos="100000">
              <a:srgbClr val="1C2026"/>
            </a:gs>
          </a:gsLst>
          <a:path path="circle">
            <a:fillToRect l="50000" t="-80000" r="50000" b="180000"/>
          </a:path>
        </a:gradFill>
        <a:effectLst/>
      </p:bgPr>
    </p:bg>
    <p:spTree>
      <p:nvGrpSpPr>
        <p:cNvPr id="1" name=""/>
        <p:cNvGrpSpPr/>
        <p:nvPr/>
      </p:nvGrpSpPr>
      <p:grpSpPr>
        <a:xfrm>
          <a:off x="0" y="0"/>
          <a:ext cx="0" cy="0"/>
          <a:chOff x="0" y="0"/>
          <a:chExt cx="0" cy="0"/>
        </a:xfrm>
      </p:grpSpPr>
      <p:sp>
        <p:nvSpPr>
          <p:cNvPr id="5" name="Rectangle 4"/>
          <p:cNvSpPr/>
          <p:nvPr userDrawn="1"/>
        </p:nvSpPr>
        <p:spPr>
          <a:xfrm>
            <a:off x="0" y="3152956"/>
            <a:ext cx="12192000" cy="5520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www</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800" b="0" i="0" u="none" strike="noStrike" kern="1200" cap="none" spc="0" normalizeH="0" baseline="0" noProof="0">
                <a:ln>
                  <a:noFill/>
                </a:ln>
                <a:solidFill>
                  <a:srgbClr val="A5CD00"/>
                </a:solidFill>
                <a:effectLst/>
                <a:uLnTx/>
                <a:uFillTx/>
                <a:latin typeface="+mn-lt"/>
                <a:ea typeface="+mn-ea"/>
                <a:cs typeface="+mn-cs"/>
              </a:rPr>
              <a:t>PresentationGO</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com</a:t>
            </a:r>
            <a:endParaRPr kumimoji="0" lang="en-US" sz="2800" b="0" i="0" u="none" strike="noStrike" kern="1200" cap="none" spc="0" normalizeH="0" baseline="0" noProof="0" dirty="0">
              <a:ln>
                <a:noFill/>
              </a:ln>
              <a:solidFill>
                <a:schemeClr val="bg1">
                  <a:lumMod val="50000"/>
                </a:schemeClr>
              </a:solidFill>
              <a:effectLst/>
              <a:uLnTx/>
              <a:uFillTx/>
              <a:latin typeface="+mn-lt"/>
              <a:ea typeface="+mn-ea"/>
              <a:cs typeface="+mn-cs"/>
            </a:endParaRPr>
          </a:p>
        </p:txBody>
      </p:sp>
      <p:sp>
        <p:nvSpPr>
          <p:cNvPr id="6" name="Rectangle 5">
            <a:hlinkClick r:id="rId2"/>
          </p:cNvPr>
          <p:cNvSpPr/>
          <p:nvPr userDrawn="1"/>
        </p:nvSpPr>
        <p:spPr>
          <a:xfrm>
            <a:off x="2731912" y="3071723"/>
            <a:ext cx="6728177" cy="71455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2" name="TextBox 1"/>
          <p:cNvSpPr txBox="1"/>
          <p:nvPr userDrawn="1"/>
        </p:nvSpPr>
        <p:spPr>
          <a:xfrm>
            <a:off x="4123473" y="5982900"/>
            <a:ext cx="3945053" cy="646331"/>
          </a:xfrm>
          <a:prstGeom prst="rect">
            <a:avLst/>
          </a:prstGeom>
          <a:noFill/>
        </p:spPr>
        <p:txBody>
          <a:bodyPr wrap="square" rtlCol="0" anchor="ctr">
            <a:spAutoFit/>
          </a:bodyPr>
          <a:lstStyle/>
          <a:p>
            <a:pPr algn="ctr"/>
            <a:r>
              <a:rPr lang="en-US" sz="1800" dirty="0">
                <a:solidFill>
                  <a:srgbClr val="A5CD00"/>
                </a:solidFill>
              </a:rPr>
              <a:t>T</a:t>
            </a:r>
            <a:r>
              <a:rPr lang="en-US" sz="1800" baseline="0" dirty="0">
                <a:solidFill>
                  <a:srgbClr val="A5CD00"/>
                </a:solidFill>
              </a:rPr>
              <a:t>he free PowerPoint and Google Slides template library</a:t>
            </a:r>
            <a:endParaRPr lang="en-US" sz="1800" dirty="0">
              <a:solidFill>
                <a:srgbClr val="A5CD00"/>
              </a:solidFill>
            </a:endParaRPr>
          </a:p>
        </p:txBody>
      </p:sp>
      <p:grpSp>
        <p:nvGrpSpPr>
          <p:cNvPr id="8" name="Group 7"/>
          <p:cNvGrpSpPr/>
          <p:nvPr userDrawn="1"/>
        </p:nvGrpSpPr>
        <p:grpSpPr>
          <a:xfrm>
            <a:off x="4983933" y="2633133"/>
            <a:ext cx="2224135" cy="369332"/>
            <a:chOff x="3459936" y="2633133"/>
            <a:chExt cx="2224135" cy="369332"/>
          </a:xfrm>
        </p:grpSpPr>
        <p:sp>
          <p:nvSpPr>
            <p:cNvPr id="9" name="TextBox 8"/>
            <p:cNvSpPr txBox="1"/>
            <p:nvPr userDrawn="1"/>
          </p:nvSpPr>
          <p:spPr>
            <a:xfrm>
              <a:off x="3459936" y="2633133"/>
              <a:ext cx="2224135" cy="369332"/>
            </a:xfrm>
            <a:prstGeom prst="rect">
              <a:avLst/>
            </a:prstGeom>
            <a:noFill/>
          </p:spPr>
          <p:txBody>
            <a:bodyPr wrap="none" rtlCol="0" anchor="ctr">
              <a:spAutoFit/>
            </a:bodyPr>
            <a:lstStyle/>
            <a:p>
              <a:pPr algn="ctr"/>
              <a:r>
                <a:rPr lang="en-US">
                  <a:solidFill>
                    <a:schemeClr val="bg1"/>
                  </a:solidFill>
                  <a:effectLst/>
                </a:rPr>
                <a:t>Designed</a:t>
              </a:r>
              <a:r>
                <a:rPr lang="en-US" baseline="0">
                  <a:solidFill>
                    <a:schemeClr val="bg1"/>
                  </a:solidFill>
                  <a:effectLst/>
                </a:rPr>
                <a:t> with         by</a:t>
              </a:r>
              <a:endParaRPr lang="en-US" dirty="0">
                <a:solidFill>
                  <a:schemeClr val="bg1"/>
                </a:solidFill>
                <a:effectLst/>
              </a:endParaRPr>
            </a:p>
          </p:txBody>
        </p:sp>
        <p:sp>
          <p:nvSpPr>
            <p:cNvPr id="10" name="Freeform 290"/>
            <p:cNvSpPr/>
            <p:nvPr userDrawn="1"/>
          </p:nvSpPr>
          <p:spPr>
            <a:xfrm>
              <a:off x="4977441" y="2705803"/>
              <a:ext cx="261456" cy="223991"/>
            </a:xfrm>
            <a:custGeom>
              <a:avLst/>
              <a:gdLst/>
              <a:ahLst/>
              <a:cxnLst/>
              <a:rect l="l" t="t" r="r" b="b"/>
              <a:pathLst>
                <a:path w="504825" h="432707">
                  <a:moveTo>
                    <a:pt x="134658" y="0"/>
                  </a:moveTo>
                  <a:cubicBezTo>
                    <a:pt x="146301" y="0"/>
                    <a:pt x="158180" y="2019"/>
                    <a:pt x="170294" y="6057"/>
                  </a:cubicBezTo>
                  <a:cubicBezTo>
                    <a:pt x="182407" y="10095"/>
                    <a:pt x="193676" y="15541"/>
                    <a:pt x="204099" y="22396"/>
                  </a:cubicBezTo>
                  <a:cubicBezTo>
                    <a:pt x="214522" y="29251"/>
                    <a:pt x="223490" y="35683"/>
                    <a:pt x="231002" y="41693"/>
                  </a:cubicBezTo>
                  <a:cubicBezTo>
                    <a:pt x="238514" y="47703"/>
                    <a:pt x="245652" y="54088"/>
                    <a:pt x="252412" y="60849"/>
                  </a:cubicBezTo>
                  <a:cubicBezTo>
                    <a:pt x="259174" y="54088"/>
                    <a:pt x="266310" y="47703"/>
                    <a:pt x="273823" y="41693"/>
                  </a:cubicBezTo>
                  <a:cubicBezTo>
                    <a:pt x="281334" y="35683"/>
                    <a:pt x="290303" y="29251"/>
                    <a:pt x="300726" y="22396"/>
                  </a:cubicBezTo>
                  <a:cubicBezTo>
                    <a:pt x="311149" y="15541"/>
                    <a:pt x="322417" y="10095"/>
                    <a:pt x="334531" y="6057"/>
                  </a:cubicBezTo>
                  <a:cubicBezTo>
                    <a:pt x="346645" y="2019"/>
                    <a:pt x="358524" y="0"/>
                    <a:pt x="370167" y="0"/>
                  </a:cubicBezTo>
                  <a:cubicBezTo>
                    <a:pt x="412236" y="0"/>
                    <a:pt x="445197" y="11644"/>
                    <a:pt x="469048" y="34932"/>
                  </a:cubicBezTo>
                  <a:cubicBezTo>
                    <a:pt x="492899" y="58220"/>
                    <a:pt x="504825" y="90523"/>
                    <a:pt x="504825" y="131840"/>
                  </a:cubicBezTo>
                  <a:cubicBezTo>
                    <a:pt x="504825" y="173346"/>
                    <a:pt x="483321" y="215602"/>
                    <a:pt x="440313" y="258610"/>
                  </a:cubicBezTo>
                  <a:lnTo>
                    <a:pt x="264807" y="427636"/>
                  </a:lnTo>
                  <a:cubicBezTo>
                    <a:pt x="261427" y="431017"/>
                    <a:pt x="257295" y="432707"/>
                    <a:pt x="252412" y="432707"/>
                  </a:cubicBezTo>
                  <a:cubicBezTo>
                    <a:pt x="247529" y="432707"/>
                    <a:pt x="243398" y="431017"/>
                    <a:pt x="240018" y="427636"/>
                  </a:cubicBezTo>
                  <a:lnTo>
                    <a:pt x="64230" y="258047"/>
                  </a:lnTo>
                  <a:cubicBezTo>
                    <a:pt x="62351" y="256544"/>
                    <a:pt x="59770" y="254103"/>
                    <a:pt x="56482" y="250722"/>
                  </a:cubicBezTo>
                  <a:cubicBezTo>
                    <a:pt x="53196" y="247342"/>
                    <a:pt x="47984" y="241191"/>
                    <a:pt x="40848" y="232270"/>
                  </a:cubicBezTo>
                  <a:cubicBezTo>
                    <a:pt x="33712" y="223349"/>
                    <a:pt x="27326" y="214194"/>
                    <a:pt x="21692" y="204803"/>
                  </a:cubicBezTo>
                  <a:cubicBezTo>
                    <a:pt x="16057" y="195413"/>
                    <a:pt x="11035" y="184051"/>
                    <a:pt x="6620" y="170717"/>
                  </a:cubicBezTo>
                  <a:cubicBezTo>
                    <a:pt x="2207" y="157382"/>
                    <a:pt x="0" y="144423"/>
                    <a:pt x="0" y="131840"/>
                  </a:cubicBezTo>
                  <a:cubicBezTo>
                    <a:pt x="0" y="90523"/>
                    <a:pt x="11926" y="58220"/>
                    <a:pt x="35777" y="34932"/>
                  </a:cubicBezTo>
                  <a:cubicBezTo>
                    <a:pt x="59629" y="11644"/>
                    <a:pt x="92588" y="0"/>
                    <a:pt x="134658" y="0"/>
                  </a:cubicBezTo>
                  <a:close/>
                </a:path>
              </a:pathLst>
            </a:custGeom>
            <a:solidFill>
              <a:srgbClr val="D900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Tree>
    <p:extLst>
      <p:ext uri="{BB962C8B-B14F-4D97-AF65-F5344CB8AC3E}">
        <p14:creationId xmlns:p14="http://schemas.microsoft.com/office/powerpoint/2010/main" val="21539125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1.png"/><Relationship Id="rId5" Type="http://schemas.openxmlformats.org/officeDocument/2006/relationships/slideLayout" Target="../slideLayouts/slideLayout5.xml"/><Relationship Id="rId10" Type="http://schemas.openxmlformats.org/officeDocument/2006/relationships/hyperlink" Target="http://www.presentationgo.com/" TargetMode="External"/><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D6C7F94-AC2B-4ABA-8168-9102B651ED5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C499E8B4-649E-4A8B-B6EE-CC6C44EF5A3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534133B5-720F-4407-9AAB-3B5E07088D3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a:extLst>
              <a:ext uri="{FF2B5EF4-FFF2-40B4-BE49-F238E27FC236}">
                <a16:creationId xmlns:a16="http://schemas.microsoft.com/office/drawing/2014/main" id="{2091AE36-FE6A-4E21-B178-40F00D0FF50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a:extLst>
              <a:ext uri="{FF2B5EF4-FFF2-40B4-BE49-F238E27FC236}">
                <a16:creationId xmlns:a16="http://schemas.microsoft.com/office/drawing/2014/main" id="{A6154408-120E-4EFA-AC50-C50B6469D22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72B7600-67E3-4D97-B453-880E2742B982}" type="slidenum">
              <a:rPr lang="en-US" smtClean="0"/>
              <a:t>‹#›</a:t>
            </a:fld>
            <a:endParaRPr lang="en-US"/>
          </a:p>
        </p:txBody>
      </p:sp>
      <p:sp>
        <p:nvSpPr>
          <p:cNvPr id="7" name="Rectangle 6">
            <a:extLst>
              <a:ext uri="{FF2B5EF4-FFF2-40B4-BE49-F238E27FC236}">
                <a16:creationId xmlns:a16="http://schemas.microsoft.com/office/drawing/2014/main" id="{9793780E-9A94-4D66-9FC2-734AC5AEF5F1}"/>
              </a:ext>
            </a:extLst>
          </p:cNvPr>
          <p:cNvSpPr/>
          <p:nvPr userDrawn="1"/>
        </p:nvSpPr>
        <p:spPr>
          <a:xfrm>
            <a:off x="-12701" y="7007226"/>
            <a:ext cx="1661032" cy="261610"/>
          </a:xfrm>
          <a:prstGeom prst="rect">
            <a:avLst/>
          </a:prstGeom>
        </p:spPr>
        <p:txBody>
          <a:bodyPr wrap="none">
            <a:spAutoFit/>
          </a:bodyPr>
          <a:lstStyle/>
          <a:p>
            <a:r>
              <a:rPr lang="en-US" sz="1100" b="0" i="0" dirty="0">
                <a:solidFill>
                  <a:schemeClr val="accent1"/>
                </a:solidFill>
                <a:effectLst/>
                <a:latin typeface="Open Sans" panose="020B0606030504020204" pitchFamily="34" charset="0"/>
              </a:rPr>
              <a:t>© </a:t>
            </a:r>
            <a:r>
              <a:rPr lang="en-US" sz="1100" b="0" i="0" u="none" strike="noStrike" dirty="0">
                <a:solidFill>
                  <a:schemeClr val="accent1"/>
                </a:solidFill>
                <a:effectLst/>
                <a:latin typeface="Open Sans" panose="020B0606030504020204" pitchFamily="34" charset="0"/>
                <a:hlinkClick r:id="rId10" tooltip="PresentationGo!">
                  <a:extLst>
                    <a:ext uri="{A12FA001-AC4F-418D-AE19-62706E023703}">
                      <ahyp:hlinkClr xmlns:ahyp="http://schemas.microsoft.com/office/drawing/2018/hyperlinkcolor" val="tx"/>
                    </a:ext>
                  </a:extLst>
                </a:hlinkClick>
              </a:rPr>
              <a:t>presentationgo.com</a:t>
            </a:r>
            <a:endParaRPr lang="en-US" sz="1100" dirty="0">
              <a:solidFill>
                <a:schemeClr val="accent1"/>
              </a:solidFill>
              <a:latin typeface="Calibri" panose="020F0502020204030204" pitchFamily="34" charset="0"/>
            </a:endParaRPr>
          </a:p>
        </p:txBody>
      </p:sp>
      <p:grpSp>
        <p:nvGrpSpPr>
          <p:cNvPr id="8" name="Group 7">
            <a:extLst>
              <a:ext uri="{FF2B5EF4-FFF2-40B4-BE49-F238E27FC236}">
                <a16:creationId xmlns:a16="http://schemas.microsoft.com/office/drawing/2014/main" id="{7432F9B4-C534-44E7-8E53-6B3CF87C8383}"/>
              </a:ext>
            </a:extLst>
          </p:cNvPr>
          <p:cNvGrpSpPr/>
          <p:nvPr userDrawn="1"/>
        </p:nvGrpSpPr>
        <p:grpSpPr>
          <a:xfrm>
            <a:off x="-1654908" y="-16654"/>
            <a:ext cx="1569183" cy="612144"/>
            <a:chOff x="-2096383" y="21447"/>
            <a:chExt cx="1569183" cy="612144"/>
          </a:xfrm>
        </p:grpSpPr>
        <p:sp>
          <p:nvSpPr>
            <p:cNvPr id="9" name="TextBox 8">
              <a:extLst>
                <a:ext uri="{FF2B5EF4-FFF2-40B4-BE49-F238E27FC236}">
                  <a16:creationId xmlns:a16="http://schemas.microsoft.com/office/drawing/2014/main" id="{86BD643E-9383-4DCE-97E0-18B6179C2E33}"/>
                </a:ext>
              </a:extLst>
            </p:cNvPr>
            <p:cNvSpPr txBox="1"/>
            <p:nvPr userDrawn="1"/>
          </p:nvSpPr>
          <p:spPr>
            <a:xfrm>
              <a:off x="-2096383" y="21447"/>
              <a:ext cx="365806"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By:</a:t>
              </a:r>
            </a:p>
          </p:txBody>
        </p:sp>
        <p:sp>
          <p:nvSpPr>
            <p:cNvPr id="10" name="TextBox 9">
              <a:extLst>
                <a:ext uri="{FF2B5EF4-FFF2-40B4-BE49-F238E27FC236}">
                  <a16:creationId xmlns:a16="http://schemas.microsoft.com/office/drawing/2014/main" id="{3C47BF03-421F-44AE-8D61-516BA442BCFD}"/>
                </a:ext>
              </a:extLst>
            </p:cNvPr>
            <p:cNvSpPr txBox="1"/>
            <p:nvPr userDrawn="1"/>
          </p:nvSpPr>
          <p:spPr>
            <a:xfrm>
              <a:off x="-1002010" y="387370"/>
              <a:ext cx="474810"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.com</a:t>
              </a:r>
            </a:p>
          </p:txBody>
        </p:sp>
        <p:pic>
          <p:nvPicPr>
            <p:cNvPr id="11" name="Picture 10">
              <a:extLst>
                <a:ext uri="{FF2B5EF4-FFF2-40B4-BE49-F238E27FC236}">
                  <a16:creationId xmlns:a16="http://schemas.microsoft.com/office/drawing/2014/main" id="{A25AF704-0297-4965-ABDA-DCACCBDEC43E}"/>
                </a:ext>
              </a:extLst>
            </p:cNvPr>
            <p:cNvPicPr>
              <a:picLocks noChangeAspect="1"/>
            </p:cNvPicPr>
            <p:nvPr userDrawn="1"/>
          </p:nvPicPr>
          <p:blipFill>
            <a:blip r:embed="rId11"/>
            <a:stretch>
              <a:fillRect/>
            </a:stretch>
          </p:blipFill>
          <p:spPr>
            <a:xfrm>
              <a:off x="-2018604" y="234547"/>
              <a:ext cx="1405251" cy="185944"/>
            </a:xfrm>
            <a:prstGeom prst="rect">
              <a:avLst/>
            </a:prstGeom>
          </p:spPr>
        </p:pic>
      </p:grpSp>
    </p:spTree>
    <p:extLst>
      <p:ext uri="{BB962C8B-B14F-4D97-AF65-F5344CB8AC3E}">
        <p14:creationId xmlns:p14="http://schemas.microsoft.com/office/powerpoint/2010/main" val="2263027695"/>
      </p:ext>
    </p:extLst>
  </p:cSld>
  <p:clrMap bg1="lt1" tx1="dk1" bg2="lt2" tx2="dk2" accent1="accent1" accent2="accent2" accent3="accent3" accent4="accent4" accent5="accent5" accent6="accent6" hlink="hlink" folHlink="folHlink"/>
  <p:sldLayoutIdLst>
    <p:sldLayoutId id="2147483688" r:id="rId1"/>
    <p:sldLayoutId id="2147483689" r:id="rId2"/>
    <p:sldLayoutId id="2147483690" r:id="rId3"/>
    <p:sldLayoutId id="2147483691" r:id="rId4"/>
    <p:sldLayoutId id="2147483692" r:id="rId5"/>
    <p:sldLayoutId id="2147483693" r:id="rId6"/>
    <p:sldLayoutId id="2147483694" r:id="rId7"/>
    <p:sldLayoutId id="2147483677" r:id="rId8"/>
  </p:sldLayoutIdLst>
  <p:hf hdr="0"/>
  <p:txStyles>
    <p:titleStyle>
      <a:lvl1pPr algn="l" defTabSz="914400" rtl="0" eaLnBrk="1" latinLnBrk="0" hangingPunct="1">
        <a:lnSpc>
          <a:spcPct val="90000"/>
        </a:lnSpc>
        <a:spcBef>
          <a:spcPct val="0"/>
        </a:spcBef>
        <a:buNone/>
        <a:defRPr sz="4400" kern="1200">
          <a:solidFill>
            <a:schemeClr val="accent1"/>
          </a:solidFill>
          <a:latin typeface="+mj-lt"/>
          <a:ea typeface="+mj-ea"/>
          <a:cs typeface="+mj-cs"/>
        </a:defRPr>
      </a:lvl1pPr>
    </p:titleStyle>
    <p:bodyStyle>
      <a:lvl1pPr marL="228600" indent="-228600" algn="l" defTabSz="914400" rtl="0" eaLnBrk="1" latinLnBrk="0" hangingPunct="1">
        <a:lnSpc>
          <a:spcPct val="90000"/>
        </a:lnSpc>
        <a:spcBef>
          <a:spcPts val="1000"/>
        </a:spcBef>
        <a:spcAft>
          <a:spcPts val="1200"/>
        </a:spcAft>
        <a:buFont typeface="Arial" panose="020B0604020202020204" pitchFamily="34" charset="0"/>
        <a:buChar char="•"/>
        <a:defRPr sz="2800" kern="1200">
          <a:solidFill>
            <a:schemeClr val="accent2"/>
          </a:solidFill>
          <a:latin typeface="+mn-lt"/>
          <a:ea typeface="+mn-ea"/>
          <a:cs typeface="+mn-cs"/>
        </a:defRPr>
      </a:lvl1pPr>
      <a:lvl2pPr marL="685800" indent="-228600" algn="l" defTabSz="914400" rtl="0" eaLnBrk="1" latinLnBrk="0" hangingPunct="1">
        <a:lnSpc>
          <a:spcPct val="90000"/>
        </a:lnSpc>
        <a:spcBef>
          <a:spcPts val="500"/>
        </a:spcBef>
        <a:spcAft>
          <a:spcPts val="1200"/>
        </a:spcAft>
        <a:buFont typeface="Arial" panose="020B0604020202020204" pitchFamily="34" charset="0"/>
        <a:buChar char="•"/>
        <a:defRPr sz="2400" kern="1200">
          <a:solidFill>
            <a:schemeClr val="accent2"/>
          </a:solidFill>
          <a:latin typeface="+mn-lt"/>
          <a:ea typeface="+mn-ea"/>
          <a:cs typeface="+mn-cs"/>
        </a:defRPr>
      </a:lvl2pPr>
      <a:lvl3pPr marL="1143000" indent="-228600" algn="l" defTabSz="914400" rtl="0" eaLnBrk="1" latinLnBrk="0" hangingPunct="1">
        <a:lnSpc>
          <a:spcPct val="90000"/>
        </a:lnSpc>
        <a:spcBef>
          <a:spcPts val="500"/>
        </a:spcBef>
        <a:spcAft>
          <a:spcPts val="1200"/>
        </a:spcAft>
        <a:buFont typeface="Arial" panose="020B0604020202020204" pitchFamily="34" charset="0"/>
        <a:buChar char="•"/>
        <a:defRPr sz="2000" kern="1200">
          <a:solidFill>
            <a:schemeClr val="accent2"/>
          </a:solidFill>
          <a:latin typeface="+mn-lt"/>
          <a:ea typeface="+mn-ea"/>
          <a:cs typeface="+mn-cs"/>
        </a:defRPr>
      </a:lvl3pPr>
      <a:lvl4pPr marL="16002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accent2"/>
          </a:solidFill>
          <a:latin typeface="+mn-lt"/>
          <a:ea typeface="+mn-ea"/>
          <a:cs typeface="+mn-cs"/>
        </a:defRPr>
      </a:lvl4pPr>
      <a:lvl5pPr marL="20574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accent2"/>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323A45"/>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6"/>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1"/>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p:cNvSpPr>
            <a:spLocks noGrp="1"/>
          </p:cNvSpPr>
          <p:nvPr>
            <p:ph type="ftr" sz="quarter" idx="3"/>
          </p:nvPr>
        </p:nvSpPr>
        <p:spPr>
          <a:xfrm>
            <a:off x="4038600" y="6356351"/>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p:cNvSpPr>
            <a:spLocks noGrp="1"/>
          </p:cNvSpPr>
          <p:nvPr>
            <p:ph type="sldNum" sz="quarter" idx="4"/>
          </p:nvPr>
        </p:nvSpPr>
        <p:spPr>
          <a:xfrm>
            <a:off x="8610600" y="6356351"/>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6EDDA2-A385-4D53-9944-861446547DDE}" type="slidenum">
              <a:rPr lang="en-US" smtClean="0"/>
              <a:t>‹#›</a:t>
            </a:fld>
            <a:endParaRPr lang="en-US"/>
          </a:p>
        </p:txBody>
      </p:sp>
    </p:spTree>
    <p:extLst>
      <p:ext uri="{BB962C8B-B14F-4D97-AF65-F5344CB8AC3E}">
        <p14:creationId xmlns:p14="http://schemas.microsoft.com/office/powerpoint/2010/main" val="2005616584"/>
      </p:ext>
    </p:extLst>
  </p:cSld>
  <p:clrMap bg1="lt1" tx1="dk1" bg2="lt2" tx2="dk2" accent1="accent1" accent2="accent2" accent3="accent3" accent4="accent4" accent5="accent5" accent6="accent6" hlink="hlink" folHlink="folHlink"/>
  <p:sldLayoutIdLst>
    <p:sldLayoutId id="2147483669" r:id="rId1"/>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C08672F9-D274-CB45-90C4-B1C7623F084A}"/>
              </a:ext>
            </a:extLst>
          </p:cNvPr>
          <p:cNvSpPr>
            <a:spLocks noGrp="1"/>
          </p:cNvSpPr>
          <p:nvPr>
            <p:ph type="pic" sz="quarter" idx="13"/>
          </p:nvPr>
        </p:nvSpPr>
        <p:spPr/>
      </p:sp>
      <p:sp>
        <p:nvSpPr>
          <p:cNvPr id="2" name="Title 1">
            <a:extLst>
              <a:ext uri="{FF2B5EF4-FFF2-40B4-BE49-F238E27FC236}">
                <a16:creationId xmlns:a16="http://schemas.microsoft.com/office/drawing/2014/main" id="{5CE96478-0438-4D0D-A7E9-EF6F93B41DA5}"/>
              </a:ext>
            </a:extLst>
          </p:cNvPr>
          <p:cNvSpPr>
            <a:spLocks noGrp="1"/>
          </p:cNvSpPr>
          <p:nvPr>
            <p:ph type="ctrTitle"/>
          </p:nvPr>
        </p:nvSpPr>
        <p:spPr/>
        <p:txBody>
          <a:bodyPr>
            <a:normAutofit/>
          </a:bodyPr>
          <a:lstStyle/>
          <a:p>
            <a:r>
              <a:rPr lang="en-US" dirty="0"/>
              <a:t>Title of your Presentation</a:t>
            </a:r>
          </a:p>
        </p:txBody>
      </p:sp>
      <p:sp>
        <p:nvSpPr>
          <p:cNvPr id="3" name="Subtitle 2">
            <a:extLst>
              <a:ext uri="{FF2B5EF4-FFF2-40B4-BE49-F238E27FC236}">
                <a16:creationId xmlns:a16="http://schemas.microsoft.com/office/drawing/2014/main" id="{2FD2917B-2853-4208-8FE6-72388B0C5BA7}"/>
              </a:ext>
            </a:extLst>
          </p:cNvPr>
          <p:cNvSpPr>
            <a:spLocks noGrp="1"/>
          </p:cNvSpPr>
          <p:nvPr>
            <p:ph type="subTitle" idx="1"/>
          </p:nvPr>
        </p:nvSpPr>
        <p:spPr/>
        <p:txBody>
          <a:bodyPr/>
          <a:lstStyle/>
          <a:p>
            <a:r>
              <a:rPr lang="en-US" dirty="0"/>
              <a:t>A Free Presentation Template</a:t>
            </a:r>
          </a:p>
        </p:txBody>
      </p:sp>
      <p:sp>
        <p:nvSpPr>
          <p:cNvPr id="4" name="Shape">
            <a:extLst>
              <a:ext uri="{FF2B5EF4-FFF2-40B4-BE49-F238E27FC236}">
                <a16:creationId xmlns:a16="http://schemas.microsoft.com/office/drawing/2014/main" id="{0FF30E5B-DE89-A64A-8CB4-17DE24195CC3}"/>
              </a:ext>
            </a:extLst>
          </p:cNvPr>
          <p:cNvSpPr/>
          <p:nvPr/>
        </p:nvSpPr>
        <p:spPr>
          <a:xfrm>
            <a:off x="4749801" y="2957062"/>
            <a:ext cx="660400" cy="774834"/>
          </a:xfrm>
          <a:custGeom>
            <a:avLst/>
            <a:gdLst/>
            <a:ahLst/>
            <a:cxnLst>
              <a:cxn ang="0">
                <a:pos x="wd2" y="hd2"/>
              </a:cxn>
              <a:cxn ang="5400000">
                <a:pos x="wd2" y="hd2"/>
              </a:cxn>
              <a:cxn ang="10800000">
                <a:pos x="wd2" y="hd2"/>
              </a:cxn>
              <a:cxn ang="16200000">
                <a:pos x="wd2" y="hd2"/>
              </a:cxn>
            </a:cxnLst>
            <a:rect l="0" t="0" r="r" b="b"/>
            <a:pathLst>
              <a:path w="21600" h="21600" extrusionOk="0">
                <a:moveTo>
                  <a:pt x="21600" y="10800"/>
                </a:moveTo>
                <a:lnTo>
                  <a:pt x="21600" y="21600"/>
                </a:lnTo>
                <a:lnTo>
                  <a:pt x="10800" y="16182"/>
                </a:lnTo>
                <a:lnTo>
                  <a:pt x="0" y="10800"/>
                </a:lnTo>
                <a:lnTo>
                  <a:pt x="10800" y="5382"/>
                </a:lnTo>
                <a:lnTo>
                  <a:pt x="21600" y="0"/>
                </a:ln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
        <p:nvSpPr>
          <p:cNvPr id="11" name="Shape">
            <a:extLst>
              <a:ext uri="{FF2B5EF4-FFF2-40B4-BE49-F238E27FC236}">
                <a16:creationId xmlns:a16="http://schemas.microsoft.com/office/drawing/2014/main" id="{74452E69-7678-4928-9702-1EE3417AF25F}"/>
              </a:ext>
            </a:extLst>
          </p:cNvPr>
          <p:cNvSpPr/>
          <p:nvPr/>
        </p:nvSpPr>
        <p:spPr>
          <a:xfrm>
            <a:off x="1155700" y="1270001"/>
            <a:ext cx="4263391" cy="4923791"/>
          </a:xfrm>
          <a:custGeom>
            <a:avLst/>
            <a:gdLst/>
            <a:ahLst/>
            <a:cxnLst>
              <a:cxn ang="0">
                <a:pos x="wd2" y="hd2"/>
              </a:cxn>
              <a:cxn ang="5400000">
                <a:pos x="wd2" y="hd2"/>
              </a:cxn>
              <a:cxn ang="10800000">
                <a:pos x="wd2" y="hd2"/>
              </a:cxn>
              <a:cxn ang="16200000">
                <a:pos x="wd2" y="hd2"/>
              </a:cxn>
            </a:cxnLst>
            <a:rect l="0" t="0" r="r" b="b"/>
            <a:pathLst>
              <a:path w="21600" h="21600" extrusionOk="0">
                <a:moveTo>
                  <a:pt x="0" y="10803"/>
                </a:moveTo>
                <a:lnTo>
                  <a:pt x="0" y="0"/>
                </a:lnTo>
                <a:lnTo>
                  <a:pt x="10803" y="5399"/>
                </a:lnTo>
                <a:lnTo>
                  <a:pt x="21600" y="10803"/>
                </a:lnTo>
                <a:lnTo>
                  <a:pt x="10803" y="16201"/>
                </a:lnTo>
                <a:lnTo>
                  <a:pt x="0" y="21600"/>
                </a:lnTo>
                <a:close/>
              </a:path>
            </a:pathLst>
          </a:custGeom>
          <a:solidFill>
            <a:schemeClr val="accent1"/>
          </a:solidFill>
          <a:ln w="12700">
            <a:miter lim="400000"/>
          </a:ln>
        </p:spPr>
        <p:txBody>
          <a:bodyPr lIns="38100" tIns="38100" rIns="38100" bIns="38100" anchor="ctr"/>
          <a:lstStyle/>
          <a:p>
            <a:pPr>
              <a:defRPr sz="3000">
                <a:solidFill>
                  <a:srgbClr val="FFFFFF"/>
                </a:solidFill>
              </a:defRPr>
            </a:pPr>
            <a:endParaRPr/>
          </a:p>
        </p:txBody>
      </p:sp>
      <p:sp>
        <p:nvSpPr>
          <p:cNvPr id="10" name="Freeform: Shape 9">
            <a:extLst>
              <a:ext uri="{FF2B5EF4-FFF2-40B4-BE49-F238E27FC236}">
                <a16:creationId xmlns:a16="http://schemas.microsoft.com/office/drawing/2014/main" id="{252A1D7F-981F-4FBA-85BF-8E70A5933736}"/>
              </a:ext>
            </a:extLst>
          </p:cNvPr>
          <p:cNvSpPr/>
          <p:nvPr/>
        </p:nvSpPr>
        <p:spPr>
          <a:xfrm>
            <a:off x="4051301" y="2941946"/>
            <a:ext cx="1367791" cy="1580393"/>
          </a:xfrm>
          <a:custGeom>
            <a:avLst/>
            <a:gdLst>
              <a:gd name="connsiteX0" fmla="*/ 0 w 1367791"/>
              <a:gd name="connsiteY0" fmla="*/ 0 h 1580393"/>
              <a:gd name="connsiteX1" fmla="*/ 1367791 w 1367791"/>
              <a:gd name="connsiteY1" fmla="*/ 790635 h 1580393"/>
              <a:gd name="connsiteX2" fmla="*/ 0 w 1367791"/>
              <a:gd name="connsiteY2" fmla="*/ 1580393 h 1580393"/>
            </a:gdLst>
            <a:ahLst/>
            <a:cxnLst>
              <a:cxn ang="0">
                <a:pos x="connsiteX0" y="connsiteY0"/>
              </a:cxn>
              <a:cxn ang="0">
                <a:pos x="connsiteX1" y="connsiteY1"/>
              </a:cxn>
              <a:cxn ang="0">
                <a:pos x="connsiteX2" y="connsiteY2"/>
              </a:cxn>
            </a:cxnLst>
            <a:rect l="l" t="t" r="r" b="b"/>
            <a:pathLst>
              <a:path w="1367791" h="1580393">
                <a:moveTo>
                  <a:pt x="0" y="0"/>
                </a:moveTo>
                <a:lnTo>
                  <a:pt x="1367791" y="790635"/>
                </a:lnTo>
                <a:lnTo>
                  <a:pt x="0" y="1580393"/>
                </a:lnTo>
                <a:close/>
              </a:path>
            </a:pathLst>
          </a:custGeom>
          <a:solidFill>
            <a:schemeClr val="accent2"/>
          </a:solidFill>
          <a:ln w="12700">
            <a:miter lim="400000"/>
          </a:ln>
        </p:spPr>
        <p:txBody>
          <a:bodyPr wrap="square" lIns="38100" tIns="38100" rIns="38100" bIns="38100" anchor="ctr">
            <a:noAutofit/>
          </a:bodyPr>
          <a:lstStyle/>
          <a:p>
            <a:endParaRPr lang="en-US" sz="3000">
              <a:solidFill>
                <a:srgbClr val="FFFFFF"/>
              </a:solidFill>
            </a:endParaRPr>
          </a:p>
        </p:txBody>
      </p:sp>
      <p:sp>
        <p:nvSpPr>
          <p:cNvPr id="9" name="Picture Placeholder 8">
            <a:extLst>
              <a:ext uri="{FF2B5EF4-FFF2-40B4-BE49-F238E27FC236}">
                <a16:creationId xmlns:a16="http://schemas.microsoft.com/office/drawing/2014/main" id="{9C9C8BCF-4922-8A49-9FE6-2F04C8BB4F0F}"/>
              </a:ext>
            </a:extLst>
          </p:cNvPr>
          <p:cNvSpPr>
            <a:spLocks noGrp="1"/>
          </p:cNvSpPr>
          <p:nvPr>
            <p:ph type="pic" sz="quarter" idx="14"/>
          </p:nvPr>
        </p:nvSpPr>
        <p:spPr>
          <a:xfrm>
            <a:off x="1872488" y="3035697"/>
            <a:ext cx="1392398" cy="1392398"/>
          </a:xfrm>
        </p:spPr>
      </p:sp>
    </p:spTree>
    <p:extLst>
      <p:ext uri="{BB962C8B-B14F-4D97-AF65-F5344CB8AC3E}">
        <p14:creationId xmlns:p14="http://schemas.microsoft.com/office/powerpoint/2010/main" val="41748856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349B84D-A234-4296-B4C9-92A57C6D1AFC}"/>
              </a:ext>
            </a:extLst>
          </p:cNvPr>
          <p:cNvSpPr>
            <a:spLocks noGrp="1"/>
          </p:cNvSpPr>
          <p:nvPr>
            <p:ph type="title"/>
          </p:nvPr>
        </p:nvSpPr>
        <p:spPr/>
        <p:txBody>
          <a:bodyPr/>
          <a:lstStyle/>
          <a:p>
            <a:r>
              <a:rPr lang="en-US" dirty="0"/>
              <a:t>Title of your Slide</a:t>
            </a:r>
          </a:p>
        </p:txBody>
      </p:sp>
      <p:sp>
        <p:nvSpPr>
          <p:cNvPr id="5" name="Content Placeholder 4">
            <a:extLst>
              <a:ext uri="{FF2B5EF4-FFF2-40B4-BE49-F238E27FC236}">
                <a16:creationId xmlns:a16="http://schemas.microsoft.com/office/drawing/2014/main" id="{BE780FC3-EBC9-4538-91F6-C3852A655574}"/>
              </a:ext>
            </a:extLst>
          </p:cNvPr>
          <p:cNvSpPr>
            <a:spLocks noGrp="1"/>
          </p:cNvSpPr>
          <p:nvPr>
            <p:ph idx="1"/>
          </p:nvPr>
        </p:nvSpPr>
        <p:spPr/>
        <p:txBody>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 officia deserunt mollit anim id est laborum.</a:t>
            </a:r>
          </a:p>
        </p:txBody>
      </p:sp>
      <p:sp>
        <p:nvSpPr>
          <p:cNvPr id="6" name="Date Placeholder 5">
            <a:extLst>
              <a:ext uri="{FF2B5EF4-FFF2-40B4-BE49-F238E27FC236}">
                <a16:creationId xmlns:a16="http://schemas.microsoft.com/office/drawing/2014/main" id="{CCD26F59-6975-4286-98FB-2D4E0045784D}"/>
              </a:ext>
            </a:extLst>
          </p:cNvPr>
          <p:cNvSpPr>
            <a:spLocks noGrp="1"/>
          </p:cNvSpPr>
          <p:nvPr>
            <p:ph type="dt" sz="half" idx="10"/>
          </p:nvPr>
        </p:nvSpPr>
        <p:spPr/>
        <p:txBody>
          <a:bodyPr/>
          <a:lstStyle/>
          <a:p>
            <a:r>
              <a:rPr lang="en-US"/>
              <a:t>Date</a:t>
            </a:r>
          </a:p>
        </p:txBody>
      </p:sp>
      <p:sp>
        <p:nvSpPr>
          <p:cNvPr id="7" name="Footer Placeholder 6">
            <a:extLst>
              <a:ext uri="{FF2B5EF4-FFF2-40B4-BE49-F238E27FC236}">
                <a16:creationId xmlns:a16="http://schemas.microsoft.com/office/drawing/2014/main" id="{91337D04-F29E-4894-AA2C-9C669787F86E}"/>
              </a:ext>
            </a:extLst>
          </p:cNvPr>
          <p:cNvSpPr>
            <a:spLocks noGrp="1"/>
          </p:cNvSpPr>
          <p:nvPr>
            <p:ph type="ftr" sz="quarter" idx="11"/>
          </p:nvPr>
        </p:nvSpPr>
        <p:spPr/>
        <p:txBody>
          <a:bodyPr/>
          <a:lstStyle/>
          <a:p>
            <a:r>
              <a:rPr lang="en-US"/>
              <a:t>Your Footer Here</a:t>
            </a:r>
          </a:p>
        </p:txBody>
      </p:sp>
      <p:sp>
        <p:nvSpPr>
          <p:cNvPr id="8" name="Slide Number Placeholder 7">
            <a:extLst>
              <a:ext uri="{FF2B5EF4-FFF2-40B4-BE49-F238E27FC236}">
                <a16:creationId xmlns:a16="http://schemas.microsoft.com/office/drawing/2014/main" id="{8E294D89-4B92-4C25-93C3-28017F1DCBE7}"/>
              </a:ext>
            </a:extLst>
          </p:cNvPr>
          <p:cNvSpPr>
            <a:spLocks noGrp="1"/>
          </p:cNvSpPr>
          <p:nvPr>
            <p:ph type="sldNum" sz="quarter" idx="12"/>
          </p:nvPr>
        </p:nvSpPr>
        <p:spPr/>
        <p:txBody>
          <a:bodyPr/>
          <a:lstStyle/>
          <a:p>
            <a:fld id="{672B7600-67E3-4D97-B453-880E2742B982}" type="slidenum">
              <a:rPr lang="en-US" smtClean="0"/>
              <a:t>2</a:t>
            </a:fld>
            <a:endParaRPr lang="en-US"/>
          </a:p>
        </p:txBody>
      </p:sp>
    </p:spTree>
    <p:extLst>
      <p:ext uri="{BB962C8B-B14F-4D97-AF65-F5344CB8AC3E}">
        <p14:creationId xmlns:p14="http://schemas.microsoft.com/office/powerpoint/2010/main" val="23314975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349B84D-A234-4296-B4C9-92A57C6D1AFC}"/>
              </a:ext>
            </a:extLst>
          </p:cNvPr>
          <p:cNvSpPr>
            <a:spLocks noGrp="1"/>
          </p:cNvSpPr>
          <p:nvPr>
            <p:ph type="title"/>
          </p:nvPr>
        </p:nvSpPr>
        <p:spPr/>
        <p:txBody>
          <a:bodyPr/>
          <a:lstStyle/>
          <a:p>
            <a:r>
              <a:rPr lang="en-US" dirty="0"/>
              <a:t>Title of your Slide</a:t>
            </a:r>
          </a:p>
        </p:txBody>
      </p:sp>
      <p:sp>
        <p:nvSpPr>
          <p:cNvPr id="5" name="Content Placeholder 4">
            <a:extLst>
              <a:ext uri="{FF2B5EF4-FFF2-40B4-BE49-F238E27FC236}">
                <a16:creationId xmlns:a16="http://schemas.microsoft.com/office/drawing/2014/main" id="{BE780FC3-EBC9-4538-91F6-C3852A655574}"/>
              </a:ext>
            </a:extLst>
          </p:cNvPr>
          <p:cNvSpPr>
            <a:spLocks noGrp="1"/>
          </p:cNvSpPr>
          <p:nvPr>
            <p:ph idx="1"/>
          </p:nvPr>
        </p:nvSpPr>
        <p:spPr/>
        <p:txBody>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 officia deserunt mollit anim id est laborum.</a:t>
            </a:r>
          </a:p>
        </p:txBody>
      </p:sp>
      <p:sp>
        <p:nvSpPr>
          <p:cNvPr id="2" name="Date Placeholder 1">
            <a:extLst>
              <a:ext uri="{FF2B5EF4-FFF2-40B4-BE49-F238E27FC236}">
                <a16:creationId xmlns:a16="http://schemas.microsoft.com/office/drawing/2014/main" id="{72B2E0B8-7E8C-4D5B-8720-7D6DF5745A86}"/>
              </a:ext>
            </a:extLst>
          </p:cNvPr>
          <p:cNvSpPr>
            <a:spLocks noGrp="1"/>
          </p:cNvSpPr>
          <p:nvPr>
            <p:ph type="dt" sz="half" idx="10"/>
          </p:nvPr>
        </p:nvSpPr>
        <p:spPr/>
        <p:txBody>
          <a:bodyPr/>
          <a:lstStyle/>
          <a:p>
            <a:r>
              <a:rPr lang="en-US"/>
              <a:t>Date</a:t>
            </a:r>
          </a:p>
        </p:txBody>
      </p:sp>
      <p:sp>
        <p:nvSpPr>
          <p:cNvPr id="3" name="Footer Placeholder 2">
            <a:extLst>
              <a:ext uri="{FF2B5EF4-FFF2-40B4-BE49-F238E27FC236}">
                <a16:creationId xmlns:a16="http://schemas.microsoft.com/office/drawing/2014/main" id="{E508D2D0-7ED2-46AF-8889-FC3188626EE6}"/>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7E492738-5ABF-4B0E-8DE3-867BE4D42FC5}"/>
              </a:ext>
            </a:extLst>
          </p:cNvPr>
          <p:cNvSpPr>
            <a:spLocks noGrp="1"/>
          </p:cNvSpPr>
          <p:nvPr>
            <p:ph type="sldNum" sz="quarter" idx="12"/>
          </p:nvPr>
        </p:nvSpPr>
        <p:spPr/>
        <p:txBody>
          <a:bodyPr/>
          <a:lstStyle/>
          <a:p>
            <a:fld id="{672B7600-67E3-4D97-B453-880E2742B982}" type="slidenum">
              <a:rPr lang="en-US" smtClean="0"/>
              <a:t>3</a:t>
            </a:fld>
            <a:endParaRPr lang="en-US"/>
          </a:p>
        </p:txBody>
      </p:sp>
    </p:spTree>
    <p:extLst>
      <p:ext uri="{BB962C8B-B14F-4D97-AF65-F5344CB8AC3E}">
        <p14:creationId xmlns:p14="http://schemas.microsoft.com/office/powerpoint/2010/main" val="125722139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1A782396-6186-384B-9C8C-84A12BBE2629}"/>
              </a:ext>
            </a:extLst>
          </p:cNvPr>
          <p:cNvSpPr>
            <a:spLocks noGrp="1"/>
          </p:cNvSpPr>
          <p:nvPr>
            <p:ph type="pic" sz="quarter" idx="13"/>
          </p:nvPr>
        </p:nvSpPr>
        <p:spPr>
          <a:xfrm>
            <a:off x="1270000" y="0"/>
            <a:ext cx="4724400" cy="6858000"/>
          </a:xfrm>
        </p:spPr>
      </p:sp>
      <p:sp>
        <p:nvSpPr>
          <p:cNvPr id="4" name="Title 3">
            <a:extLst>
              <a:ext uri="{FF2B5EF4-FFF2-40B4-BE49-F238E27FC236}">
                <a16:creationId xmlns:a16="http://schemas.microsoft.com/office/drawing/2014/main" id="{8284E382-9EF1-4EBC-8F04-8C4130B8A40A}"/>
              </a:ext>
            </a:extLst>
          </p:cNvPr>
          <p:cNvSpPr>
            <a:spLocks noGrp="1"/>
          </p:cNvSpPr>
          <p:nvPr>
            <p:ph type="title"/>
          </p:nvPr>
        </p:nvSpPr>
        <p:spPr/>
        <p:txBody>
          <a:bodyPr/>
          <a:lstStyle/>
          <a:p>
            <a:r>
              <a:rPr lang="en-US" dirty="0"/>
              <a:t>Title of your Section</a:t>
            </a:r>
          </a:p>
        </p:txBody>
      </p:sp>
      <p:sp>
        <p:nvSpPr>
          <p:cNvPr id="5" name="Text Placeholder 4">
            <a:extLst>
              <a:ext uri="{FF2B5EF4-FFF2-40B4-BE49-F238E27FC236}">
                <a16:creationId xmlns:a16="http://schemas.microsoft.com/office/drawing/2014/main" id="{11BD888B-972E-42BE-8FD6-806C5A5A3530}"/>
              </a:ext>
            </a:extLst>
          </p:cNvPr>
          <p:cNvSpPr>
            <a:spLocks noGrp="1"/>
          </p:cNvSpPr>
          <p:nvPr>
            <p:ph type="body" idx="1"/>
          </p:nvPr>
        </p:nvSpPr>
        <p:spPr/>
        <p:txBody>
          <a:bodyPr/>
          <a:lstStyle/>
          <a:p>
            <a:r>
              <a:rPr lang="en-US" dirty="0"/>
              <a:t>Here goes the subtitle of your section</a:t>
            </a:r>
          </a:p>
        </p:txBody>
      </p:sp>
      <p:sp>
        <p:nvSpPr>
          <p:cNvPr id="6" name="Date Placeholder 5">
            <a:extLst>
              <a:ext uri="{FF2B5EF4-FFF2-40B4-BE49-F238E27FC236}">
                <a16:creationId xmlns:a16="http://schemas.microsoft.com/office/drawing/2014/main" id="{D3DC3FBB-70C8-4B6F-AF79-5136DB1FBA02}"/>
              </a:ext>
            </a:extLst>
          </p:cNvPr>
          <p:cNvSpPr>
            <a:spLocks noGrp="1"/>
          </p:cNvSpPr>
          <p:nvPr>
            <p:ph type="dt" sz="half" idx="10"/>
          </p:nvPr>
        </p:nvSpPr>
        <p:spPr/>
        <p:txBody>
          <a:bodyPr/>
          <a:lstStyle/>
          <a:p>
            <a:r>
              <a:rPr lang="en-US"/>
              <a:t>Date</a:t>
            </a:r>
          </a:p>
        </p:txBody>
      </p:sp>
      <p:sp>
        <p:nvSpPr>
          <p:cNvPr id="7" name="Footer Placeholder 6">
            <a:extLst>
              <a:ext uri="{FF2B5EF4-FFF2-40B4-BE49-F238E27FC236}">
                <a16:creationId xmlns:a16="http://schemas.microsoft.com/office/drawing/2014/main" id="{A23E8A3A-6FB3-4A01-980B-E2DB20DE2F5B}"/>
              </a:ext>
            </a:extLst>
          </p:cNvPr>
          <p:cNvSpPr>
            <a:spLocks noGrp="1"/>
          </p:cNvSpPr>
          <p:nvPr>
            <p:ph type="ftr" sz="quarter" idx="11"/>
          </p:nvPr>
        </p:nvSpPr>
        <p:spPr/>
        <p:txBody>
          <a:bodyPr/>
          <a:lstStyle/>
          <a:p>
            <a:r>
              <a:rPr lang="en-US"/>
              <a:t>Your Footer Here</a:t>
            </a:r>
          </a:p>
        </p:txBody>
      </p:sp>
      <p:sp>
        <p:nvSpPr>
          <p:cNvPr id="8" name="Slide Number Placeholder 7">
            <a:extLst>
              <a:ext uri="{FF2B5EF4-FFF2-40B4-BE49-F238E27FC236}">
                <a16:creationId xmlns:a16="http://schemas.microsoft.com/office/drawing/2014/main" id="{82ABB03D-568D-4321-8FC9-B6B10C349997}"/>
              </a:ext>
            </a:extLst>
          </p:cNvPr>
          <p:cNvSpPr>
            <a:spLocks noGrp="1"/>
          </p:cNvSpPr>
          <p:nvPr>
            <p:ph type="sldNum" sz="quarter" idx="12"/>
          </p:nvPr>
        </p:nvSpPr>
        <p:spPr/>
        <p:txBody>
          <a:bodyPr/>
          <a:lstStyle/>
          <a:p>
            <a:fld id="{672B7600-67E3-4D97-B453-880E2742B982}" type="slidenum">
              <a:rPr lang="en-US" smtClean="0"/>
              <a:t>4</a:t>
            </a:fld>
            <a:endParaRPr lang="en-US"/>
          </a:p>
        </p:txBody>
      </p:sp>
      <p:sp>
        <p:nvSpPr>
          <p:cNvPr id="9" name="Shape">
            <a:extLst>
              <a:ext uri="{FF2B5EF4-FFF2-40B4-BE49-F238E27FC236}">
                <a16:creationId xmlns:a16="http://schemas.microsoft.com/office/drawing/2014/main" id="{7D79B925-1619-C945-91F9-4DB3CD71AE19}"/>
              </a:ext>
            </a:extLst>
          </p:cNvPr>
          <p:cNvSpPr/>
          <p:nvPr/>
        </p:nvSpPr>
        <p:spPr>
          <a:xfrm>
            <a:off x="5261613" y="3286919"/>
            <a:ext cx="732787" cy="847091"/>
          </a:xfrm>
          <a:custGeom>
            <a:avLst/>
            <a:gdLst/>
            <a:ahLst/>
            <a:cxnLst>
              <a:cxn ang="0">
                <a:pos x="wd2" y="hd2"/>
              </a:cxn>
              <a:cxn ang="5400000">
                <a:pos x="wd2" y="hd2"/>
              </a:cxn>
              <a:cxn ang="10800000">
                <a:pos x="wd2" y="hd2"/>
              </a:cxn>
              <a:cxn ang="16200000">
                <a:pos x="wd2" y="hd2"/>
              </a:cxn>
            </a:cxnLst>
            <a:rect l="0" t="0" r="r" b="b"/>
            <a:pathLst>
              <a:path w="21600" h="21600" extrusionOk="0">
                <a:moveTo>
                  <a:pt x="21600" y="10816"/>
                </a:moveTo>
                <a:lnTo>
                  <a:pt x="21600" y="21600"/>
                </a:lnTo>
                <a:lnTo>
                  <a:pt x="10781" y="16192"/>
                </a:lnTo>
                <a:lnTo>
                  <a:pt x="0" y="10816"/>
                </a:lnTo>
                <a:lnTo>
                  <a:pt x="10781" y="5408"/>
                </a:lnTo>
                <a:lnTo>
                  <a:pt x="21600" y="0"/>
                </a:ln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
        <p:nvSpPr>
          <p:cNvPr id="10" name="Shape">
            <a:extLst>
              <a:ext uri="{FF2B5EF4-FFF2-40B4-BE49-F238E27FC236}">
                <a16:creationId xmlns:a16="http://schemas.microsoft.com/office/drawing/2014/main" id="{DECF007D-8265-F646-9D02-78677E1889E1}"/>
              </a:ext>
            </a:extLst>
          </p:cNvPr>
          <p:cNvSpPr/>
          <p:nvPr/>
        </p:nvSpPr>
        <p:spPr>
          <a:xfrm>
            <a:off x="4673599" y="3371851"/>
            <a:ext cx="1322066" cy="1526541"/>
          </a:xfrm>
          <a:custGeom>
            <a:avLst/>
            <a:gdLst/>
            <a:ahLst/>
            <a:cxnLst>
              <a:cxn ang="0">
                <a:pos x="wd2" y="hd2"/>
              </a:cxn>
              <a:cxn ang="5400000">
                <a:pos x="wd2" y="hd2"/>
              </a:cxn>
              <a:cxn ang="10800000">
                <a:pos x="wd2" y="hd2"/>
              </a:cxn>
              <a:cxn ang="16200000">
                <a:pos x="wd2" y="hd2"/>
              </a:cxn>
            </a:cxnLst>
            <a:rect l="0" t="0" r="r" b="b"/>
            <a:pathLst>
              <a:path w="21600" h="21600" extrusionOk="0">
                <a:moveTo>
                  <a:pt x="0" y="10800"/>
                </a:moveTo>
                <a:lnTo>
                  <a:pt x="0" y="0"/>
                </a:lnTo>
                <a:lnTo>
                  <a:pt x="10810" y="5391"/>
                </a:lnTo>
                <a:lnTo>
                  <a:pt x="21600" y="10800"/>
                </a:lnTo>
                <a:lnTo>
                  <a:pt x="10810" y="16191"/>
                </a:lnTo>
                <a:lnTo>
                  <a:pt x="0" y="21600"/>
                </a:lnTo>
                <a:close/>
              </a:path>
            </a:pathLst>
          </a:custGeom>
          <a:solidFill>
            <a:schemeClr val="accent1"/>
          </a:solidFill>
          <a:ln w="12700">
            <a:miter lim="400000"/>
          </a:ln>
        </p:spPr>
        <p:txBody>
          <a:bodyPr lIns="38100" tIns="38100" rIns="38100" bIns="38100" anchor="ctr"/>
          <a:lstStyle/>
          <a:p>
            <a:pPr>
              <a:defRPr sz="3000">
                <a:solidFill>
                  <a:srgbClr val="FFFFFF"/>
                </a:solidFill>
              </a:defRPr>
            </a:pPr>
            <a:endParaRPr/>
          </a:p>
        </p:txBody>
      </p:sp>
    </p:spTree>
    <p:extLst>
      <p:ext uri="{BB962C8B-B14F-4D97-AF65-F5344CB8AC3E}">
        <p14:creationId xmlns:p14="http://schemas.microsoft.com/office/powerpoint/2010/main" val="112122650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284E382-9EF1-4EBC-8F04-8C4130B8A40A}"/>
              </a:ext>
            </a:extLst>
          </p:cNvPr>
          <p:cNvSpPr>
            <a:spLocks noGrp="1"/>
          </p:cNvSpPr>
          <p:nvPr>
            <p:ph type="title"/>
          </p:nvPr>
        </p:nvSpPr>
        <p:spPr/>
        <p:txBody>
          <a:bodyPr/>
          <a:lstStyle/>
          <a:p>
            <a:r>
              <a:rPr lang="en-US" dirty="0"/>
              <a:t>Title of your Section</a:t>
            </a:r>
          </a:p>
        </p:txBody>
      </p:sp>
      <p:sp>
        <p:nvSpPr>
          <p:cNvPr id="5" name="Text Placeholder 4">
            <a:extLst>
              <a:ext uri="{FF2B5EF4-FFF2-40B4-BE49-F238E27FC236}">
                <a16:creationId xmlns:a16="http://schemas.microsoft.com/office/drawing/2014/main" id="{11BD888B-972E-42BE-8FD6-806C5A5A3530}"/>
              </a:ext>
            </a:extLst>
          </p:cNvPr>
          <p:cNvSpPr>
            <a:spLocks noGrp="1"/>
          </p:cNvSpPr>
          <p:nvPr>
            <p:ph type="body" idx="1"/>
          </p:nvPr>
        </p:nvSpPr>
        <p:spPr/>
        <p:txBody>
          <a:bodyPr/>
          <a:lstStyle/>
          <a:p>
            <a:r>
              <a:rPr lang="en-US" dirty="0"/>
              <a:t>Here goes the subtitle of your section</a:t>
            </a:r>
          </a:p>
        </p:txBody>
      </p:sp>
      <p:sp>
        <p:nvSpPr>
          <p:cNvPr id="2" name="Date Placeholder 1">
            <a:extLst>
              <a:ext uri="{FF2B5EF4-FFF2-40B4-BE49-F238E27FC236}">
                <a16:creationId xmlns:a16="http://schemas.microsoft.com/office/drawing/2014/main" id="{B2290AD6-CF4F-40D6-93FA-5F998F8EE638}"/>
              </a:ext>
            </a:extLst>
          </p:cNvPr>
          <p:cNvSpPr>
            <a:spLocks noGrp="1"/>
          </p:cNvSpPr>
          <p:nvPr>
            <p:ph type="dt" sz="half" idx="10"/>
          </p:nvPr>
        </p:nvSpPr>
        <p:spPr/>
        <p:txBody>
          <a:bodyPr/>
          <a:lstStyle/>
          <a:p>
            <a:r>
              <a:rPr lang="en-US"/>
              <a:t>Date</a:t>
            </a:r>
          </a:p>
        </p:txBody>
      </p:sp>
      <p:sp>
        <p:nvSpPr>
          <p:cNvPr id="3" name="Footer Placeholder 2">
            <a:extLst>
              <a:ext uri="{FF2B5EF4-FFF2-40B4-BE49-F238E27FC236}">
                <a16:creationId xmlns:a16="http://schemas.microsoft.com/office/drawing/2014/main" id="{EF2D6725-98B3-4236-A20D-B359CC0DFAE5}"/>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27CE8A21-3691-4C04-B978-15B30DA2E932}"/>
              </a:ext>
            </a:extLst>
          </p:cNvPr>
          <p:cNvSpPr>
            <a:spLocks noGrp="1"/>
          </p:cNvSpPr>
          <p:nvPr>
            <p:ph type="sldNum" sz="quarter" idx="12"/>
          </p:nvPr>
        </p:nvSpPr>
        <p:spPr/>
        <p:txBody>
          <a:bodyPr/>
          <a:lstStyle/>
          <a:p>
            <a:fld id="{672B7600-67E3-4D97-B453-880E2742B982}" type="slidenum">
              <a:rPr lang="en-US" smtClean="0"/>
              <a:t>5</a:t>
            </a:fld>
            <a:endParaRPr lang="en-US"/>
          </a:p>
        </p:txBody>
      </p:sp>
      <p:sp>
        <p:nvSpPr>
          <p:cNvPr id="15" name="Picture Placeholder 14">
            <a:extLst>
              <a:ext uri="{FF2B5EF4-FFF2-40B4-BE49-F238E27FC236}">
                <a16:creationId xmlns:a16="http://schemas.microsoft.com/office/drawing/2014/main" id="{DD850484-FCE5-9544-A41E-C0A0811B6103}"/>
              </a:ext>
            </a:extLst>
          </p:cNvPr>
          <p:cNvSpPr>
            <a:spLocks noGrp="1"/>
          </p:cNvSpPr>
          <p:nvPr>
            <p:ph type="pic" sz="quarter" idx="13"/>
          </p:nvPr>
        </p:nvSpPr>
        <p:spPr/>
      </p:sp>
      <p:sp>
        <p:nvSpPr>
          <p:cNvPr id="8" name="Shape">
            <a:extLst>
              <a:ext uri="{FF2B5EF4-FFF2-40B4-BE49-F238E27FC236}">
                <a16:creationId xmlns:a16="http://schemas.microsoft.com/office/drawing/2014/main" id="{26A0B745-8D13-E44F-9382-76FECE02DEFA}"/>
              </a:ext>
            </a:extLst>
          </p:cNvPr>
          <p:cNvSpPr/>
          <p:nvPr/>
        </p:nvSpPr>
        <p:spPr>
          <a:xfrm>
            <a:off x="10088878" y="209551"/>
            <a:ext cx="668022" cy="772160"/>
          </a:xfrm>
          <a:custGeom>
            <a:avLst/>
            <a:gdLst/>
            <a:ahLst/>
            <a:cxnLst>
              <a:cxn ang="0">
                <a:pos x="wd2" y="hd2"/>
              </a:cxn>
              <a:cxn ang="5400000">
                <a:pos x="wd2" y="hd2"/>
              </a:cxn>
              <a:cxn ang="10800000">
                <a:pos x="wd2" y="hd2"/>
              </a:cxn>
              <a:cxn ang="16200000">
                <a:pos x="wd2" y="hd2"/>
              </a:cxn>
            </a:cxnLst>
            <a:rect l="0" t="0" r="r" b="b"/>
            <a:pathLst>
              <a:path w="21600" h="21600" extrusionOk="0">
                <a:moveTo>
                  <a:pt x="21600" y="10800"/>
                </a:moveTo>
                <a:lnTo>
                  <a:pt x="21600" y="21600"/>
                </a:lnTo>
                <a:lnTo>
                  <a:pt x="10800" y="16200"/>
                </a:lnTo>
                <a:lnTo>
                  <a:pt x="0" y="10800"/>
                </a:lnTo>
                <a:lnTo>
                  <a:pt x="10800" y="5400"/>
                </a:lnTo>
                <a:lnTo>
                  <a:pt x="21600" y="0"/>
                </a:ln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
        <p:nvSpPr>
          <p:cNvPr id="9" name="Shape">
            <a:extLst>
              <a:ext uri="{FF2B5EF4-FFF2-40B4-BE49-F238E27FC236}">
                <a16:creationId xmlns:a16="http://schemas.microsoft.com/office/drawing/2014/main" id="{A93FEFFC-7DBB-C143-8257-205A0A9E97B7}"/>
              </a:ext>
            </a:extLst>
          </p:cNvPr>
          <p:cNvSpPr/>
          <p:nvPr/>
        </p:nvSpPr>
        <p:spPr>
          <a:xfrm>
            <a:off x="9555478" y="285751"/>
            <a:ext cx="1203964" cy="1391920"/>
          </a:xfrm>
          <a:custGeom>
            <a:avLst/>
            <a:gdLst/>
            <a:ahLst/>
            <a:cxnLst>
              <a:cxn ang="0">
                <a:pos x="wd2" y="hd2"/>
              </a:cxn>
              <a:cxn ang="5400000">
                <a:pos x="wd2" y="hd2"/>
              </a:cxn>
              <a:cxn ang="10800000">
                <a:pos x="wd2" y="hd2"/>
              </a:cxn>
              <a:cxn ang="16200000">
                <a:pos x="wd2" y="hd2"/>
              </a:cxn>
            </a:cxnLst>
            <a:rect l="0" t="0" r="r" b="b"/>
            <a:pathLst>
              <a:path w="21600" h="21600" extrusionOk="0">
                <a:moveTo>
                  <a:pt x="0" y="10800"/>
                </a:moveTo>
                <a:lnTo>
                  <a:pt x="0" y="0"/>
                </a:lnTo>
                <a:lnTo>
                  <a:pt x="10800" y="5400"/>
                </a:lnTo>
                <a:lnTo>
                  <a:pt x="21600" y="10800"/>
                </a:lnTo>
                <a:lnTo>
                  <a:pt x="10800" y="16200"/>
                </a:lnTo>
                <a:lnTo>
                  <a:pt x="0" y="21600"/>
                </a:lnTo>
                <a:close/>
              </a:path>
            </a:pathLst>
          </a:custGeom>
          <a:solidFill>
            <a:schemeClr val="accent2"/>
          </a:solidFill>
          <a:ln w="12700">
            <a:miter lim="400000"/>
          </a:ln>
        </p:spPr>
        <p:txBody>
          <a:bodyPr lIns="38100" tIns="38100" rIns="38100" bIns="38100" anchor="ctr"/>
          <a:lstStyle/>
          <a:p>
            <a:pPr>
              <a:defRPr sz="3000">
                <a:solidFill>
                  <a:srgbClr val="FFFFFF"/>
                </a:solidFill>
              </a:defRPr>
            </a:pPr>
            <a:endParaRPr/>
          </a:p>
        </p:txBody>
      </p:sp>
      <p:sp>
        <p:nvSpPr>
          <p:cNvPr id="10" name="Shape">
            <a:extLst>
              <a:ext uri="{FF2B5EF4-FFF2-40B4-BE49-F238E27FC236}">
                <a16:creationId xmlns:a16="http://schemas.microsoft.com/office/drawing/2014/main" id="{19E07B82-A5E6-A043-99A4-E9AFAD59F5FA}"/>
              </a:ext>
            </a:extLst>
          </p:cNvPr>
          <p:cNvSpPr/>
          <p:nvPr/>
        </p:nvSpPr>
        <p:spPr>
          <a:xfrm>
            <a:off x="8361677" y="1866901"/>
            <a:ext cx="904244" cy="1043941"/>
          </a:xfrm>
          <a:custGeom>
            <a:avLst/>
            <a:gdLst/>
            <a:ahLst/>
            <a:cxnLst>
              <a:cxn ang="0">
                <a:pos x="wd2" y="hd2"/>
              </a:cxn>
              <a:cxn ang="5400000">
                <a:pos x="wd2" y="hd2"/>
              </a:cxn>
              <a:cxn ang="10800000">
                <a:pos x="wd2" y="hd2"/>
              </a:cxn>
              <a:cxn ang="16200000">
                <a:pos x="wd2" y="hd2"/>
              </a:cxn>
            </a:cxnLst>
            <a:rect l="0" t="0" r="r" b="b"/>
            <a:pathLst>
              <a:path w="21600" h="21600" extrusionOk="0">
                <a:moveTo>
                  <a:pt x="0" y="10800"/>
                </a:moveTo>
                <a:lnTo>
                  <a:pt x="0" y="0"/>
                </a:lnTo>
                <a:lnTo>
                  <a:pt x="10800" y="5413"/>
                </a:lnTo>
                <a:lnTo>
                  <a:pt x="21600" y="10800"/>
                </a:lnTo>
                <a:lnTo>
                  <a:pt x="10800" y="16187"/>
                </a:lnTo>
                <a:lnTo>
                  <a:pt x="0" y="21600"/>
                </a:ln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Tree>
    <p:extLst>
      <p:ext uri="{BB962C8B-B14F-4D97-AF65-F5344CB8AC3E}">
        <p14:creationId xmlns:p14="http://schemas.microsoft.com/office/powerpoint/2010/main" val="250750258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712F8519-9F84-DC4B-A87F-F28F8F6057C3}"/>
              </a:ext>
            </a:extLst>
          </p:cNvPr>
          <p:cNvSpPr>
            <a:spLocks noGrp="1"/>
          </p:cNvSpPr>
          <p:nvPr>
            <p:ph type="pic" sz="quarter" idx="17"/>
          </p:nvPr>
        </p:nvSpPr>
        <p:spPr/>
      </p:sp>
      <p:sp>
        <p:nvSpPr>
          <p:cNvPr id="2" name="Title 1">
            <a:extLst>
              <a:ext uri="{FF2B5EF4-FFF2-40B4-BE49-F238E27FC236}">
                <a16:creationId xmlns:a16="http://schemas.microsoft.com/office/drawing/2014/main" id="{00ACB435-CC94-4A79-91D6-FFCD67E9C8AC}"/>
              </a:ext>
            </a:extLst>
          </p:cNvPr>
          <p:cNvSpPr>
            <a:spLocks noGrp="1"/>
          </p:cNvSpPr>
          <p:nvPr>
            <p:ph type="title"/>
          </p:nvPr>
        </p:nvSpPr>
        <p:spPr/>
        <p:txBody>
          <a:bodyPr/>
          <a:lstStyle/>
          <a:p>
            <a:r>
              <a:rPr lang="en-US" dirty="0"/>
              <a:t>Thank You!</a:t>
            </a:r>
          </a:p>
        </p:txBody>
      </p:sp>
      <p:sp>
        <p:nvSpPr>
          <p:cNvPr id="3" name="Text Placeholder 2">
            <a:extLst>
              <a:ext uri="{FF2B5EF4-FFF2-40B4-BE49-F238E27FC236}">
                <a16:creationId xmlns:a16="http://schemas.microsoft.com/office/drawing/2014/main" id="{143CB89D-0D9C-4549-AD4E-9811C01F9384}"/>
              </a:ext>
            </a:extLst>
          </p:cNvPr>
          <p:cNvSpPr>
            <a:spLocks noGrp="1"/>
          </p:cNvSpPr>
          <p:nvPr>
            <p:ph type="body" idx="1"/>
          </p:nvPr>
        </p:nvSpPr>
        <p:spPr/>
        <p:txBody>
          <a:bodyPr/>
          <a:lstStyle/>
          <a:p>
            <a:r>
              <a:rPr lang="en-US" noProof="1"/>
              <a:t>Lorem ipsum dolor sit amet, tollit epicuri est ex, exerci accumsan singulis ei mel.</a:t>
            </a:r>
          </a:p>
        </p:txBody>
      </p:sp>
      <p:sp>
        <p:nvSpPr>
          <p:cNvPr id="4" name="Date Placeholder 3">
            <a:extLst>
              <a:ext uri="{FF2B5EF4-FFF2-40B4-BE49-F238E27FC236}">
                <a16:creationId xmlns:a16="http://schemas.microsoft.com/office/drawing/2014/main" id="{2E7E543D-C5A6-4D43-B39E-5403AE6384FD}"/>
              </a:ext>
            </a:extLst>
          </p:cNvPr>
          <p:cNvSpPr>
            <a:spLocks noGrp="1"/>
          </p:cNvSpPr>
          <p:nvPr>
            <p:ph type="dt" sz="half" idx="10"/>
          </p:nvPr>
        </p:nvSpPr>
        <p:spPr/>
        <p:txBody>
          <a:bodyPr/>
          <a:lstStyle/>
          <a:p>
            <a:r>
              <a:rPr lang="en-US"/>
              <a:t>Date</a:t>
            </a:r>
          </a:p>
        </p:txBody>
      </p:sp>
      <p:sp>
        <p:nvSpPr>
          <p:cNvPr id="5" name="Footer Placeholder 4">
            <a:extLst>
              <a:ext uri="{FF2B5EF4-FFF2-40B4-BE49-F238E27FC236}">
                <a16:creationId xmlns:a16="http://schemas.microsoft.com/office/drawing/2014/main" id="{EEAECD98-5237-4EFB-ACE2-3AF54D228737}"/>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22978E58-1DFD-4153-BE18-AC20F7B49FCE}"/>
              </a:ext>
            </a:extLst>
          </p:cNvPr>
          <p:cNvSpPr>
            <a:spLocks noGrp="1"/>
          </p:cNvSpPr>
          <p:nvPr>
            <p:ph type="sldNum" sz="quarter" idx="12"/>
          </p:nvPr>
        </p:nvSpPr>
        <p:spPr/>
        <p:txBody>
          <a:bodyPr/>
          <a:lstStyle/>
          <a:p>
            <a:fld id="{672B7600-67E3-4D97-B453-880E2742B982}" type="slidenum">
              <a:rPr lang="en-US" smtClean="0"/>
              <a:t>6</a:t>
            </a:fld>
            <a:endParaRPr lang="en-US"/>
          </a:p>
        </p:txBody>
      </p:sp>
      <p:sp>
        <p:nvSpPr>
          <p:cNvPr id="8" name="Text Placeholder 7">
            <a:extLst>
              <a:ext uri="{FF2B5EF4-FFF2-40B4-BE49-F238E27FC236}">
                <a16:creationId xmlns:a16="http://schemas.microsoft.com/office/drawing/2014/main" id="{E706E319-CFF6-47B5-A20A-6B1263E9CFFA}"/>
              </a:ext>
            </a:extLst>
          </p:cNvPr>
          <p:cNvSpPr>
            <a:spLocks noGrp="1"/>
          </p:cNvSpPr>
          <p:nvPr>
            <p:ph type="body" sz="quarter" idx="14"/>
          </p:nvPr>
        </p:nvSpPr>
        <p:spPr/>
        <p:txBody>
          <a:bodyPr/>
          <a:lstStyle/>
          <a:p>
            <a:r>
              <a:rPr lang="en-US" dirty="0"/>
              <a:t>First / Last Name</a:t>
            </a:r>
          </a:p>
        </p:txBody>
      </p:sp>
      <p:sp>
        <p:nvSpPr>
          <p:cNvPr id="9" name="Text Placeholder 8">
            <a:extLst>
              <a:ext uri="{FF2B5EF4-FFF2-40B4-BE49-F238E27FC236}">
                <a16:creationId xmlns:a16="http://schemas.microsoft.com/office/drawing/2014/main" id="{498D2B60-6EBF-438D-ACDF-B187F7759195}"/>
              </a:ext>
            </a:extLst>
          </p:cNvPr>
          <p:cNvSpPr>
            <a:spLocks noGrp="1"/>
          </p:cNvSpPr>
          <p:nvPr>
            <p:ph type="body" sz="quarter" idx="15"/>
          </p:nvPr>
        </p:nvSpPr>
        <p:spPr/>
        <p:txBody>
          <a:bodyPr/>
          <a:lstStyle/>
          <a:p>
            <a:r>
              <a:rPr lang="en-US" dirty="0"/>
              <a:t>(123) 456-7890</a:t>
            </a:r>
          </a:p>
        </p:txBody>
      </p:sp>
      <p:sp>
        <p:nvSpPr>
          <p:cNvPr id="11" name="Text Placeholder 10">
            <a:extLst>
              <a:ext uri="{FF2B5EF4-FFF2-40B4-BE49-F238E27FC236}">
                <a16:creationId xmlns:a16="http://schemas.microsoft.com/office/drawing/2014/main" id="{CEAF7DC0-4335-4DB8-9A10-5BE769E70780}"/>
              </a:ext>
            </a:extLst>
          </p:cNvPr>
          <p:cNvSpPr>
            <a:spLocks noGrp="1"/>
          </p:cNvSpPr>
          <p:nvPr>
            <p:ph type="body" sz="quarter" idx="16"/>
          </p:nvPr>
        </p:nvSpPr>
        <p:spPr/>
        <p:txBody>
          <a:bodyPr/>
          <a:lstStyle/>
          <a:p>
            <a:r>
              <a:rPr lang="en-US" dirty="0"/>
              <a:t>Your Company</a:t>
            </a:r>
          </a:p>
        </p:txBody>
      </p:sp>
      <p:sp>
        <p:nvSpPr>
          <p:cNvPr id="12" name="Shape">
            <a:extLst>
              <a:ext uri="{FF2B5EF4-FFF2-40B4-BE49-F238E27FC236}">
                <a16:creationId xmlns:a16="http://schemas.microsoft.com/office/drawing/2014/main" id="{3787C109-3D8A-4492-8F63-5B4B02E7F1CD}"/>
              </a:ext>
            </a:extLst>
          </p:cNvPr>
          <p:cNvSpPr/>
          <p:nvPr/>
        </p:nvSpPr>
        <p:spPr>
          <a:xfrm>
            <a:off x="10976475" y="1663699"/>
            <a:ext cx="349252" cy="401321"/>
          </a:xfrm>
          <a:custGeom>
            <a:avLst/>
            <a:gdLst/>
            <a:ahLst/>
            <a:cxnLst>
              <a:cxn ang="0">
                <a:pos x="wd2" y="hd2"/>
              </a:cxn>
              <a:cxn ang="5400000">
                <a:pos x="wd2" y="hd2"/>
              </a:cxn>
              <a:cxn ang="10800000">
                <a:pos x="wd2" y="hd2"/>
              </a:cxn>
              <a:cxn ang="16200000">
                <a:pos x="wd2" y="hd2"/>
              </a:cxn>
            </a:cxnLst>
            <a:rect l="0" t="0" r="r" b="b"/>
            <a:pathLst>
              <a:path w="21600" h="21600" extrusionOk="0">
                <a:moveTo>
                  <a:pt x="21600" y="10800"/>
                </a:moveTo>
                <a:lnTo>
                  <a:pt x="21600" y="21600"/>
                </a:lnTo>
                <a:lnTo>
                  <a:pt x="10840" y="16200"/>
                </a:lnTo>
                <a:lnTo>
                  <a:pt x="0" y="10800"/>
                </a:lnTo>
                <a:lnTo>
                  <a:pt x="10840" y="5400"/>
                </a:lnTo>
                <a:lnTo>
                  <a:pt x="21600" y="0"/>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Tree>
    <p:extLst>
      <p:ext uri="{BB962C8B-B14F-4D97-AF65-F5344CB8AC3E}">
        <p14:creationId xmlns:p14="http://schemas.microsoft.com/office/powerpoint/2010/main" val="48035613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830BCEAC-9D2A-4F2E-911E-7147EC8657C0}"/>
              </a:ext>
            </a:extLst>
          </p:cNvPr>
          <p:cNvSpPr>
            <a:spLocks noGrp="1"/>
          </p:cNvSpPr>
          <p:nvPr>
            <p:ph type="title"/>
          </p:nvPr>
        </p:nvSpPr>
        <p:spPr/>
        <p:txBody>
          <a:bodyPr/>
          <a:lstStyle/>
          <a:p>
            <a:r>
              <a:rPr lang="en-US" dirty="0"/>
              <a:t>Color Theme</a:t>
            </a:r>
          </a:p>
        </p:txBody>
      </p:sp>
      <p:sp>
        <p:nvSpPr>
          <p:cNvPr id="10" name="Text Placeholder 9">
            <a:extLst>
              <a:ext uri="{FF2B5EF4-FFF2-40B4-BE49-F238E27FC236}">
                <a16:creationId xmlns:a16="http://schemas.microsoft.com/office/drawing/2014/main" id="{B0AC6566-81E8-42BE-A88A-2D036A429A35}"/>
              </a:ext>
            </a:extLst>
          </p:cNvPr>
          <p:cNvSpPr>
            <a:spLocks noGrp="1"/>
          </p:cNvSpPr>
          <p:nvPr>
            <p:ph type="body" sz="quarter" idx="10"/>
          </p:nvPr>
        </p:nvSpPr>
        <p:spPr/>
        <p:txBody>
          <a:bodyPr/>
          <a:lstStyle/>
          <a:p>
            <a:r>
              <a:rPr lang="en-US" dirty="0"/>
              <a:t>Typography</a:t>
            </a:r>
          </a:p>
        </p:txBody>
      </p:sp>
      <p:sp>
        <p:nvSpPr>
          <p:cNvPr id="11" name="Text Placeholder 10">
            <a:extLst>
              <a:ext uri="{FF2B5EF4-FFF2-40B4-BE49-F238E27FC236}">
                <a16:creationId xmlns:a16="http://schemas.microsoft.com/office/drawing/2014/main" id="{D38A80D6-0B80-42D9-A22D-0E8D2FA47308}"/>
              </a:ext>
            </a:extLst>
          </p:cNvPr>
          <p:cNvSpPr>
            <a:spLocks noGrp="1"/>
          </p:cNvSpPr>
          <p:nvPr>
            <p:ph type="body" sz="quarter" idx="11"/>
          </p:nvPr>
        </p:nvSpPr>
        <p:spPr/>
        <p:txBody>
          <a:bodyPr>
            <a:noAutofit/>
          </a:bodyPr>
          <a:lstStyle/>
          <a:p>
            <a:r>
              <a:rPr lang="en-US" dirty="0"/>
              <a:t>Calibri</a:t>
            </a:r>
          </a:p>
        </p:txBody>
      </p:sp>
      <p:sp>
        <p:nvSpPr>
          <p:cNvPr id="12" name="Text Placeholder 11">
            <a:extLst>
              <a:ext uri="{FF2B5EF4-FFF2-40B4-BE49-F238E27FC236}">
                <a16:creationId xmlns:a16="http://schemas.microsoft.com/office/drawing/2014/main" id="{E7B7AE20-4734-48F6-9B03-936A83AA8E0C}"/>
              </a:ext>
            </a:extLst>
          </p:cNvPr>
          <p:cNvSpPr>
            <a:spLocks noGrp="1"/>
          </p:cNvSpPr>
          <p:nvPr>
            <p:ph type="body" sz="quarter" idx="12"/>
          </p:nvPr>
        </p:nvSpPr>
        <p:spPr/>
        <p:txBody>
          <a:bodyPr>
            <a:noAutofit/>
          </a:bodyPr>
          <a:lstStyle/>
          <a:p>
            <a:r>
              <a:rPr lang="en-US" dirty="0"/>
              <a:t>Calibri Light</a:t>
            </a:r>
          </a:p>
        </p:txBody>
      </p:sp>
    </p:spTree>
    <p:extLst>
      <p:ext uri="{BB962C8B-B14F-4D97-AF65-F5344CB8AC3E}">
        <p14:creationId xmlns:p14="http://schemas.microsoft.com/office/powerpoint/2010/main" val="33282120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442999800"/>
      </p:ext>
    </p:extLst>
  </p:cSld>
  <p:clrMapOvr>
    <a:masterClrMapping/>
  </p:clrMapOvr>
</p:sld>
</file>

<file path=ppt/theme/theme1.xml><?xml version="1.0" encoding="utf-8"?>
<a:theme xmlns:a="http://schemas.openxmlformats.org/drawingml/2006/main" name="PresentationGO">
  <a:themeElements>
    <a:clrScheme name="TRIANGLES">
      <a:dk1>
        <a:srgbClr val="10181E"/>
      </a:dk1>
      <a:lt1>
        <a:srgbClr val="FFFFFF"/>
      </a:lt1>
      <a:dk2>
        <a:srgbClr val="2C4166"/>
      </a:dk2>
      <a:lt2>
        <a:srgbClr val="F0F1F1"/>
      </a:lt2>
      <a:accent1>
        <a:srgbClr val="304458"/>
      </a:accent1>
      <a:accent2>
        <a:srgbClr val="5583A1"/>
      </a:accent2>
      <a:accent3>
        <a:srgbClr val="FAB120"/>
      </a:accent3>
      <a:accent4>
        <a:srgbClr val="FFE376"/>
      </a:accent4>
      <a:accent5>
        <a:srgbClr val="00C698"/>
      </a:accent5>
      <a:accent6>
        <a:srgbClr val="FF867F"/>
      </a:accent6>
      <a:hlink>
        <a:srgbClr val="C8CBCB"/>
      </a:hlink>
      <a:folHlink>
        <a:srgbClr val="FF7A0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154_T_PGO_Triangle-Modern-16x9.pptx" id="{2093B52D-C02C-4627-91BD-EADFE5548208}" vid="{B1DBA77A-369F-4EB9-8DAF-F5568D500977}"/>
    </a:ext>
  </a:extLst>
</a:theme>
</file>

<file path=ppt/theme/theme2.xml><?xml version="1.0" encoding="utf-8"?>
<a:theme xmlns:a="http://schemas.openxmlformats.org/drawingml/2006/main" name="Designed by PresentationGO">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154_T_PGO_Triangle-Modern-16x9.pptx" id="{2093B52D-C02C-4627-91BD-EADFE5548208}" vid="{A9C33F96-8BCB-49D3-9F2A-1529E8331346}"/>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374</TotalTime>
  <Words>363</Words>
  <PresentationFormat>Widescreen</PresentationFormat>
  <Paragraphs>52</Paragraphs>
  <Slides>8</Slides>
  <Notes>8</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8</vt:i4>
      </vt:variant>
    </vt:vector>
  </HeadingPairs>
  <TitlesOfParts>
    <vt:vector size="14" baseType="lpstr">
      <vt:lpstr>Arial</vt:lpstr>
      <vt:lpstr>Calibri</vt:lpstr>
      <vt:lpstr>Calibri Light</vt:lpstr>
      <vt:lpstr>Open Sans</vt:lpstr>
      <vt:lpstr>PresentationGO</vt:lpstr>
      <vt:lpstr>Designed by PresentationGO</vt:lpstr>
      <vt:lpstr>Title of your Presentation</vt:lpstr>
      <vt:lpstr>Title of your Slide</vt:lpstr>
      <vt:lpstr>Title of your Slide</vt:lpstr>
      <vt:lpstr>Title of your Section</vt:lpstr>
      <vt:lpstr>Title of your Section</vt:lpstr>
      <vt:lpstr>Thank You!</vt:lpstr>
      <vt:lpstr>Color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TRIANGLE MODERN</dc:title>
  <dc:creator>PresentationGO.com</dc:creator>
  <dc:description>© Copyright PresentationGo.com</dc:description>
  <dcterms:created xsi:type="dcterms:W3CDTF">2019-11-21T05:02:10Z</dcterms:created>
  <dcterms:modified xsi:type="dcterms:W3CDTF">2020-05-21T19:13:09Z</dcterms:modified>
  <cp:category>Templates</cp:category>
</cp:coreProperties>
</file>