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486" autoAdjust="0"/>
    <p:restoredTop sz="94564" autoAdjust="0"/>
  </p:normalViewPr>
  <p:slideViewPr>
    <p:cSldViewPr snapToGrid="0">
      <p:cViewPr varScale="1">
        <p:scale>
          <a:sx n="150" d="100"/>
          <a:sy n="150" d="100"/>
        </p:scale>
        <p:origin x="1950"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5/13/2020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0C260A0C-BC47-1442-9D9B-9A8BDC4C9ACE}"/>
              </a:ext>
            </a:extLst>
          </p:cNvPr>
          <p:cNvSpPr/>
          <p:nvPr userDrawn="1"/>
        </p:nvSpPr>
        <p:spPr>
          <a:xfrm>
            <a:off x="0" y="0"/>
            <a:ext cx="9144000" cy="525653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0800" y="10803"/>
                </a:lnTo>
                <a:lnTo>
                  <a:pt x="2160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31" name="Picture Placeholder 2">
            <a:extLst>
              <a:ext uri="{FF2B5EF4-FFF2-40B4-BE49-F238E27FC236}">
                <a16:creationId xmlns:a16="http://schemas.microsoft.com/office/drawing/2014/main" id="{0503AE13-4C7D-1C4C-B291-3CBDB0D5BCBE}"/>
              </a:ext>
            </a:extLst>
          </p:cNvPr>
          <p:cNvSpPr>
            <a:spLocks noGrp="1"/>
          </p:cNvSpPr>
          <p:nvPr>
            <p:ph type="pic" sz="quarter" idx="13"/>
          </p:nvPr>
        </p:nvSpPr>
        <p:spPr>
          <a:xfrm>
            <a:off x="990600" y="0"/>
            <a:ext cx="3676650" cy="3209925"/>
          </a:xfrm>
          <a:solidFill>
            <a:schemeClr val="accent6"/>
          </a:solidFill>
        </p:spPr>
        <p:txBody>
          <a:bodyPr anchor="ctr"/>
          <a:lstStyle>
            <a:lvl1pPr marL="0" indent="0" algn="ctr">
              <a:buNone/>
              <a:defRPr>
                <a:solidFill>
                  <a:schemeClr val="bg1"/>
                </a:solidFill>
              </a:defRPr>
            </a:lvl1pPr>
          </a:lstStyle>
          <a:p>
            <a:endParaRPr lang="en-US"/>
          </a:p>
        </p:txBody>
      </p:sp>
      <p:sp>
        <p:nvSpPr>
          <p:cNvPr id="19" name="Shape">
            <a:extLst>
              <a:ext uri="{FF2B5EF4-FFF2-40B4-BE49-F238E27FC236}">
                <a16:creationId xmlns:a16="http://schemas.microsoft.com/office/drawing/2014/main" id="{29BBC8CE-8FD7-7A47-87A7-2F7365BA4682}"/>
              </a:ext>
            </a:extLst>
          </p:cNvPr>
          <p:cNvSpPr/>
          <p:nvPr userDrawn="1"/>
        </p:nvSpPr>
        <p:spPr>
          <a:xfrm>
            <a:off x="4667251" y="1678936"/>
            <a:ext cx="772160" cy="890273"/>
          </a:xfrm>
          <a:custGeom>
            <a:avLst/>
            <a:gdLst/>
            <a:ahLst/>
            <a:cxnLst>
              <a:cxn ang="0">
                <a:pos x="wd2" y="hd2"/>
              </a:cxn>
              <a:cxn ang="5400000">
                <a:pos x="wd2" y="hd2"/>
              </a:cxn>
              <a:cxn ang="10800000">
                <a:pos x="wd2" y="hd2"/>
              </a:cxn>
              <a:cxn ang="16200000">
                <a:pos x="wd2" y="hd2"/>
              </a:cxn>
            </a:cxnLst>
            <a:rect l="0" t="0" r="r" b="b"/>
            <a:pathLst>
              <a:path w="21600" h="21600" extrusionOk="0">
                <a:moveTo>
                  <a:pt x="0" y="10815"/>
                </a:moveTo>
                <a:lnTo>
                  <a:pt x="0" y="0"/>
                </a:lnTo>
                <a:lnTo>
                  <a:pt x="10800" y="5392"/>
                </a:lnTo>
                <a:lnTo>
                  <a:pt x="21600" y="10815"/>
                </a:lnTo>
                <a:lnTo>
                  <a:pt x="10800" y="16208"/>
                </a:lnTo>
                <a:lnTo>
                  <a:pt x="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1AF90CD4-F351-9D41-AB03-A82A38BB1A8F}"/>
              </a:ext>
            </a:extLst>
          </p:cNvPr>
          <p:cNvSpPr/>
          <p:nvPr userDrawn="1"/>
        </p:nvSpPr>
        <p:spPr>
          <a:xfrm>
            <a:off x="4953000" y="4705508"/>
            <a:ext cx="499111" cy="57658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lnTo>
                  <a:pt x="0" y="0"/>
                </a:lnTo>
                <a:lnTo>
                  <a:pt x="10827" y="5376"/>
                </a:lnTo>
                <a:lnTo>
                  <a:pt x="21600" y="10800"/>
                </a:lnTo>
                <a:lnTo>
                  <a:pt x="10827" y="16176"/>
                </a:lnTo>
                <a:lnTo>
                  <a:pt x="0" y="2160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6FB65D65-B760-F64A-82E3-21595B35BBA8}"/>
              </a:ext>
            </a:extLst>
          </p:cNvPr>
          <p:cNvSpPr/>
          <p:nvPr userDrawn="1"/>
        </p:nvSpPr>
        <p:spPr>
          <a:xfrm>
            <a:off x="0" y="4442619"/>
            <a:ext cx="704852" cy="81280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lnTo>
                  <a:pt x="0" y="0"/>
                </a:lnTo>
                <a:lnTo>
                  <a:pt x="10819" y="5400"/>
                </a:lnTo>
                <a:lnTo>
                  <a:pt x="21600" y="10800"/>
                </a:lnTo>
                <a:lnTo>
                  <a:pt x="10819" y="16200"/>
                </a:lnTo>
                <a:lnTo>
                  <a:pt x="0" y="2160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6C163E7D-22FC-EC44-A0B7-E30058815DD6}"/>
              </a:ext>
            </a:extLst>
          </p:cNvPr>
          <p:cNvSpPr/>
          <p:nvPr userDrawn="1"/>
        </p:nvSpPr>
        <p:spPr>
          <a:xfrm>
            <a:off x="8164829" y="5616098"/>
            <a:ext cx="350521" cy="405131"/>
          </a:xfrm>
          <a:custGeom>
            <a:avLst/>
            <a:gdLst/>
            <a:ahLst/>
            <a:cxnLst>
              <a:cxn ang="0">
                <a:pos x="wd2" y="hd2"/>
              </a:cxn>
              <a:cxn ang="5400000">
                <a:pos x="wd2" y="hd2"/>
              </a:cxn>
              <a:cxn ang="10800000">
                <a:pos x="wd2" y="hd2"/>
              </a:cxn>
              <a:cxn ang="16200000">
                <a:pos x="wd2" y="hd2"/>
              </a:cxn>
            </a:cxnLst>
            <a:rect l="0" t="0" r="r" b="b"/>
            <a:pathLst>
              <a:path w="21600" h="21600" extrusionOk="0">
                <a:moveTo>
                  <a:pt x="21600" y="10834"/>
                </a:moveTo>
                <a:lnTo>
                  <a:pt x="21600" y="21600"/>
                </a:lnTo>
                <a:lnTo>
                  <a:pt x="10800" y="16183"/>
                </a:lnTo>
                <a:lnTo>
                  <a:pt x="0" y="10834"/>
                </a:lnTo>
                <a:lnTo>
                  <a:pt x="10800" y="5417"/>
                </a:lnTo>
                <a:lnTo>
                  <a:pt x="21600"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4667250" y="2378712"/>
            <a:ext cx="3994484" cy="2387600"/>
          </a:xfrm>
          <a:prstGeom prst="rect">
            <a:avLst/>
          </a:prstGeom>
        </p:spPr>
        <p:txBody>
          <a:bodyPr anchor="b">
            <a:normAutofit/>
          </a:bodyPr>
          <a:lstStyle>
            <a:lvl1pPr algn="ctr">
              <a:defRPr sz="54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4953000" y="4993799"/>
            <a:ext cx="3562350" cy="812800"/>
          </a:xfrm>
          <a:prstGeom prst="rect">
            <a:avLst/>
          </a:prstGeom>
        </p:spPr>
        <p:txBody>
          <a:bodyPr/>
          <a:lstStyle>
            <a:lvl1pPr marL="0" indent="0" algn="ctr">
              <a:buNone/>
              <a:defRPr sz="2400">
                <a:solidFill>
                  <a:schemeClr val="accent3"/>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
        <p:nvSpPr>
          <p:cNvPr id="32" name="Freeform 31">
            <a:extLst>
              <a:ext uri="{FF2B5EF4-FFF2-40B4-BE49-F238E27FC236}">
                <a16:creationId xmlns:a16="http://schemas.microsoft.com/office/drawing/2014/main" id="{D0697BE7-2C71-A84A-9B68-9D66929B2BF6}"/>
              </a:ext>
            </a:extLst>
          </p:cNvPr>
          <p:cNvSpPr>
            <a:spLocks noGrp="1"/>
          </p:cNvSpPr>
          <p:nvPr>
            <p:ph type="pic" sz="quarter" idx="14"/>
          </p:nvPr>
        </p:nvSpPr>
        <p:spPr>
          <a:xfrm>
            <a:off x="1545352" y="2513726"/>
            <a:ext cx="1392398" cy="1392398"/>
          </a:xfrm>
          <a:custGeom>
            <a:avLst/>
            <a:gdLst>
              <a:gd name="connsiteX0" fmla="*/ 696199 w 1392398"/>
              <a:gd name="connsiteY0" fmla="*/ 0 h 1392398"/>
              <a:gd name="connsiteX1" fmla="*/ 1392398 w 1392398"/>
              <a:gd name="connsiteY1" fmla="*/ 696199 h 1392398"/>
              <a:gd name="connsiteX2" fmla="*/ 696199 w 1392398"/>
              <a:gd name="connsiteY2" fmla="*/ 1392398 h 1392398"/>
              <a:gd name="connsiteX3" fmla="*/ 0 w 1392398"/>
              <a:gd name="connsiteY3" fmla="*/ 696199 h 1392398"/>
              <a:gd name="connsiteX4" fmla="*/ 696199 w 1392398"/>
              <a:gd name="connsiteY4" fmla="*/ 0 h 1392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2398" h="1392398">
                <a:moveTo>
                  <a:pt x="696199" y="0"/>
                </a:moveTo>
                <a:cubicBezTo>
                  <a:pt x="1080699" y="0"/>
                  <a:pt x="1392398" y="311699"/>
                  <a:pt x="1392398" y="696199"/>
                </a:cubicBezTo>
                <a:cubicBezTo>
                  <a:pt x="1392398" y="1080699"/>
                  <a:pt x="1080699" y="1392398"/>
                  <a:pt x="696199" y="1392398"/>
                </a:cubicBezTo>
                <a:cubicBezTo>
                  <a:pt x="311699" y="1392398"/>
                  <a:pt x="0" y="1080699"/>
                  <a:pt x="0" y="696199"/>
                </a:cubicBezTo>
                <a:cubicBezTo>
                  <a:pt x="0" y="311699"/>
                  <a:pt x="311699" y="0"/>
                  <a:pt x="696199" y="0"/>
                </a:cubicBezTo>
                <a:close/>
              </a:path>
            </a:pathLst>
          </a:custGeom>
          <a:solidFill>
            <a:schemeClr val="accent6"/>
          </a:solidFill>
        </p:spPr>
        <p:txBody>
          <a:bodyPr wrap="square" anchor="ctr">
            <a:noAutofit/>
          </a:bodyPr>
          <a:lstStyle>
            <a:lvl1pPr marL="0" indent="0" algn="ctr">
              <a:buNone/>
              <a:defRPr>
                <a:solidFill>
                  <a:schemeClr val="accent1"/>
                </a:solidFill>
              </a:defRPr>
            </a:lvl1pPr>
          </a:lstStyle>
          <a:p>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AE12C35E-7A2E-2249-805E-AB46DA040380}"/>
              </a:ext>
            </a:extLst>
          </p:cNvPr>
          <p:cNvSpPr/>
          <p:nvPr userDrawn="1"/>
        </p:nvSpPr>
        <p:spPr>
          <a:xfrm>
            <a:off x="7451088" y="5881369"/>
            <a:ext cx="1692912" cy="976631"/>
          </a:xfrm>
          <a:custGeom>
            <a:avLst/>
            <a:gdLst/>
            <a:ahLst/>
            <a:cxnLst>
              <a:cxn ang="0">
                <a:pos x="wd2" y="hd2"/>
              </a:cxn>
              <a:cxn ang="5400000">
                <a:pos x="wd2" y="hd2"/>
              </a:cxn>
              <a:cxn ang="10800000">
                <a:pos x="wd2" y="hd2"/>
              </a:cxn>
              <a:cxn ang="16200000">
                <a:pos x="wd2" y="hd2"/>
              </a:cxn>
            </a:cxnLst>
            <a:rect l="0" t="0" r="r" b="b"/>
            <a:pathLst>
              <a:path w="21600" h="21600" extrusionOk="0">
                <a:moveTo>
                  <a:pt x="10808" y="10814"/>
                </a:moveTo>
                <a:lnTo>
                  <a:pt x="0" y="21600"/>
                </a:lnTo>
                <a:lnTo>
                  <a:pt x="21600" y="21600"/>
                </a:lnTo>
                <a:lnTo>
                  <a:pt x="2160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9172735-0EFB-2243-BDD1-D54668458B3B}"/>
              </a:ext>
            </a:extLst>
          </p:cNvPr>
          <p:cNvSpPr/>
          <p:nvPr userDrawn="1"/>
        </p:nvSpPr>
        <p:spPr>
          <a:xfrm>
            <a:off x="7882888" y="5995669"/>
            <a:ext cx="350519" cy="4064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lnTo>
                  <a:pt x="21600" y="21600"/>
                </a:lnTo>
                <a:lnTo>
                  <a:pt x="10800" y="16200"/>
                </a:lnTo>
                <a:lnTo>
                  <a:pt x="0" y="10800"/>
                </a:lnTo>
                <a:lnTo>
                  <a:pt x="10800" y="540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212F4899-DCEA-E64E-8270-8F5AE52D6E4E}"/>
              </a:ext>
            </a:extLst>
          </p:cNvPr>
          <p:cNvSpPr/>
          <p:nvPr userDrawn="1"/>
        </p:nvSpPr>
        <p:spPr>
          <a:xfrm>
            <a:off x="8246110" y="5487668"/>
            <a:ext cx="897890" cy="1037593"/>
          </a:xfrm>
          <a:custGeom>
            <a:avLst/>
            <a:gdLst/>
            <a:ahLst/>
            <a:cxnLst>
              <a:cxn ang="0">
                <a:pos x="wd2" y="hd2"/>
              </a:cxn>
              <a:cxn ang="5400000">
                <a:pos x="wd2" y="hd2"/>
              </a:cxn>
              <a:cxn ang="10800000">
                <a:pos x="wd2" y="hd2"/>
              </a:cxn>
              <a:cxn ang="16200000">
                <a:pos x="wd2" y="hd2"/>
              </a:cxn>
            </a:cxnLst>
            <a:rect l="0" t="0" r="r" b="b"/>
            <a:pathLst>
              <a:path w="21600" h="21600" extrusionOk="0">
                <a:moveTo>
                  <a:pt x="21600" y="10787"/>
                </a:moveTo>
                <a:lnTo>
                  <a:pt x="21600" y="21600"/>
                </a:lnTo>
                <a:lnTo>
                  <a:pt x="10785" y="16207"/>
                </a:lnTo>
                <a:lnTo>
                  <a:pt x="0" y="10787"/>
                </a:lnTo>
                <a:lnTo>
                  <a:pt x="10785" y="5393"/>
                </a:lnTo>
                <a:lnTo>
                  <a:pt x="2160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75F5FDA5-7004-474C-B86F-F60F7AF30B0D}"/>
              </a:ext>
            </a:extLst>
          </p:cNvPr>
          <p:cNvSpPr/>
          <p:nvPr userDrawn="1"/>
        </p:nvSpPr>
        <p:spPr>
          <a:xfrm>
            <a:off x="0" y="0"/>
            <a:ext cx="2181862" cy="125984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0662" y="10952"/>
                </a:lnTo>
                <a:lnTo>
                  <a:pt x="2160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BC6715F1-E35F-A74D-816B-CC9B2749349E}"/>
              </a:ext>
            </a:extLst>
          </p:cNvPr>
          <p:cNvSpPr/>
          <p:nvPr userDrawn="1"/>
        </p:nvSpPr>
        <p:spPr>
          <a:xfrm>
            <a:off x="0" y="-1"/>
            <a:ext cx="1628142" cy="1880871"/>
          </a:xfrm>
          <a:custGeom>
            <a:avLst/>
            <a:gdLst/>
            <a:ahLst/>
            <a:cxnLst>
              <a:cxn ang="0">
                <a:pos x="wd2" y="hd2"/>
              </a:cxn>
              <a:cxn ang="5400000">
                <a:pos x="wd2" y="hd2"/>
              </a:cxn>
              <a:cxn ang="10800000">
                <a:pos x="wd2" y="hd2"/>
              </a:cxn>
              <a:cxn ang="16200000">
                <a:pos x="wd2" y="hd2"/>
              </a:cxn>
            </a:cxnLst>
            <a:rect l="0" t="0" r="r" b="b"/>
            <a:pathLst>
              <a:path w="21600" h="21600" extrusionOk="0">
                <a:moveTo>
                  <a:pt x="0" y="10793"/>
                </a:moveTo>
                <a:lnTo>
                  <a:pt x="0" y="0"/>
                </a:lnTo>
                <a:lnTo>
                  <a:pt x="10800" y="5396"/>
                </a:lnTo>
                <a:lnTo>
                  <a:pt x="21600" y="10793"/>
                </a:lnTo>
                <a:lnTo>
                  <a:pt x="10800" y="16204"/>
                </a:lnTo>
                <a:lnTo>
                  <a:pt x="0" y="2160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A175CABA-ACDD-E548-AF8F-B08B5057D605}"/>
              </a:ext>
            </a:extLst>
          </p:cNvPr>
          <p:cNvSpPr/>
          <p:nvPr userDrawn="1"/>
        </p:nvSpPr>
        <p:spPr>
          <a:xfrm>
            <a:off x="495299" y="-1"/>
            <a:ext cx="836932" cy="96774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lnTo>
                  <a:pt x="0" y="0"/>
                </a:lnTo>
                <a:lnTo>
                  <a:pt x="10784" y="5386"/>
                </a:lnTo>
                <a:lnTo>
                  <a:pt x="21600" y="10800"/>
                </a:lnTo>
                <a:lnTo>
                  <a:pt x="10784" y="16186"/>
                </a:lnTo>
                <a:lnTo>
                  <a:pt x="0" y="216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1727200" y="365125"/>
            <a:ext cx="678815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fld id="{A1B086EF-1F45-4ECD-8D5C-3F0C3828F6FB}" type="datetimeFigureOut">
              <a:rPr lang="en-US" smtClean="0"/>
              <a:t>5/13/2020</a:t>
            </a:fld>
            <a:endParaRPr lang="en-US"/>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117475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CC4048FB-8ACF-6A49-9410-C46ABD1A6A66}"/>
              </a:ext>
            </a:extLst>
          </p:cNvPr>
          <p:cNvSpPr/>
          <p:nvPr userDrawn="1"/>
        </p:nvSpPr>
        <p:spPr>
          <a:xfrm>
            <a:off x="6680201" y="5511800"/>
            <a:ext cx="1097279" cy="126746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lnTo>
                  <a:pt x="21600" y="21600"/>
                </a:lnTo>
                <a:lnTo>
                  <a:pt x="10800" y="16211"/>
                </a:lnTo>
                <a:lnTo>
                  <a:pt x="0" y="10800"/>
                </a:lnTo>
                <a:lnTo>
                  <a:pt x="10800" y="5411"/>
                </a:lnTo>
                <a:lnTo>
                  <a:pt x="21600"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89" name="Freeform: Shape 88">
            <a:extLst>
              <a:ext uri="{FF2B5EF4-FFF2-40B4-BE49-F238E27FC236}">
                <a16:creationId xmlns:a16="http://schemas.microsoft.com/office/drawing/2014/main" id="{42DC52D7-FB92-4A25-9601-9CDA209850FB}"/>
              </a:ext>
            </a:extLst>
          </p:cNvPr>
          <p:cNvSpPr/>
          <p:nvPr userDrawn="1"/>
        </p:nvSpPr>
        <p:spPr>
          <a:xfrm>
            <a:off x="0" y="0"/>
            <a:ext cx="9144000" cy="6858001"/>
          </a:xfrm>
          <a:custGeom>
            <a:avLst/>
            <a:gdLst>
              <a:gd name="connsiteX0" fmla="*/ 0 w 9144000"/>
              <a:gd name="connsiteY0" fmla="*/ 0 h 6858001"/>
              <a:gd name="connsiteX1" fmla="*/ 3613484 w 9144000"/>
              <a:gd name="connsiteY1" fmla="*/ 0 h 6858001"/>
              <a:gd name="connsiteX2" fmla="*/ 3613484 w 9144000"/>
              <a:gd name="connsiteY2" fmla="*/ 0 h 6858001"/>
              <a:gd name="connsiteX3" fmla="*/ 9144000 w 9144000"/>
              <a:gd name="connsiteY3" fmla="*/ 0 h 6858001"/>
              <a:gd name="connsiteX4" fmla="*/ 9144000 w 9144000"/>
              <a:gd name="connsiteY4" fmla="*/ 2815390 h 6858001"/>
              <a:gd name="connsiteX5" fmla="*/ 9144000 w 9144000"/>
              <a:gd name="connsiteY5" fmla="*/ 3131820 h 6858001"/>
              <a:gd name="connsiteX6" fmla="*/ 9144000 w 9144000"/>
              <a:gd name="connsiteY6" fmla="*/ 4876801 h 6858001"/>
              <a:gd name="connsiteX7" fmla="*/ 7261014 w 9144000"/>
              <a:gd name="connsiteY7" fmla="*/ 5964874 h 6858001"/>
              <a:gd name="connsiteX8" fmla="*/ 5713730 w 9144000"/>
              <a:gd name="connsiteY8" fmla="*/ 6858001 h 6858001"/>
              <a:gd name="connsiteX9" fmla="*/ 348916 w 9144000"/>
              <a:gd name="connsiteY9" fmla="*/ 6858001 h 6858001"/>
              <a:gd name="connsiteX10" fmla="*/ 348916 w 9144000"/>
              <a:gd name="connsiteY10" fmla="*/ 6858000 h 6858001"/>
              <a:gd name="connsiteX11" fmla="*/ 0 w 9144000"/>
              <a:gd name="connsiteY11" fmla="*/ 6858000 h 6858001"/>
              <a:gd name="connsiteX0" fmla="*/ 0 w 9144000"/>
              <a:gd name="connsiteY0" fmla="*/ 0 h 6858001"/>
              <a:gd name="connsiteX1" fmla="*/ 3613484 w 9144000"/>
              <a:gd name="connsiteY1" fmla="*/ 0 h 6858001"/>
              <a:gd name="connsiteX2" fmla="*/ 9144000 w 9144000"/>
              <a:gd name="connsiteY2" fmla="*/ 0 h 6858001"/>
              <a:gd name="connsiteX3" fmla="*/ 9144000 w 9144000"/>
              <a:gd name="connsiteY3" fmla="*/ 2815390 h 6858001"/>
              <a:gd name="connsiteX4" fmla="*/ 9144000 w 9144000"/>
              <a:gd name="connsiteY4" fmla="*/ 3131820 h 6858001"/>
              <a:gd name="connsiteX5" fmla="*/ 9144000 w 9144000"/>
              <a:gd name="connsiteY5" fmla="*/ 4876801 h 6858001"/>
              <a:gd name="connsiteX6" fmla="*/ 7261014 w 9144000"/>
              <a:gd name="connsiteY6" fmla="*/ 5964874 h 6858001"/>
              <a:gd name="connsiteX7" fmla="*/ 5713730 w 9144000"/>
              <a:gd name="connsiteY7" fmla="*/ 6858001 h 6858001"/>
              <a:gd name="connsiteX8" fmla="*/ 348916 w 9144000"/>
              <a:gd name="connsiteY8" fmla="*/ 6858001 h 6858001"/>
              <a:gd name="connsiteX9" fmla="*/ 348916 w 9144000"/>
              <a:gd name="connsiteY9" fmla="*/ 6858000 h 6858001"/>
              <a:gd name="connsiteX10" fmla="*/ 0 w 9144000"/>
              <a:gd name="connsiteY10" fmla="*/ 6858000 h 6858001"/>
              <a:gd name="connsiteX11" fmla="*/ 0 w 9144000"/>
              <a:gd name="connsiteY11" fmla="*/ 0 h 6858001"/>
              <a:gd name="connsiteX0" fmla="*/ 0 w 9144000"/>
              <a:gd name="connsiteY0" fmla="*/ 0 h 6858001"/>
              <a:gd name="connsiteX1" fmla="*/ 9144000 w 9144000"/>
              <a:gd name="connsiteY1" fmla="*/ 0 h 6858001"/>
              <a:gd name="connsiteX2" fmla="*/ 9144000 w 9144000"/>
              <a:gd name="connsiteY2" fmla="*/ 2815390 h 6858001"/>
              <a:gd name="connsiteX3" fmla="*/ 9144000 w 9144000"/>
              <a:gd name="connsiteY3" fmla="*/ 3131820 h 6858001"/>
              <a:gd name="connsiteX4" fmla="*/ 9144000 w 9144000"/>
              <a:gd name="connsiteY4" fmla="*/ 4876801 h 6858001"/>
              <a:gd name="connsiteX5" fmla="*/ 7261014 w 9144000"/>
              <a:gd name="connsiteY5" fmla="*/ 5964874 h 6858001"/>
              <a:gd name="connsiteX6" fmla="*/ 5713730 w 9144000"/>
              <a:gd name="connsiteY6" fmla="*/ 6858001 h 6858001"/>
              <a:gd name="connsiteX7" fmla="*/ 348916 w 9144000"/>
              <a:gd name="connsiteY7" fmla="*/ 6858001 h 6858001"/>
              <a:gd name="connsiteX8" fmla="*/ 348916 w 9144000"/>
              <a:gd name="connsiteY8" fmla="*/ 6858000 h 6858001"/>
              <a:gd name="connsiteX9" fmla="*/ 0 w 9144000"/>
              <a:gd name="connsiteY9" fmla="*/ 6858000 h 6858001"/>
              <a:gd name="connsiteX10" fmla="*/ 0 w 9144000"/>
              <a:gd name="connsiteY10" fmla="*/ 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44000" h="6858001">
                <a:moveTo>
                  <a:pt x="0" y="0"/>
                </a:moveTo>
                <a:lnTo>
                  <a:pt x="9144000" y="0"/>
                </a:lnTo>
                <a:lnTo>
                  <a:pt x="9144000" y="2815390"/>
                </a:lnTo>
                <a:lnTo>
                  <a:pt x="9144000" y="3131820"/>
                </a:lnTo>
                <a:lnTo>
                  <a:pt x="9144000" y="4876801"/>
                </a:lnTo>
                <a:lnTo>
                  <a:pt x="7261014" y="5964874"/>
                </a:lnTo>
                <a:lnTo>
                  <a:pt x="5713730" y="6858001"/>
                </a:lnTo>
                <a:lnTo>
                  <a:pt x="348916" y="6858001"/>
                </a:lnTo>
                <a:lnTo>
                  <a:pt x="348916" y="6858000"/>
                </a:lnTo>
                <a:lnTo>
                  <a:pt x="0" y="6858000"/>
                </a:lnTo>
                <a:lnTo>
                  <a:pt x="0" y="0"/>
                </a:lnTo>
                <a:close/>
              </a:path>
            </a:pathLst>
          </a:custGeom>
          <a:solidFill>
            <a:schemeClr val="bg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2" name="Shape">
            <a:extLst>
              <a:ext uri="{FF2B5EF4-FFF2-40B4-BE49-F238E27FC236}">
                <a16:creationId xmlns:a16="http://schemas.microsoft.com/office/drawing/2014/main" id="{1BD3787F-6815-364A-B69D-E7F04D3A6662}"/>
              </a:ext>
            </a:extLst>
          </p:cNvPr>
          <p:cNvSpPr/>
          <p:nvPr userDrawn="1"/>
        </p:nvSpPr>
        <p:spPr>
          <a:xfrm>
            <a:off x="6943087" y="4318000"/>
            <a:ext cx="2200913" cy="25400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lnTo>
                  <a:pt x="21600" y="21600"/>
                </a:lnTo>
                <a:lnTo>
                  <a:pt x="10806" y="16200"/>
                </a:lnTo>
                <a:lnTo>
                  <a:pt x="0" y="10800"/>
                </a:lnTo>
                <a:lnTo>
                  <a:pt x="10806" y="5400"/>
                </a:lnTo>
                <a:lnTo>
                  <a:pt x="2160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51CB421D-CB5A-994C-9BCF-3163FA839020}"/>
              </a:ext>
            </a:extLst>
          </p:cNvPr>
          <p:cNvSpPr/>
          <p:nvPr userDrawn="1"/>
        </p:nvSpPr>
        <p:spPr>
          <a:xfrm>
            <a:off x="0" y="0"/>
            <a:ext cx="1210311" cy="139700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lnTo>
                  <a:pt x="0" y="0"/>
                </a:lnTo>
                <a:lnTo>
                  <a:pt x="10789" y="5400"/>
                </a:lnTo>
                <a:lnTo>
                  <a:pt x="21600" y="10800"/>
                </a:lnTo>
                <a:lnTo>
                  <a:pt x="10789" y="16200"/>
                </a:lnTo>
                <a:lnTo>
                  <a:pt x="0" y="21600"/>
                </a:lnTo>
                <a:close/>
              </a:path>
            </a:pathLst>
          </a:custGeom>
          <a:solidFill>
            <a:srgbClr val="FFFFFF"/>
          </a:solidFill>
          <a:ln w="12700">
            <a:noFill/>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AB25546B-6CD7-084D-89C3-4788A18A24BE}"/>
              </a:ext>
            </a:extLst>
          </p:cNvPr>
          <p:cNvSpPr/>
          <p:nvPr userDrawn="1"/>
        </p:nvSpPr>
        <p:spPr>
          <a:xfrm>
            <a:off x="0" y="0"/>
            <a:ext cx="614683" cy="709929"/>
          </a:xfrm>
          <a:custGeom>
            <a:avLst/>
            <a:gdLst/>
            <a:ahLst/>
            <a:cxnLst>
              <a:cxn ang="0">
                <a:pos x="wd2" y="hd2"/>
              </a:cxn>
              <a:cxn ang="5400000">
                <a:pos x="wd2" y="hd2"/>
              </a:cxn>
              <a:cxn ang="10800000">
                <a:pos x="wd2" y="hd2"/>
              </a:cxn>
              <a:cxn ang="16200000">
                <a:pos x="wd2" y="hd2"/>
              </a:cxn>
            </a:cxnLst>
            <a:rect l="0" t="0" r="r" b="b"/>
            <a:pathLst>
              <a:path w="21600" h="21600" extrusionOk="0">
                <a:moveTo>
                  <a:pt x="0" y="10781"/>
                </a:moveTo>
                <a:lnTo>
                  <a:pt x="0" y="0"/>
                </a:lnTo>
                <a:lnTo>
                  <a:pt x="10800" y="5410"/>
                </a:lnTo>
                <a:lnTo>
                  <a:pt x="21600" y="10781"/>
                </a:lnTo>
                <a:lnTo>
                  <a:pt x="10800" y="16190"/>
                </a:lnTo>
                <a:lnTo>
                  <a:pt x="0" y="2160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849DFF9D-FBD1-C74A-9228-01F4053B75B3}"/>
              </a:ext>
            </a:extLst>
          </p:cNvPr>
          <p:cNvSpPr/>
          <p:nvPr userDrawn="1"/>
        </p:nvSpPr>
        <p:spPr>
          <a:xfrm>
            <a:off x="596900" y="0"/>
            <a:ext cx="307342" cy="354329"/>
          </a:xfrm>
          <a:custGeom>
            <a:avLst/>
            <a:gdLst/>
            <a:ahLst/>
            <a:cxnLst>
              <a:cxn ang="0">
                <a:pos x="wd2" y="hd2"/>
              </a:cxn>
              <a:cxn ang="5400000">
                <a:pos x="wd2" y="hd2"/>
              </a:cxn>
              <a:cxn ang="10800000">
                <a:pos x="wd2" y="hd2"/>
              </a:cxn>
              <a:cxn ang="16200000">
                <a:pos x="wd2" y="hd2"/>
              </a:cxn>
            </a:cxnLst>
            <a:rect l="0" t="0" r="r" b="b"/>
            <a:pathLst>
              <a:path w="21600" h="21600" extrusionOk="0">
                <a:moveTo>
                  <a:pt x="0" y="10839"/>
                </a:moveTo>
                <a:lnTo>
                  <a:pt x="0" y="0"/>
                </a:lnTo>
                <a:lnTo>
                  <a:pt x="10800" y="5419"/>
                </a:lnTo>
                <a:lnTo>
                  <a:pt x="21600" y="10839"/>
                </a:lnTo>
                <a:lnTo>
                  <a:pt x="10800" y="16181"/>
                </a:lnTo>
                <a:lnTo>
                  <a:pt x="0" y="216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1346200" y="365125"/>
            <a:ext cx="716915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fld id="{A1B086EF-1F45-4ECD-8D5C-3F0C3828F6FB}" type="datetimeFigureOut">
              <a:rPr lang="en-US" smtClean="0"/>
              <a:t>5/13/2020</a:t>
            </a:fld>
            <a:endParaRPr lang="en-US"/>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6CC4EF36-928E-8647-BF54-209FDBCD5B01}"/>
              </a:ext>
            </a:extLst>
          </p:cNvPr>
          <p:cNvSpPr/>
          <p:nvPr userDrawn="1"/>
        </p:nvSpPr>
        <p:spPr>
          <a:xfrm>
            <a:off x="0" y="0"/>
            <a:ext cx="9144000" cy="530860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0800" y="10800"/>
                </a:lnTo>
                <a:lnTo>
                  <a:pt x="2160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29" name="Freeform 28">
            <a:extLst>
              <a:ext uri="{FF2B5EF4-FFF2-40B4-BE49-F238E27FC236}">
                <a16:creationId xmlns:a16="http://schemas.microsoft.com/office/drawing/2014/main" id="{6E622665-D9A6-AA4F-844B-6922BE42456B}"/>
              </a:ext>
            </a:extLst>
          </p:cNvPr>
          <p:cNvSpPr>
            <a:spLocks noGrp="1"/>
          </p:cNvSpPr>
          <p:nvPr>
            <p:ph type="pic" sz="quarter" idx="13"/>
          </p:nvPr>
        </p:nvSpPr>
        <p:spPr>
          <a:xfrm>
            <a:off x="1003300" y="0"/>
            <a:ext cx="3713480" cy="5388611"/>
          </a:xfrm>
          <a:custGeom>
            <a:avLst/>
            <a:gdLst>
              <a:gd name="connsiteX0" fmla="*/ 0 w 3713480"/>
              <a:gd name="connsiteY0" fmla="*/ 0 h 5388611"/>
              <a:gd name="connsiteX1" fmla="*/ 3713480 w 3713480"/>
              <a:gd name="connsiteY1" fmla="*/ 0 h 5388611"/>
              <a:gd name="connsiteX2" fmla="*/ 3713480 w 3713480"/>
              <a:gd name="connsiteY2" fmla="*/ 3246139 h 5388611"/>
              <a:gd name="connsiteX3" fmla="*/ 1856740 w 3713480"/>
              <a:gd name="connsiteY3" fmla="*/ 4318124 h 5388611"/>
              <a:gd name="connsiteX4" fmla="*/ 0 w 3713480"/>
              <a:gd name="connsiteY4" fmla="*/ 5388611 h 5388611"/>
              <a:gd name="connsiteX5" fmla="*/ 0 w 3713480"/>
              <a:gd name="connsiteY5" fmla="*/ 3246139 h 5388611"/>
              <a:gd name="connsiteX6" fmla="*/ 0 w 3713480"/>
              <a:gd name="connsiteY6" fmla="*/ 1102420 h 5388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13480" h="5388611">
                <a:moveTo>
                  <a:pt x="0" y="0"/>
                </a:moveTo>
                <a:lnTo>
                  <a:pt x="3713480" y="0"/>
                </a:lnTo>
                <a:lnTo>
                  <a:pt x="3713480" y="3246139"/>
                </a:lnTo>
                <a:lnTo>
                  <a:pt x="1856740" y="4318124"/>
                </a:lnTo>
                <a:lnTo>
                  <a:pt x="0" y="5388611"/>
                </a:lnTo>
                <a:lnTo>
                  <a:pt x="0" y="3246139"/>
                </a:lnTo>
                <a:lnTo>
                  <a:pt x="0" y="1102420"/>
                </a:lnTo>
                <a:close/>
              </a:path>
            </a:pathLst>
          </a:custGeom>
          <a:solidFill>
            <a:schemeClr val="accent6"/>
          </a:solidFill>
        </p:spPr>
        <p:txBody>
          <a:bodyPr wrap="square" anchor="ctr">
            <a:noAutofit/>
          </a:bodyPr>
          <a:lstStyle>
            <a:lvl1pPr marL="0" indent="0" algn="ctr">
              <a:buNone/>
              <a:defRPr>
                <a:solidFill>
                  <a:schemeClr val="bg1"/>
                </a:solidFill>
              </a:defRPr>
            </a:lvl1pPr>
          </a:lstStyle>
          <a:p>
            <a:endParaRPr lang="en-US"/>
          </a:p>
        </p:txBody>
      </p:sp>
      <p:sp>
        <p:nvSpPr>
          <p:cNvPr id="17" name="Shape">
            <a:extLst>
              <a:ext uri="{FF2B5EF4-FFF2-40B4-BE49-F238E27FC236}">
                <a16:creationId xmlns:a16="http://schemas.microsoft.com/office/drawing/2014/main" id="{68940284-4C72-3543-A86D-D9705C1A5B2A}"/>
              </a:ext>
            </a:extLst>
          </p:cNvPr>
          <p:cNvSpPr/>
          <p:nvPr userDrawn="1"/>
        </p:nvSpPr>
        <p:spPr>
          <a:xfrm>
            <a:off x="4711701" y="1668145"/>
            <a:ext cx="779779" cy="900431"/>
          </a:xfrm>
          <a:custGeom>
            <a:avLst/>
            <a:gdLst/>
            <a:ahLst/>
            <a:cxnLst>
              <a:cxn ang="0">
                <a:pos x="wd2" y="hd2"/>
              </a:cxn>
              <a:cxn ang="5400000">
                <a:pos x="wd2" y="hd2"/>
              </a:cxn>
              <a:cxn ang="10800000">
                <a:pos x="wd2" y="hd2"/>
              </a:cxn>
              <a:cxn ang="16200000">
                <a:pos x="wd2" y="hd2"/>
              </a:cxn>
            </a:cxnLst>
            <a:rect l="0" t="0" r="r" b="b"/>
            <a:pathLst>
              <a:path w="21600" h="21600" extrusionOk="0">
                <a:moveTo>
                  <a:pt x="0" y="10815"/>
                </a:moveTo>
                <a:lnTo>
                  <a:pt x="0" y="0"/>
                </a:lnTo>
                <a:lnTo>
                  <a:pt x="10800" y="5392"/>
                </a:lnTo>
                <a:lnTo>
                  <a:pt x="21600" y="10815"/>
                </a:lnTo>
                <a:lnTo>
                  <a:pt x="10800" y="16208"/>
                </a:lnTo>
                <a:lnTo>
                  <a:pt x="0" y="2160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dirty="0"/>
          </a:p>
        </p:txBody>
      </p:sp>
      <p:sp>
        <p:nvSpPr>
          <p:cNvPr id="18" name="Shape">
            <a:extLst>
              <a:ext uri="{FF2B5EF4-FFF2-40B4-BE49-F238E27FC236}">
                <a16:creationId xmlns:a16="http://schemas.microsoft.com/office/drawing/2014/main" id="{AAB73862-D618-6B4E-A023-37F9EBE188F4}"/>
              </a:ext>
            </a:extLst>
          </p:cNvPr>
          <p:cNvSpPr/>
          <p:nvPr userDrawn="1"/>
        </p:nvSpPr>
        <p:spPr>
          <a:xfrm>
            <a:off x="0" y="4484529"/>
            <a:ext cx="711202" cy="821692"/>
          </a:xfrm>
          <a:custGeom>
            <a:avLst/>
            <a:gdLst/>
            <a:ahLst/>
            <a:cxnLst>
              <a:cxn ang="0">
                <a:pos x="wd2" y="hd2"/>
              </a:cxn>
              <a:cxn ang="5400000">
                <a:pos x="wd2" y="hd2"/>
              </a:cxn>
              <a:cxn ang="10800000">
                <a:pos x="wd2" y="hd2"/>
              </a:cxn>
              <a:cxn ang="16200000">
                <a:pos x="wd2" y="hd2"/>
              </a:cxn>
            </a:cxnLst>
            <a:rect l="0" t="0" r="r" b="b"/>
            <a:pathLst>
              <a:path w="21600" h="21600" extrusionOk="0">
                <a:moveTo>
                  <a:pt x="0" y="10783"/>
                </a:moveTo>
                <a:lnTo>
                  <a:pt x="0" y="0"/>
                </a:lnTo>
                <a:lnTo>
                  <a:pt x="10800" y="5375"/>
                </a:lnTo>
                <a:lnTo>
                  <a:pt x="21600" y="10783"/>
                </a:lnTo>
                <a:lnTo>
                  <a:pt x="10800" y="16192"/>
                </a:lnTo>
                <a:lnTo>
                  <a:pt x="0" y="2160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4889500" y="2578100"/>
            <a:ext cx="3621088" cy="2475706"/>
          </a:xfrm>
          <a:prstGeom prst="rect">
            <a:avLst/>
          </a:prstGeom>
        </p:spPr>
        <p:txBody>
          <a:bodyPr anchor="b">
            <a:normAutofit/>
          </a:bodyPr>
          <a:lstStyle>
            <a:lvl1pPr>
              <a:defRPr sz="54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4889500" y="5148262"/>
            <a:ext cx="3621088" cy="941388"/>
          </a:xfrm>
          <a:prstGeom prst="rect">
            <a:avLst/>
          </a:prstGeom>
        </p:spPr>
        <p:txBody>
          <a:bodyPr/>
          <a:lstStyle>
            <a:lvl1pPr marL="0" indent="0">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2" name="Freeform 21">
            <a:extLst>
              <a:ext uri="{FF2B5EF4-FFF2-40B4-BE49-F238E27FC236}">
                <a16:creationId xmlns:a16="http://schemas.microsoft.com/office/drawing/2014/main" id="{591FBBF8-0551-1D4F-9AC8-D25F04B86A03}"/>
              </a:ext>
            </a:extLst>
          </p:cNvPr>
          <p:cNvSpPr>
            <a:spLocks noGrp="1"/>
          </p:cNvSpPr>
          <p:nvPr>
            <p:ph type="pic" sz="quarter" idx="13"/>
          </p:nvPr>
        </p:nvSpPr>
        <p:spPr>
          <a:xfrm>
            <a:off x="581025" y="0"/>
            <a:ext cx="7827963" cy="5368925"/>
          </a:xfrm>
          <a:custGeom>
            <a:avLst/>
            <a:gdLst>
              <a:gd name="connsiteX0" fmla="*/ 0 w 7827963"/>
              <a:gd name="connsiteY0" fmla="*/ 0 h 5368925"/>
              <a:gd name="connsiteX1" fmla="*/ 6365783 w 7827963"/>
              <a:gd name="connsiteY1" fmla="*/ 0 h 5368925"/>
              <a:gd name="connsiteX2" fmla="*/ 7827963 w 7827963"/>
              <a:gd name="connsiteY2" fmla="*/ 0 h 5368925"/>
              <a:gd name="connsiteX3" fmla="*/ 7827963 w 7827963"/>
              <a:gd name="connsiteY3" fmla="*/ 849946 h 5368925"/>
              <a:gd name="connsiteX4" fmla="*/ 3916043 w 7827963"/>
              <a:gd name="connsiteY4" fmla="*/ 3107633 h 5368925"/>
              <a:gd name="connsiteX5" fmla="*/ 460 w 7827963"/>
              <a:gd name="connsiteY5" fmla="*/ 5368925 h 5368925"/>
              <a:gd name="connsiteX6" fmla="*/ 0 w 7827963"/>
              <a:gd name="connsiteY6" fmla="*/ 5368925 h 5368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827963" h="5368925">
                <a:moveTo>
                  <a:pt x="0" y="0"/>
                </a:moveTo>
                <a:lnTo>
                  <a:pt x="6365783" y="0"/>
                </a:lnTo>
                <a:lnTo>
                  <a:pt x="7827963" y="0"/>
                </a:lnTo>
                <a:lnTo>
                  <a:pt x="7827963" y="849946"/>
                </a:lnTo>
                <a:lnTo>
                  <a:pt x="3916043" y="3107633"/>
                </a:lnTo>
                <a:lnTo>
                  <a:pt x="460" y="5368925"/>
                </a:lnTo>
                <a:lnTo>
                  <a:pt x="0" y="5368925"/>
                </a:lnTo>
                <a:close/>
              </a:path>
            </a:pathLst>
          </a:custGeom>
          <a:solidFill>
            <a:schemeClr val="accent6"/>
          </a:solidFill>
        </p:spPr>
        <p:txBody>
          <a:bodyPr wrap="square" anchor="ctr">
            <a:noAutofit/>
          </a:bodyPr>
          <a:lstStyle>
            <a:lvl1pPr marL="0" indent="0" algn="ctr">
              <a:buNone/>
              <a:defRPr>
                <a:solidFill>
                  <a:schemeClr val="bg1"/>
                </a:solidFill>
              </a:defRPr>
            </a:lvl1pPr>
          </a:lstStyle>
          <a:p>
            <a:endParaRPr lang="en-US"/>
          </a:p>
        </p:txBody>
      </p:sp>
      <p:sp>
        <p:nvSpPr>
          <p:cNvPr id="15" name="Shape">
            <a:extLst>
              <a:ext uri="{FF2B5EF4-FFF2-40B4-BE49-F238E27FC236}">
                <a16:creationId xmlns:a16="http://schemas.microsoft.com/office/drawing/2014/main" id="{B401302D-C0D2-024B-A180-2A55E5C36595}"/>
              </a:ext>
            </a:extLst>
          </p:cNvPr>
          <p:cNvSpPr/>
          <p:nvPr userDrawn="1"/>
        </p:nvSpPr>
        <p:spPr>
          <a:xfrm>
            <a:off x="7451086" y="5880100"/>
            <a:ext cx="1692914" cy="977900"/>
          </a:xfrm>
          <a:custGeom>
            <a:avLst/>
            <a:gdLst/>
            <a:ahLst/>
            <a:cxnLst>
              <a:cxn ang="0">
                <a:pos x="wd2" y="hd2"/>
              </a:cxn>
              <a:cxn ang="5400000">
                <a:pos x="wd2" y="hd2"/>
              </a:cxn>
              <a:cxn ang="10800000">
                <a:pos x="wd2" y="hd2"/>
              </a:cxn>
              <a:cxn ang="16200000">
                <a:pos x="wd2" y="hd2"/>
              </a:cxn>
            </a:cxnLst>
            <a:rect l="0" t="0" r="r" b="b"/>
            <a:pathLst>
              <a:path w="21600" h="21600" extrusionOk="0">
                <a:moveTo>
                  <a:pt x="10808" y="10800"/>
                </a:moveTo>
                <a:lnTo>
                  <a:pt x="0" y="21600"/>
                </a:lnTo>
                <a:lnTo>
                  <a:pt x="21600" y="21600"/>
                </a:lnTo>
                <a:lnTo>
                  <a:pt x="2160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D9157985-7341-0544-8CE5-760C59A5DDC3}"/>
              </a:ext>
            </a:extLst>
          </p:cNvPr>
          <p:cNvSpPr/>
          <p:nvPr userDrawn="1"/>
        </p:nvSpPr>
        <p:spPr>
          <a:xfrm>
            <a:off x="7755886" y="5629276"/>
            <a:ext cx="894079" cy="1032512"/>
          </a:xfrm>
          <a:custGeom>
            <a:avLst/>
            <a:gdLst/>
            <a:ahLst/>
            <a:cxnLst>
              <a:cxn ang="0">
                <a:pos x="wd2" y="hd2"/>
              </a:cxn>
              <a:cxn ang="5400000">
                <a:pos x="wd2" y="hd2"/>
              </a:cxn>
              <a:cxn ang="10800000">
                <a:pos x="wd2" y="hd2"/>
              </a:cxn>
              <a:cxn ang="16200000">
                <a:pos x="wd2" y="hd2"/>
              </a:cxn>
            </a:cxnLst>
            <a:rect l="0" t="0" r="r" b="b"/>
            <a:pathLst>
              <a:path w="21600" h="21600" extrusionOk="0">
                <a:moveTo>
                  <a:pt x="21600" y="10787"/>
                </a:moveTo>
                <a:lnTo>
                  <a:pt x="21600" y="21600"/>
                </a:lnTo>
                <a:lnTo>
                  <a:pt x="10800" y="16180"/>
                </a:lnTo>
                <a:lnTo>
                  <a:pt x="0" y="10787"/>
                </a:lnTo>
                <a:lnTo>
                  <a:pt x="10800" y="5393"/>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3E0763C5-7ECE-C447-BDE3-AFD1619BF4A2}"/>
              </a:ext>
            </a:extLst>
          </p:cNvPr>
          <p:cNvSpPr/>
          <p:nvPr userDrawn="1"/>
        </p:nvSpPr>
        <p:spPr>
          <a:xfrm>
            <a:off x="7451086" y="6146799"/>
            <a:ext cx="300993" cy="346710"/>
          </a:xfrm>
          <a:custGeom>
            <a:avLst/>
            <a:gdLst/>
            <a:ahLst/>
            <a:cxnLst>
              <a:cxn ang="0">
                <a:pos x="wd2" y="hd2"/>
              </a:cxn>
              <a:cxn ang="5400000">
                <a:pos x="wd2" y="hd2"/>
              </a:cxn>
              <a:cxn ang="10800000">
                <a:pos x="wd2" y="hd2"/>
              </a:cxn>
              <a:cxn ang="16200000">
                <a:pos x="wd2" y="hd2"/>
              </a:cxn>
            </a:cxnLst>
            <a:rect l="0" t="0" r="r" b="b"/>
            <a:pathLst>
              <a:path w="21600" h="21600" extrusionOk="0">
                <a:moveTo>
                  <a:pt x="21600" y="10840"/>
                </a:moveTo>
                <a:lnTo>
                  <a:pt x="21600" y="21600"/>
                </a:lnTo>
                <a:lnTo>
                  <a:pt x="10754" y="16220"/>
                </a:lnTo>
                <a:lnTo>
                  <a:pt x="0" y="10840"/>
                </a:lnTo>
                <a:lnTo>
                  <a:pt x="10754" y="5380"/>
                </a:lnTo>
                <a:lnTo>
                  <a:pt x="2160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3970421" y="3659594"/>
            <a:ext cx="4540166" cy="1496295"/>
          </a:xfrm>
          <a:prstGeom prst="rect">
            <a:avLst/>
          </a:prstGeom>
        </p:spPr>
        <p:txBody>
          <a:bodyPr anchor="b">
            <a:noAutofit/>
          </a:bodyPr>
          <a:lstStyle>
            <a:lvl1pPr>
              <a:defRPr sz="54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3970421" y="5302783"/>
            <a:ext cx="4540166" cy="786867"/>
          </a:xfrm>
          <a:prstGeom prst="rect">
            <a:avLst/>
          </a:prstGeom>
        </p:spPr>
        <p:txBody>
          <a:bodyPr/>
          <a:lstStyle>
            <a:lvl1pPr marL="0" indent="0">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989329"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4" name="Freeform 23">
            <a:extLst>
              <a:ext uri="{FF2B5EF4-FFF2-40B4-BE49-F238E27FC236}">
                <a16:creationId xmlns:a16="http://schemas.microsoft.com/office/drawing/2014/main" id="{4DB51421-1F0D-744D-8B23-631B1DF336ED}"/>
              </a:ext>
            </a:extLst>
          </p:cNvPr>
          <p:cNvSpPr>
            <a:spLocks noGrp="1"/>
          </p:cNvSpPr>
          <p:nvPr>
            <p:ph type="pic" sz="quarter" idx="17"/>
          </p:nvPr>
        </p:nvSpPr>
        <p:spPr>
          <a:xfrm>
            <a:off x="7387268" y="317500"/>
            <a:ext cx="1316994" cy="1520825"/>
          </a:xfrm>
          <a:custGeom>
            <a:avLst/>
            <a:gdLst>
              <a:gd name="connsiteX0" fmla="*/ 1316992 w 1316994"/>
              <a:gd name="connsiteY0" fmla="*/ 0 h 1520825"/>
              <a:gd name="connsiteX1" fmla="*/ 1316994 w 1316994"/>
              <a:gd name="connsiteY1" fmla="*/ 0 h 1520825"/>
              <a:gd name="connsiteX2" fmla="*/ 1316994 w 1316994"/>
              <a:gd name="connsiteY2" fmla="*/ 760730 h 1520825"/>
              <a:gd name="connsiteX3" fmla="*/ 1316994 w 1316994"/>
              <a:gd name="connsiteY3" fmla="*/ 1520825 h 1520825"/>
              <a:gd name="connsiteX4" fmla="*/ 1315890 w 1316994"/>
              <a:gd name="connsiteY4" fmla="*/ 1520825 h 1520825"/>
              <a:gd name="connsiteX5" fmla="*/ 657887 w 1316994"/>
              <a:gd name="connsiteY5" fmla="*/ 1141730 h 1520825"/>
              <a:gd name="connsiteX6" fmla="*/ 0 w 1316994"/>
              <a:gd name="connsiteY6" fmla="*/ 760730 h 1520825"/>
              <a:gd name="connsiteX7" fmla="*/ 657887 w 1316994"/>
              <a:gd name="connsiteY7" fmla="*/ 380998 h 152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16994" h="1520825">
                <a:moveTo>
                  <a:pt x="1316992" y="0"/>
                </a:moveTo>
                <a:lnTo>
                  <a:pt x="1316994" y="0"/>
                </a:lnTo>
                <a:lnTo>
                  <a:pt x="1316994" y="760730"/>
                </a:lnTo>
                <a:lnTo>
                  <a:pt x="1316994" y="1520825"/>
                </a:lnTo>
                <a:lnTo>
                  <a:pt x="1315890" y="1520825"/>
                </a:lnTo>
                <a:lnTo>
                  <a:pt x="657887" y="1141730"/>
                </a:lnTo>
                <a:lnTo>
                  <a:pt x="0" y="760730"/>
                </a:lnTo>
                <a:lnTo>
                  <a:pt x="657887" y="380998"/>
                </a:lnTo>
                <a:close/>
              </a:path>
            </a:pathLst>
          </a:custGeom>
          <a:solidFill>
            <a:schemeClr val="accent6"/>
          </a:solidFill>
        </p:spPr>
        <p:txBody>
          <a:bodyPr wrap="square" anchor="ctr">
            <a:noAutofit/>
          </a:bodyPr>
          <a:lstStyle>
            <a:lvl1pPr marL="0" indent="0" algn="ctr">
              <a:buNone/>
              <a:defRPr>
                <a:solidFill>
                  <a:schemeClr val="bg1"/>
                </a:solidFill>
              </a:defRPr>
            </a:lvl1pPr>
          </a:lstStyle>
          <a:p>
            <a:endParaRPr lang="en-US"/>
          </a:p>
        </p:txBody>
      </p:sp>
      <p:sp>
        <p:nvSpPr>
          <p:cNvPr id="15" name="Shape">
            <a:extLst>
              <a:ext uri="{FF2B5EF4-FFF2-40B4-BE49-F238E27FC236}">
                <a16:creationId xmlns:a16="http://schemas.microsoft.com/office/drawing/2014/main" id="{30CC15C3-1BBD-EF4D-8EE8-3DDCC173E7B1}"/>
              </a:ext>
            </a:extLst>
          </p:cNvPr>
          <p:cNvSpPr/>
          <p:nvPr userDrawn="1"/>
        </p:nvSpPr>
        <p:spPr>
          <a:xfrm>
            <a:off x="0" y="0"/>
            <a:ext cx="7204708" cy="416052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0798" y="10800"/>
                </a:lnTo>
                <a:lnTo>
                  <a:pt x="2160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CA81B679-BEB1-0F45-9F61-84A5F55ADB8D}"/>
              </a:ext>
            </a:extLst>
          </p:cNvPr>
          <p:cNvSpPr/>
          <p:nvPr userDrawn="1"/>
        </p:nvSpPr>
        <p:spPr>
          <a:xfrm>
            <a:off x="825501" y="2781300"/>
            <a:ext cx="779779" cy="900431"/>
          </a:xfrm>
          <a:custGeom>
            <a:avLst/>
            <a:gdLst/>
            <a:ahLst/>
            <a:cxnLst>
              <a:cxn ang="0">
                <a:pos x="wd2" y="hd2"/>
              </a:cxn>
              <a:cxn ang="5400000">
                <a:pos x="wd2" y="hd2"/>
              </a:cxn>
              <a:cxn ang="10800000">
                <a:pos x="wd2" y="hd2"/>
              </a:cxn>
              <a:cxn ang="16200000">
                <a:pos x="wd2" y="hd2"/>
              </a:cxn>
            </a:cxnLst>
            <a:rect l="0" t="0" r="r" b="b"/>
            <a:pathLst>
              <a:path w="21600" h="21600" extrusionOk="0">
                <a:moveTo>
                  <a:pt x="0" y="10785"/>
                </a:moveTo>
                <a:lnTo>
                  <a:pt x="0" y="0"/>
                </a:lnTo>
                <a:lnTo>
                  <a:pt x="10800" y="5392"/>
                </a:lnTo>
                <a:lnTo>
                  <a:pt x="21600" y="10785"/>
                </a:lnTo>
                <a:lnTo>
                  <a:pt x="10800" y="16177"/>
                </a:lnTo>
                <a:lnTo>
                  <a:pt x="0" y="2160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1439056" y="3291999"/>
            <a:ext cx="7071532" cy="1362076"/>
          </a:xfrm>
          <a:prstGeom prst="rect">
            <a:avLst/>
          </a:prstGeom>
        </p:spPr>
        <p:txBody>
          <a:bodyPr anchor="b">
            <a:noAutofit/>
          </a:bodyPr>
          <a:lstStyle>
            <a:lvl1pPr>
              <a:defRPr sz="54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1439056" y="4788928"/>
            <a:ext cx="7071532" cy="716284"/>
          </a:xfrm>
          <a:prstGeom prst="rect">
            <a:avLst/>
          </a:prstGeom>
        </p:spPr>
        <p:txBody>
          <a:bodyPr/>
          <a:lstStyle>
            <a:lvl1pPr marL="0" indent="0">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02462" y="1830069"/>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02462" y="2064541"/>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02462" y="2299014"/>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7" name="Shape">
            <a:extLst>
              <a:ext uri="{FF2B5EF4-FFF2-40B4-BE49-F238E27FC236}">
                <a16:creationId xmlns:a16="http://schemas.microsoft.com/office/drawing/2014/main" id="{188E65F0-CAD2-1843-9E09-29FD1E3A49E2}"/>
              </a:ext>
            </a:extLst>
          </p:cNvPr>
          <p:cNvSpPr/>
          <p:nvPr userDrawn="1"/>
        </p:nvSpPr>
        <p:spPr>
          <a:xfrm>
            <a:off x="0" y="3205161"/>
            <a:ext cx="1296666" cy="149860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lnTo>
                  <a:pt x="0" y="0"/>
                </a:lnTo>
                <a:lnTo>
                  <a:pt x="10789" y="5400"/>
                </a:lnTo>
                <a:lnTo>
                  <a:pt x="21600" y="10800"/>
                </a:lnTo>
                <a:lnTo>
                  <a:pt x="10789" y="16200"/>
                </a:lnTo>
                <a:lnTo>
                  <a:pt x="0" y="216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solidFill>
                  <a:schemeClr val="accent1"/>
                </a:solidFill>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53206"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40716"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72" name="Group 71">
            <a:extLst>
              <a:ext uri="{FF2B5EF4-FFF2-40B4-BE49-F238E27FC236}">
                <a16:creationId xmlns:a16="http://schemas.microsoft.com/office/drawing/2014/main" id="{1F62DE37-25AF-45C3-8561-77F21DB356C2}"/>
              </a:ext>
            </a:extLst>
          </p:cNvPr>
          <p:cNvGrpSpPr/>
          <p:nvPr userDrawn="1"/>
        </p:nvGrpSpPr>
        <p:grpSpPr>
          <a:xfrm>
            <a:off x="628650" y="1946104"/>
            <a:ext cx="7891272" cy="1481328"/>
            <a:chOff x="838198" y="7053492"/>
            <a:chExt cx="10515602" cy="1741127"/>
          </a:xfrm>
        </p:grpSpPr>
        <p:sp>
          <p:nvSpPr>
            <p:cNvPr id="73" name="Rectangle 72">
              <a:extLst>
                <a:ext uri="{FF2B5EF4-FFF2-40B4-BE49-F238E27FC236}">
                  <a16:creationId xmlns:a16="http://schemas.microsoft.com/office/drawing/2014/main" id="{7497F524-9CFA-4676-82CD-4E1A539F3344}"/>
                </a:ext>
              </a:extLst>
            </p:cNvPr>
            <p:cNvSpPr/>
            <p:nvPr userDrawn="1"/>
          </p:nvSpPr>
          <p:spPr>
            <a:xfrm>
              <a:off x="838198" y="7053492"/>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4" name="Rectangle 73">
              <a:extLst>
                <a:ext uri="{FF2B5EF4-FFF2-40B4-BE49-F238E27FC236}">
                  <a16:creationId xmlns:a16="http://schemas.microsoft.com/office/drawing/2014/main" id="{72E7A001-164E-42C2-8ECD-860B307E1178}"/>
                </a:ext>
              </a:extLst>
            </p:cNvPr>
            <p:cNvSpPr/>
            <p:nvPr userDrawn="1"/>
          </p:nvSpPr>
          <p:spPr>
            <a:xfrm>
              <a:off x="838198" y="7053492"/>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5" name="Rectangle 74">
              <a:extLst>
                <a:ext uri="{FF2B5EF4-FFF2-40B4-BE49-F238E27FC236}">
                  <a16:creationId xmlns:a16="http://schemas.microsoft.com/office/drawing/2014/main" id="{7D1F50E7-23B0-44CB-9472-71BDAE124180}"/>
                </a:ext>
              </a:extLst>
            </p:cNvPr>
            <p:cNvSpPr/>
            <p:nvPr userDrawn="1"/>
          </p:nvSpPr>
          <p:spPr>
            <a:xfrm>
              <a:off x="838198" y="7053492"/>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6" name="Rectangle 75">
              <a:extLst>
                <a:ext uri="{FF2B5EF4-FFF2-40B4-BE49-F238E27FC236}">
                  <a16:creationId xmlns:a16="http://schemas.microsoft.com/office/drawing/2014/main" id="{51EB9C5A-9613-4A52-8B22-1E4561322CF8}"/>
                </a:ext>
              </a:extLst>
            </p:cNvPr>
            <p:cNvSpPr/>
            <p:nvPr userDrawn="1"/>
          </p:nvSpPr>
          <p:spPr>
            <a:xfrm>
              <a:off x="838198" y="7053492"/>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7" name="Rectangle 76">
              <a:extLst>
                <a:ext uri="{FF2B5EF4-FFF2-40B4-BE49-F238E27FC236}">
                  <a16:creationId xmlns:a16="http://schemas.microsoft.com/office/drawing/2014/main" id="{10DC24A7-2B69-456D-9573-A1F966213ACA}"/>
                </a:ext>
              </a:extLst>
            </p:cNvPr>
            <p:cNvSpPr/>
            <p:nvPr userDrawn="1"/>
          </p:nvSpPr>
          <p:spPr>
            <a:xfrm>
              <a:off x="838198" y="7053492"/>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8" name="Rectangle 77">
              <a:extLst>
                <a:ext uri="{FF2B5EF4-FFF2-40B4-BE49-F238E27FC236}">
                  <a16:creationId xmlns:a16="http://schemas.microsoft.com/office/drawing/2014/main" id="{3C377DC6-00A9-4138-A90A-E690E518CECD}"/>
                </a:ext>
              </a:extLst>
            </p:cNvPr>
            <p:cNvSpPr/>
            <p:nvPr userDrawn="1"/>
          </p:nvSpPr>
          <p:spPr>
            <a:xfrm>
              <a:off x="838199" y="7053492"/>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9" name="Rectangle 78">
              <a:extLst>
                <a:ext uri="{FF2B5EF4-FFF2-40B4-BE49-F238E27FC236}">
                  <a16:creationId xmlns:a16="http://schemas.microsoft.com/office/drawing/2014/main" id="{A0B88311-6D40-4F3E-BE4A-FF82DBBB89DB}"/>
                </a:ext>
              </a:extLst>
            </p:cNvPr>
            <p:cNvSpPr/>
            <p:nvPr userDrawn="1"/>
          </p:nvSpPr>
          <p:spPr>
            <a:xfrm>
              <a:off x="1907230" y="7053492"/>
              <a:ext cx="894312" cy="1741127"/>
            </a:xfrm>
            <a:prstGeom prst="rect">
              <a:avLst/>
            </a:prstGeom>
            <a:solidFill>
              <a:schemeClr val="tx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0" name="Rectangle 79">
              <a:extLst>
                <a:ext uri="{FF2B5EF4-FFF2-40B4-BE49-F238E27FC236}">
                  <a16:creationId xmlns:a16="http://schemas.microsoft.com/office/drawing/2014/main" id="{ED6EC837-7CBF-4B31-8B3C-A27841119ECA}"/>
                </a:ext>
              </a:extLst>
            </p:cNvPr>
            <p:cNvSpPr/>
            <p:nvPr userDrawn="1"/>
          </p:nvSpPr>
          <p:spPr>
            <a:xfrm>
              <a:off x="1907230" y="7053492"/>
              <a:ext cx="894312" cy="155130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1" name="Rectangle 80">
              <a:extLst>
                <a:ext uri="{FF2B5EF4-FFF2-40B4-BE49-F238E27FC236}">
                  <a16:creationId xmlns:a16="http://schemas.microsoft.com/office/drawing/2014/main" id="{A0290F6F-80F3-468E-A28D-82CD3712F4D7}"/>
                </a:ext>
              </a:extLst>
            </p:cNvPr>
            <p:cNvSpPr/>
            <p:nvPr userDrawn="1"/>
          </p:nvSpPr>
          <p:spPr>
            <a:xfrm>
              <a:off x="1907230" y="7053492"/>
              <a:ext cx="894312" cy="136148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9" name="Rectangle 88">
              <a:extLst>
                <a:ext uri="{FF2B5EF4-FFF2-40B4-BE49-F238E27FC236}">
                  <a16:creationId xmlns:a16="http://schemas.microsoft.com/office/drawing/2014/main" id="{72FB17E6-3F29-4F14-A5C9-C60D66007629}"/>
                </a:ext>
              </a:extLst>
            </p:cNvPr>
            <p:cNvSpPr/>
            <p:nvPr userDrawn="1"/>
          </p:nvSpPr>
          <p:spPr>
            <a:xfrm>
              <a:off x="1907230" y="7053492"/>
              <a:ext cx="894312" cy="1171666"/>
            </a:xfrm>
            <a:prstGeom prst="rect">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0" name="Rectangle 89">
              <a:extLst>
                <a:ext uri="{FF2B5EF4-FFF2-40B4-BE49-F238E27FC236}">
                  <a16:creationId xmlns:a16="http://schemas.microsoft.com/office/drawing/2014/main" id="{786D575A-DCF6-4E86-93AD-94F38B80E1EC}"/>
                </a:ext>
              </a:extLst>
            </p:cNvPr>
            <p:cNvSpPr/>
            <p:nvPr userDrawn="1"/>
          </p:nvSpPr>
          <p:spPr>
            <a:xfrm>
              <a:off x="1907230" y="7053492"/>
              <a:ext cx="894312" cy="981846"/>
            </a:xfrm>
            <a:prstGeom prst="rec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1" name="Rectangle 90">
              <a:extLst>
                <a:ext uri="{FF2B5EF4-FFF2-40B4-BE49-F238E27FC236}">
                  <a16:creationId xmlns:a16="http://schemas.microsoft.com/office/drawing/2014/main" id="{DB40FC44-C2BF-4411-8E06-14A59F8A7145}"/>
                </a:ext>
              </a:extLst>
            </p:cNvPr>
            <p:cNvSpPr/>
            <p:nvPr userDrawn="1"/>
          </p:nvSpPr>
          <p:spPr>
            <a:xfrm>
              <a:off x="1907230" y="7053492"/>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2" name="Rectangle 91">
              <a:extLst>
                <a:ext uri="{FF2B5EF4-FFF2-40B4-BE49-F238E27FC236}">
                  <a16:creationId xmlns:a16="http://schemas.microsoft.com/office/drawing/2014/main" id="{6E916460-2E9A-4D96-8293-FFA250DC01C6}"/>
                </a:ext>
              </a:extLst>
            </p:cNvPr>
            <p:cNvSpPr/>
            <p:nvPr userDrawn="1"/>
          </p:nvSpPr>
          <p:spPr>
            <a:xfrm>
              <a:off x="2976262" y="7053492"/>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3" name="Rectangle 92">
              <a:extLst>
                <a:ext uri="{FF2B5EF4-FFF2-40B4-BE49-F238E27FC236}">
                  <a16:creationId xmlns:a16="http://schemas.microsoft.com/office/drawing/2014/main" id="{478D4A3F-9C55-4552-A7B8-6C6C48ACCCF1}"/>
                </a:ext>
              </a:extLst>
            </p:cNvPr>
            <p:cNvSpPr/>
            <p:nvPr userDrawn="1"/>
          </p:nvSpPr>
          <p:spPr>
            <a:xfrm>
              <a:off x="2976262" y="7053492"/>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4" name="Rectangle 93">
              <a:extLst>
                <a:ext uri="{FF2B5EF4-FFF2-40B4-BE49-F238E27FC236}">
                  <a16:creationId xmlns:a16="http://schemas.microsoft.com/office/drawing/2014/main" id="{8D84AF4E-45AC-4ED3-92B6-8142AC2BA6D8}"/>
                </a:ext>
              </a:extLst>
            </p:cNvPr>
            <p:cNvSpPr/>
            <p:nvPr userDrawn="1"/>
          </p:nvSpPr>
          <p:spPr>
            <a:xfrm>
              <a:off x="2976262" y="7053492"/>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5" name="Rectangle 94">
              <a:extLst>
                <a:ext uri="{FF2B5EF4-FFF2-40B4-BE49-F238E27FC236}">
                  <a16:creationId xmlns:a16="http://schemas.microsoft.com/office/drawing/2014/main" id="{27F1ADF9-34E5-4426-B0B6-B0EF042339EB}"/>
                </a:ext>
              </a:extLst>
            </p:cNvPr>
            <p:cNvSpPr/>
            <p:nvPr userDrawn="1"/>
          </p:nvSpPr>
          <p:spPr>
            <a:xfrm>
              <a:off x="2976262" y="7053492"/>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6" name="Rectangle 95">
              <a:extLst>
                <a:ext uri="{FF2B5EF4-FFF2-40B4-BE49-F238E27FC236}">
                  <a16:creationId xmlns:a16="http://schemas.microsoft.com/office/drawing/2014/main" id="{F5030E30-9613-48A7-BE73-E1681748B6A6}"/>
                </a:ext>
              </a:extLst>
            </p:cNvPr>
            <p:cNvSpPr/>
            <p:nvPr userDrawn="1"/>
          </p:nvSpPr>
          <p:spPr>
            <a:xfrm>
              <a:off x="2976262" y="7053492"/>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7" name="Rectangle 96">
              <a:extLst>
                <a:ext uri="{FF2B5EF4-FFF2-40B4-BE49-F238E27FC236}">
                  <a16:creationId xmlns:a16="http://schemas.microsoft.com/office/drawing/2014/main" id="{4040E9D4-DD91-4395-97A7-B41DD30AB285}"/>
                </a:ext>
              </a:extLst>
            </p:cNvPr>
            <p:cNvSpPr/>
            <p:nvPr userDrawn="1"/>
          </p:nvSpPr>
          <p:spPr>
            <a:xfrm>
              <a:off x="2976263" y="7053492"/>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8" name="Rectangle 97">
              <a:extLst>
                <a:ext uri="{FF2B5EF4-FFF2-40B4-BE49-F238E27FC236}">
                  <a16:creationId xmlns:a16="http://schemas.microsoft.com/office/drawing/2014/main" id="{47E6C12A-CFB9-4A79-BB37-FCA9419EFF23}"/>
                </a:ext>
              </a:extLst>
            </p:cNvPr>
            <p:cNvSpPr/>
            <p:nvPr userDrawn="1"/>
          </p:nvSpPr>
          <p:spPr>
            <a:xfrm>
              <a:off x="4045294" y="7053492"/>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9" name="Rectangle 98">
              <a:extLst>
                <a:ext uri="{FF2B5EF4-FFF2-40B4-BE49-F238E27FC236}">
                  <a16:creationId xmlns:a16="http://schemas.microsoft.com/office/drawing/2014/main" id="{EA4A75DC-B80F-476D-B4AA-5A03FCC19945}"/>
                </a:ext>
              </a:extLst>
            </p:cNvPr>
            <p:cNvSpPr/>
            <p:nvPr userDrawn="1"/>
          </p:nvSpPr>
          <p:spPr>
            <a:xfrm>
              <a:off x="4045294" y="7053492"/>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0" name="Rectangle 99">
              <a:extLst>
                <a:ext uri="{FF2B5EF4-FFF2-40B4-BE49-F238E27FC236}">
                  <a16:creationId xmlns:a16="http://schemas.microsoft.com/office/drawing/2014/main" id="{6E584114-6871-436F-8C31-5D2C47DC71BA}"/>
                </a:ext>
              </a:extLst>
            </p:cNvPr>
            <p:cNvSpPr/>
            <p:nvPr userDrawn="1"/>
          </p:nvSpPr>
          <p:spPr>
            <a:xfrm>
              <a:off x="4045294" y="7053492"/>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1" name="Rectangle 100">
              <a:extLst>
                <a:ext uri="{FF2B5EF4-FFF2-40B4-BE49-F238E27FC236}">
                  <a16:creationId xmlns:a16="http://schemas.microsoft.com/office/drawing/2014/main" id="{1C86FCC4-7857-40CC-9A77-CDD906125232}"/>
                </a:ext>
              </a:extLst>
            </p:cNvPr>
            <p:cNvSpPr/>
            <p:nvPr userDrawn="1"/>
          </p:nvSpPr>
          <p:spPr>
            <a:xfrm>
              <a:off x="4045294" y="7053492"/>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2" name="Rectangle 101">
              <a:extLst>
                <a:ext uri="{FF2B5EF4-FFF2-40B4-BE49-F238E27FC236}">
                  <a16:creationId xmlns:a16="http://schemas.microsoft.com/office/drawing/2014/main" id="{C9313971-DDA8-495C-A93B-42A2032EA08C}"/>
                </a:ext>
              </a:extLst>
            </p:cNvPr>
            <p:cNvSpPr/>
            <p:nvPr userDrawn="1"/>
          </p:nvSpPr>
          <p:spPr>
            <a:xfrm>
              <a:off x="4045294" y="7053492"/>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3" name="Rectangle 102">
              <a:extLst>
                <a:ext uri="{FF2B5EF4-FFF2-40B4-BE49-F238E27FC236}">
                  <a16:creationId xmlns:a16="http://schemas.microsoft.com/office/drawing/2014/main" id="{5C1CBAB6-7BC8-4E65-8D0B-EE02DECA51C5}"/>
                </a:ext>
              </a:extLst>
            </p:cNvPr>
            <p:cNvSpPr/>
            <p:nvPr userDrawn="1"/>
          </p:nvSpPr>
          <p:spPr>
            <a:xfrm>
              <a:off x="4045295" y="7053492"/>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4" name="Rectangle 103">
              <a:extLst>
                <a:ext uri="{FF2B5EF4-FFF2-40B4-BE49-F238E27FC236}">
                  <a16:creationId xmlns:a16="http://schemas.microsoft.com/office/drawing/2014/main" id="{44B8A1B1-903A-4003-9020-242CFC8FFA27}"/>
                </a:ext>
              </a:extLst>
            </p:cNvPr>
            <p:cNvSpPr/>
            <p:nvPr userDrawn="1"/>
          </p:nvSpPr>
          <p:spPr>
            <a:xfrm>
              <a:off x="5114327" y="7053492"/>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5" name="Rectangle 104">
              <a:extLst>
                <a:ext uri="{FF2B5EF4-FFF2-40B4-BE49-F238E27FC236}">
                  <a16:creationId xmlns:a16="http://schemas.microsoft.com/office/drawing/2014/main" id="{0F49704C-ED64-4DE4-8EA1-628F78B2B66B}"/>
                </a:ext>
              </a:extLst>
            </p:cNvPr>
            <p:cNvSpPr/>
            <p:nvPr userDrawn="1"/>
          </p:nvSpPr>
          <p:spPr>
            <a:xfrm>
              <a:off x="5114327" y="7053492"/>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6" name="Rectangle 105">
              <a:extLst>
                <a:ext uri="{FF2B5EF4-FFF2-40B4-BE49-F238E27FC236}">
                  <a16:creationId xmlns:a16="http://schemas.microsoft.com/office/drawing/2014/main" id="{AA41B287-2DFA-4CA4-9D14-0572D705A813}"/>
                </a:ext>
              </a:extLst>
            </p:cNvPr>
            <p:cNvSpPr/>
            <p:nvPr userDrawn="1"/>
          </p:nvSpPr>
          <p:spPr>
            <a:xfrm>
              <a:off x="5114327" y="7053492"/>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7" name="Rectangle 106">
              <a:extLst>
                <a:ext uri="{FF2B5EF4-FFF2-40B4-BE49-F238E27FC236}">
                  <a16:creationId xmlns:a16="http://schemas.microsoft.com/office/drawing/2014/main" id="{C6D4B0E5-8F64-41EC-AC19-0CBFDA7C6E60}"/>
                </a:ext>
              </a:extLst>
            </p:cNvPr>
            <p:cNvSpPr/>
            <p:nvPr userDrawn="1"/>
          </p:nvSpPr>
          <p:spPr>
            <a:xfrm>
              <a:off x="5114327" y="7053492"/>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8" name="Rectangle 107">
              <a:extLst>
                <a:ext uri="{FF2B5EF4-FFF2-40B4-BE49-F238E27FC236}">
                  <a16:creationId xmlns:a16="http://schemas.microsoft.com/office/drawing/2014/main" id="{9B40C89D-CE2D-4939-8D0E-40A84585B6EF}"/>
                </a:ext>
              </a:extLst>
            </p:cNvPr>
            <p:cNvSpPr/>
            <p:nvPr userDrawn="1"/>
          </p:nvSpPr>
          <p:spPr>
            <a:xfrm>
              <a:off x="5114327" y="7053492"/>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9" name="Rectangle 108">
              <a:extLst>
                <a:ext uri="{FF2B5EF4-FFF2-40B4-BE49-F238E27FC236}">
                  <a16:creationId xmlns:a16="http://schemas.microsoft.com/office/drawing/2014/main" id="{2E1CC3CA-D095-4C3F-B6F2-B5451B0C74F8}"/>
                </a:ext>
              </a:extLst>
            </p:cNvPr>
            <p:cNvSpPr/>
            <p:nvPr userDrawn="1"/>
          </p:nvSpPr>
          <p:spPr>
            <a:xfrm>
              <a:off x="5114327" y="7053492"/>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0" name="Rectangle 109">
              <a:extLst>
                <a:ext uri="{FF2B5EF4-FFF2-40B4-BE49-F238E27FC236}">
                  <a16:creationId xmlns:a16="http://schemas.microsoft.com/office/drawing/2014/main" id="{3097D8A1-4EEF-4807-9A77-B42292F75684}"/>
                </a:ext>
              </a:extLst>
            </p:cNvPr>
            <p:cNvSpPr/>
            <p:nvPr userDrawn="1"/>
          </p:nvSpPr>
          <p:spPr>
            <a:xfrm>
              <a:off x="6183358" y="7053492"/>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1" name="Rectangle 110">
              <a:extLst>
                <a:ext uri="{FF2B5EF4-FFF2-40B4-BE49-F238E27FC236}">
                  <a16:creationId xmlns:a16="http://schemas.microsoft.com/office/drawing/2014/main" id="{4259AACD-9389-414D-9AA1-3D90D6A63FA7}"/>
                </a:ext>
              </a:extLst>
            </p:cNvPr>
            <p:cNvSpPr/>
            <p:nvPr userDrawn="1"/>
          </p:nvSpPr>
          <p:spPr>
            <a:xfrm>
              <a:off x="6183358" y="7053492"/>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2" name="Rectangle 111">
              <a:extLst>
                <a:ext uri="{FF2B5EF4-FFF2-40B4-BE49-F238E27FC236}">
                  <a16:creationId xmlns:a16="http://schemas.microsoft.com/office/drawing/2014/main" id="{5749EDB0-372F-4F2B-8594-6449704E0CBB}"/>
                </a:ext>
              </a:extLst>
            </p:cNvPr>
            <p:cNvSpPr/>
            <p:nvPr userDrawn="1"/>
          </p:nvSpPr>
          <p:spPr>
            <a:xfrm>
              <a:off x="6183358" y="7053492"/>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3" name="Rectangle 112">
              <a:extLst>
                <a:ext uri="{FF2B5EF4-FFF2-40B4-BE49-F238E27FC236}">
                  <a16:creationId xmlns:a16="http://schemas.microsoft.com/office/drawing/2014/main" id="{520D949D-1364-4BE6-A332-CE94B2AEF06D}"/>
                </a:ext>
              </a:extLst>
            </p:cNvPr>
            <p:cNvSpPr/>
            <p:nvPr userDrawn="1"/>
          </p:nvSpPr>
          <p:spPr>
            <a:xfrm>
              <a:off x="6183358" y="7053492"/>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4" name="Rectangle 113">
              <a:extLst>
                <a:ext uri="{FF2B5EF4-FFF2-40B4-BE49-F238E27FC236}">
                  <a16:creationId xmlns:a16="http://schemas.microsoft.com/office/drawing/2014/main" id="{949C982D-026B-4AE7-A409-D6756D086B1F}"/>
                </a:ext>
              </a:extLst>
            </p:cNvPr>
            <p:cNvSpPr/>
            <p:nvPr userDrawn="1"/>
          </p:nvSpPr>
          <p:spPr>
            <a:xfrm>
              <a:off x="6183358" y="7053492"/>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5" name="Rectangle 114">
              <a:extLst>
                <a:ext uri="{FF2B5EF4-FFF2-40B4-BE49-F238E27FC236}">
                  <a16:creationId xmlns:a16="http://schemas.microsoft.com/office/drawing/2014/main" id="{6EB18E74-A50C-4CAC-94F6-DDE45E76C8B1}"/>
                </a:ext>
              </a:extLst>
            </p:cNvPr>
            <p:cNvSpPr/>
            <p:nvPr userDrawn="1"/>
          </p:nvSpPr>
          <p:spPr>
            <a:xfrm>
              <a:off x="6183359" y="7053492"/>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6" name="Rectangle 115">
              <a:extLst>
                <a:ext uri="{FF2B5EF4-FFF2-40B4-BE49-F238E27FC236}">
                  <a16:creationId xmlns:a16="http://schemas.microsoft.com/office/drawing/2014/main" id="{AC99C324-ABF3-48C0-8D27-FD51A5925FAF}"/>
                </a:ext>
              </a:extLst>
            </p:cNvPr>
            <p:cNvSpPr/>
            <p:nvPr userDrawn="1"/>
          </p:nvSpPr>
          <p:spPr>
            <a:xfrm>
              <a:off x="7252390" y="7053492"/>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7" name="Rectangle 116">
              <a:extLst>
                <a:ext uri="{FF2B5EF4-FFF2-40B4-BE49-F238E27FC236}">
                  <a16:creationId xmlns:a16="http://schemas.microsoft.com/office/drawing/2014/main" id="{64E981DD-DBA4-4E67-B8BC-5F6ED6E6E9E4}"/>
                </a:ext>
              </a:extLst>
            </p:cNvPr>
            <p:cNvSpPr/>
            <p:nvPr userDrawn="1"/>
          </p:nvSpPr>
          <p:spPr>
            <a:xfrm>
              <a:off x="7252390" y="7053492"/>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8" name="Rectangle 117">
              <a:extLst>
                <a:ext uri="{FF2B5EF4-FFF2-40B4-BE49-F238E27FC236}">
                  <a16:creationId xmlns:a16="http://schemas.microsoft.com/office/drawing/2014/main" id="{6B011D46-1141-441F-ACD0-A01329EF4313}"/>
                </a:ext>
              </a:extLst>
            </p:cNvPr>
            <p:cNvSpPr/>
            <p:nvPr userDrawn="1"/>
          </p:nvSpPr>
          <p:spPr>
            <a:xfrm>
              <a:off x="7252390" y="7053492"/>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9" name="Rectangle 118">
              <a:extLst>
                <a:ext uri="{FF2B5EF4-FFF2-40B4-BE49-F238E27FC236}">
                  <a16:creationId xmlns:a16="http://schemas.microsoft.com/office/drawing/2014/main" id="{93E9D274-D07A-481B-8103-51B602EA146F}"/>
                </a:ext>
              </a:extLst>
            </p:cNvPr>
            <p:cNvSpPr/>
            <p:nvPr userDrawn="1"/>
          </p:nvSpPr>
          <p:spPr>
            <a:xfrm>
              <a:off x="7252390" y="7053492"/>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0" name="Rectangle 119">
              <a:extLst>
                <a:ext uri="{FF2B5EF4-FFF2-40B4-BE49-F238E27FC236}">
                  <a16:creationId xmlns:a16="http://schemas.microsoft.com/office/drawing/2014/main" id="{2AF5700D-2340-4ADB-8431-182A03D25823}"/>
                </a:ext>
              </a:extLst>
            </p:cNvPr>
            <p:cNvSpPr/>
            <p:nvPr userDrawn="1"/>
          </p:nvSpPr>
          <p:spPr>
            <a:xfrm>
              <a:off x="7252390" y="7053492"/>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1" name="Rectangle 120">
              <a:extLst>
                <a:ext uri="{FF2B5EF4-FFF2-40B4-BE49-F238E27FC236}">
                  <a16:creationId xmlns:a16="http://schemas.microsoft.com/office/drawing/2014/main" id="{BE5FBF17-0976-4A67-8653-95E56F6AF170}"/>
                </a:ext>
              </a:extLst>
            </p:cNvPr>
            <p:cNvSpPr/>
            <p:nvPr userDrawn="1"/>
          </p:nvSpPr>
          <p:spPr>
            <a:xfrm>
              <a:off x="7252392" y="7053492"/>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2" name="Rectangle 121">
              <a:extLst>
                <a:ext uri="{FF2B5EF4-FFF2-40B4-BE49-F238E27FC236}">
                  <a16:creationId xmlns:a16="http://schemas.microsoft.com/office/drawing/2014/main" id="{3BEDEE70-521B-46DF-A41F-2C45491FCD61}"/>
                </a:ext>
              </a:extLst>
            </p:cNvPr>
            <p:cNvSpPr/>
            <p:nvPr userDrawn="1"/>
          </p:nvSpPr>
          <p:spPr>
            <a:xfrm>
              <a:off x="8321423" y="7053492"/>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3" name="Rectangle 122">
              <a:extLst>
                <a:ext uri="{FF2B5EF4-FFF2-40B4-BE49-F238E27FC236}">
                  <a16:creationId xmlns:a16="http://schemas.microsoft.com/office/drawing/2014/main" id="{7BE1C9DB-6AD4-4785-9E4C-BCA3B0EECA29}"/>
                </a:ext>
              </a:extLst>
            </p:cNvPr>
            <p:cNvSpPr/>
            <p:nvPr userDrawn="1"/>
          </p:nvSpPr>
          <p:spPr>
            <a:xfrm>
              <a:off x="8321423" y="7053492"/>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4" name="Rectangle 123">
              <a:extLst>
                <a:ext uri="{FF2B5EF4-FFF2-40B4-BE49-F238E27FC236}">
                  <a16:creationId xmlns:a16="http://schemas.microsoft.com/office/drawing/2014/main" id="{7E43CB2A-7CED-4ECE-B1E3-DA5699F28628}"/>
                </a:ext>
              </a:extLst>
            </p:cNvPr>
            <p:cNvSpPr/>
            <p:nvPr userDrawn="1"/>
          </p:nvSpPr>
          <p:spPr>
            <a:xfrm>
              <a:off x="8321423" y="7053492"/>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5" name="Rectangle 124">
              <a:extLst>
                <a:ext uri="{FF2B5EF4-FFF2-40B4-BE49-F238E27FC236}">
                  <a16:creationId xmlns:a16="http://schemas.microsoft.com/office/drawing/2014/main" id="{C32C8543-CEFB-45F1-B82B-B1194016D8D2}"/>
                </a:ext>
              </a:extLst>
            </p:cNvPr>
            <p:cNvSpPr/>
            <p:nvPr userDrawn="1"/>
          </p:nvSpPr>
          <p:spPr>
            <a:xfrm>
              <a:off x="8321423" y="7053492"/>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6" name="Rectangle 125">
              <a:extLst>
                <a:ext uri="{FF2B5EF4-FFF2-40B4-BE49-F238E27FC236}">
                  <a16:creationId xmlns:a16="http://schemas.microsoft.com/office/drawing/2014/main" id="{75E2BA2E-891F-4965-B895-10A73A956DDA}"/>
                </a:ext>
              </a:extLst>
            </p:cNvPr>
            <p:cNvSpPr/>
            <p:nvPr userDrawn="1"/>
          </p:nvSpPr>
          <p:spPr>
            <a:xfrm>
              <a:off x="8321423" y="7053492"/>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7" name="Rectangle 126">
              <a:extLst>
                <a:ext uri="{FF2B5EF4-FFF2-40B4-BE49-F238E27FC236}">
                  <a16:creationId xmlns:a16="http://schemas.microsoft.com/office/drawing/2014/main" id="{32F0219A-89BA-4163-8C63-FC97EA207767}"/>
                </a:ext>
              </a:extLst>
            </p:cNvPr>
            <p:cNvSpPr/>
            <p:nvPr userDrawn="1"/>
          </p:nvSpPr>
          <p:spPr>
            <a:xfrm>
              <a:off x="8321423" y="7053492"/>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8" name="Rectangle 127">
              <a:extLst>
                <a:ext uri="{FF2B5EF4-FFF2-40B4-BE49-F238E27FC236}">
                  <a16:creationId xmlns:a16="http://schemas.microsoft.com/office/drawing/2014/main" id="{4EEC0B71-B22C-454C-ADBE-ED8B861D794C}"/>
                </a:ext>
              </a:extLst>
            </p:cNvPr>
            <p:cNvSpPr/>
            <p:nvPr userDrawn="1"/>
          </p:nvSpPr>
          <p:spPr>
            <a:xfrm>
              <a:off x="9390454" y="7053492"/>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9" name="Rectangle 128">
              <a:extLst>
                <a:ext uri="{FF2B5EF4-FFF2-40B4-BE49-F238E27FC236}">
                  <a16:creationId xmlns:a16="http://schemas.microsoft.com/office/drawing/2014/main" id="{09E39C1A-5A84-4210-B679-A878A16461D0}"/>
                </a:ext>
              </a:extLst>
            </p:cNvPr>
            <p:cNvSpPr/>
            <p:nvPr userDrawn="1"/>
          </p:nvSpPr>
          <p:spPr>
            <a:xfrm>
              <a:off x="9390454" y="7053492"/>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0" name="Rectangle 129">
              <a:extLst>
                <a:ext uri="{FF2B5EF4-FFF2-40B4-BE49-F238E27FC236}">
                  <a16:creationId xmlns:a16="http://schemas.microsoft.com/office/drawing/2014/main" id="{3690DCB8-EA04-47B3-9D55-95A6A321A1F1}"/>
                </a:ext>
              </a:extLst>
            </p:cNvPr>
            <p:cNvSpPr/>
            <p:nvPr userDrawn="1"/>
          </p:nvSpPr>
          <p:spPr>
            <a:xfrm>
              <a:off x="9390454" y="7053492"/>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1" name="Rectangle 130">
              <a:extLst>
                <a:ext uri="{FF2B5EF4-FFF2-40B4-BE49-F238E27FC236}">
                  <a16:creationId xmlns:a16="http://schemas.microsoft.com/office/drawing/2014/main" id="{A63CFD94-FF98-465A-A770-9B30D84C6C22}"/>
                </a:ext>
              </a:extLst>
            </p:cNvPr>
            <p:cNvSpPr/>
            <p:nvPr userDrawn="1"/>
          </p:nvSpPr>
          <p:spPr>
            <a:xfrm>
              <a:off x="9390454" y="7053492"/>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2" name="Rectangle 131">
              <a:extLst>
                <a:ext uri="{FF2B5EF4-FFF2-40B4-BE49-F238E27FC236}">
                  <a16:creationId xmlns:a16="http://schemas.microsoft.com/office/drawing/2014/main" id="{E4B15502-173B-455B-A1E8-B647E9A0EDAF}"/>
                </a:ext>
              </a:extLst>
            </p:cNvPr>
            <p:cNvSpPr/>
            <p:nvPr userDrawn="1"/>
          </p:nvSpPr>
          <p:spPr>
            <a:xfrm>
              <a:off x="9390454" y="7053492"/>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3" name="Rectangle 132">
              <a:extLst>
                <a:ext uri="{FF2B5EF4-FFF2-40B4-BE49-F238E27FC236}">
                  <a16:creationId xmlns:a16="http://schemas.microsoft.com/office/drawing/2014/main" id="{BA3D42D2-549C-4028-8AEF-BC18818DD292}"/>
                </a:ext>
              </a:extLst>
            </p:cNvPr>
            <p:cNvSpPr/>
            <p:nvPr userDrawn="1"/>
          </p:nvSpPr>
          <p:spPr>
            <a:xfrm>
              <a:off x="9390455" y="7053492"/>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4" name="Rectangle 133">
              <a:extLst>
                <a:ext uri="{FF2B5EF4-FFF2-40B4-BE49-F238E27FC236}">
                  <a16:creationId xmlns:a16="http://schemas.microsoft.com/office/drawing/2014/main" id="{836348E9-A6A5-4474-976C-BFBD1A3650AB}"/>
                </a:ext>
              </a:extLst>
            </p:cNvPr>
            <p:cNvSpPr/>
            <p:nvPr userDrawn="1"/>
          </p:nvSpPr>
          <p:spPr>
            <a:xfrm>
              <a:off x="10459488" y="7053492"/>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5" name="Rectangle 134">
              <a:extLst>
                <a:ext uri="{FF2B5EF4-FFF2-40B4-BE49-F238E27FC236}">
                  <a16:creationId xmlns:a16="http://schemas.microsoft.com/office/drawing/2014/main" id="{C3AE3F4A-A4FD-4C72-87DC-4A24B003A919}"/>
                </a:ext>
              </a:extLst>
            </p:cNvPr>
            <p:cNvSpPr/>
            <p:nvPr userDrawn="1"/>
          </p:nvSpPr>
          <p:spPr>
            <a:xfrm>
              <a:off x="10459488" y="7053492"/>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6" name="Rectangle 135">
              <a:extLst>
                <a:ext uri="{FF2B5EF4-FFF2-40B4-BE49-F238E27FC236}">
                  <a16:creationId xmlns:a16="http://schemas.microsoft.com/office/drawing/2014/main" id="{50A09D05-1D6E-48E8-A450-0A84145708CE}"/>
                </a:ext>
              </a:extLst>
            </p:cNvPr>
            <p:cNvSpPr/>
            <p:nvPr userDrawn="1"/>
          </p:nvSpPr>
          <p:spPr>
            <a:xfrm>
              <a:off x="10459488" y="7053492"/>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7" name="Rectangle 136">
              <a:extLst>
                <a:ext uri="{FF2B5EF4-FFF2-40B4-BE49-F238E27FC236}">
                  <a16:creationId xmlns:a16="http://schemas.microsoft.com/office/drawing/2014/main" id="{0135D0E8-8BA5-4CD6-AA08-91E371294113}"/>
                </a:ext>
              </a:extLst>
            </p:cNvPr>
            <p:cNvSpPr/>
            <p:nvPr userDrawn="1"/>
          </p:nvSpPr>
          <p:spPr>
            <a:xfrm>
              <a:off x="10459488" y="7053492"/>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8" name="Rectangle 137">
              <a:extLst>
                <a:ext uri="{FF2B5EF4-FFF2-40B4-BE49-F238E27FC236}">
                  <a16:creationId xmlns:a16="http://schemas.microsoft.com/office/drawing/2014/main" id="{5EA47027-32CB-4D7D-8B7D-F12B1A575EF5}"/>
                </a:ext>
              </a:extLst>
            </p:cNvPr>
            <p:cNvSpPr/>
            <p:nvPr userDrawn="1"/>
          </p:nvSpPr>
          <p:spPr>
            <a:xfrm>
              <a:off x="10459488" y="7053492"/>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9" name="Rectangle 138">
              <a:extLst>
                <a:ext uri="{FF2B5EF4-FFF2-40B4-BE49-F238E27FC236}">
                  <a16:creationId xmlns:a16="http://schemas.microsoft.com/office/drawing/2014/main" id="{15F0AB30-200A-4217-BDB3-02F223777912}"/>
                </a:ext>
              </a:extLst>
            </p:cNvPr>
            <p:cNvSpPr/>
            <p:nvPr userDrawn="1"/>
          </p:nvSpPr>
          <p:spPr>
            <a:xfrm>
              <a:off x="10459488" y="7053492"/>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fld id="{A1B086EF-1F45-4ECD-8D5C-3F0C3828F6FB}" type="datetimeFigureOut">
              <a:rPr lang="en-US" smtClean="0"/>
              <a:t>5/13/2020</a:t>
            </a:fld>
            <a:endParaRPr lang="en-US"/>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B086EF-1F45-4ECD-8D5C-3F0C3828F6FB}" type="datetimeFigureOut">
              <a:rPr lang="en-US" smtClean="0"/>
              <a:t>5/13/2020</a:t>
            </a:fld>
            <a:endParaRPr lang="en-US"/>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accent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accent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accent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0165FE30-6199-BE47-BF6A-BC6D579919B7}"/>
              </a:ext>
            </a:extLst>
          </p:cNvPr>
          <p:cNvSpPr>
            <a:spLocks noGrp="1"/>
          </p:cNvSpPr>
          <p:nvPr>
            <p:ph type="pic" sz="quarter" idx="13"/>
          </p:nvPr>
        </p:nvSpPr>
        <p:spPr/>
      </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Autofit/>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
        <p:nvSpPr>
          <p:cNvPr id="4" name="Shape">
            <a:extLst>
              <a:ext uri="{FF2B5EF4-FFF2-40B4-BE49-F238E27FC236}">
                <a16:creationId xmlns:a16="http://schemas.microsoft.com/office/drawing/2014/main" id="{B1C24DE9-CB5D-7B48-BA8C-92C01C0772A7}"/>
              </a:ext>
            </a:extLst>
          </p:cNvPr>
          <p:cNvSpPr/>
          <p:nvPr/>
        </p:nvSpPr>
        <p:spPr>
          <a:xfrm>
            <a:off x="4102101" y="2552700"/>
            <a:ext cx="570231" cy="659129"/>
          </a:xfrm>
          <a:custGeom>
            <a:avLst/>
            <a:gdLst/>
            <a:ahLst/>
            <a:cxnLst>
              <a:cxn ang="0">
                <a:pos x="wd2" y="hd2"/>
              </a:cxn>
              <a:cxn ang="5400000">
                <a:pos x="wd2" y="hd2"/>
              </a:cxn>
              <a:cxn ang="10800000">
                <a:pos x="wd2" y="hd2"/>
              </a:cxn>
              <a:cxn ang="16200000">
                <a:pos x="wd2" y="hd2"/>
              </a:cxn>
            </a:cxnLst>
            <a:rect l="0" t="0" r="r" b="b"/>
            <a:pathLst>
              <a:path w="21600" h="21600" extrusionOk="0">
                <a:moveTo>
                  <a:pt x="21600" y="10821"/>
                </a:moveTo>
                <a:lnTo>
                  <a:pt x="21600" y="21600"/>
                </a:lnTo>
                <a:lnTo>
                  <a:pt x="10776" y="16190"/>
                </a:lnTo>
                <a:lnTo>
                  <a:pt x="0" y="10821"/>
                </a:lnTo>
                <a:lnTo>
                  <a:pt x="10776" y="541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DC814622-92D4-F445-B9F2-1ACABCFD3E86}"/>
              </a:ext>
            </a:extLst>
          </p:cNvPr>
          <p:cNvSpPr/>
          <p:nvPr/>
        </p:nvSpPr>
        <p:spPr>
          <a:xfrm>
            <a:off x="990601" y="1092199"/>
            <a:ext cx="3676650" cy="4245611"/>
          </a:xfrm>
          <a:custGeom>
            <a:avLst/>
            <a:gdLst/>
            <a:ahLst/>
            <a:cxnLst>
              <a:cxn ang="0">
                <a:pos x="wd2" y="hd2"/>
              </a:cxn>
              <a:cxn ang="5400000">
                <a:pos x="wd2" y="hd2"/>
              </a:cxn>
              <a:cxn ang="10800000">
                <a:pos x="wd2" y="hd2"/>
              </a:cxn>
              <a:cxn ang="16200000">
                <a:pos x="wd2" y="hd2"/>
              </a:cxn>
            </a:cxnLst>
            <a:rect l="0" t="0" r="r" b="b"/>
            <a:pathLst>
              <a:path w="21600" h="21600" extrusionOk="0">
                <a:moveTo>
                  <a:pt x="0" y="10797"/>
                </a:moveTo>
                <a:lnTo>
                  <a:pt x="0" y="0"/>
                </a:lnTo>
                <a:lnTo>
                  <a:pt x="10796" y="5395"/>
                </a:lnTo>
                <a:lnTo>
                  <a:pt x="21600" y="10797"/>
                </a:lnTo>
                <a:lnTo>
                  <a:pt x="10796" y="16198"/>
                </a:lnTo>
                <a:lnTo>
                  <a:pt x="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ABBC8D24-58A9-CC44-B7F7-167B31AB5715}"/>
              </a:ext>
            </a:extLst>
          </p:cNvPr>
          <p:cNvSpPr/>
          <p:nvPr/>
        </p:nvSpPr>
        <p:spPr>
          <a:xfrm>
            <a:off x="3492500" y="2527300"/>
            <a:ext cx="1182371" cy="1365250"/>
          </a:xfrm>
          <a:custGeom>
            <a:avLst/>
            <a:gdLst/>
            <a:ahLst/>
            <a:cxnLst>
              <a:cxn ang="0">
                <a:pos x="wd2" y="hd2"/>
              </a:cxn>
              <a:cxn ang="5400000">
                <a:pos x="wd2" y="hd2"/>
              </a:cxn>
              <a:cxn ang="10800000">
                <a:pos x="wd2" y="hd2"/>
              </a:cxn>
              <a:cxn ang="16200000">
                <a:pos x="wd2" y="hd2"/>
              </a:cxn>
            </a:cxnLst>
            <a:rect l="0" t="0" r="r" b="b"/>
            <a:pathLst>
              <a:path w="21600" h="21600" extrusionOk="0">
                <a:moveTo>
                  <a:pt x="0" y="10790"/>
                </a:moveTo>
                <a:lnTo>
                  <a:pt x="0" y="0"/>
                </a:lnTo>
                <a:lnTo>
                  <a:pt x="10788" y="5385"/>
                </a:lnTo>
                <a:lnTo>
                  <a:pt x="21600" y="10790"/>
                </a:lnTo>
                <a:lnTo>
                  <a:pt x="10788" y="16195"/>
                </a:lnTo>
                <a:lnTo>
                  <a:pt x="0" y="216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1" name="Picture Placeholder 10">
            <a:extLst>
              <a:ext uri="{FF2B5EF4-FFF2-40B4-BE49-F238E27FC236}">
                <a16:creationId xmlns:a16="http://schemas.microsoft.com/office/drawing/2014/main" id="{7DED3550-4B39-044C-AC75-F7710DC5E866}"/>
              </a:ext>
            </a:extLst>
          </p:cNvPr>
          <p:cNvSpPr>
            <a:spLocks noGrp="1"/>
          </p:cNvSpPr>
          <p:nvPr>
            <p:ph type="pic" sz="quarter" idx="14"/>
          </p:nvPr>
        </p:nvSpPr>
        <p:spPr/>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rIns="144000">
            <a:normAutofit/>
          </a:bodyPr>
          <a:lstStyle/>
          <a:p>
            <a:r>
              <a:rPr lang="en-US" sz="2400" noProof="1"/>
              <a:t>Lorem ipsum dolor sit amet, tollit epicuri est ex, exerci accumsan singulis ei mel. Non blandit massa enim nec dui nunc mattis enim. Fermentum et sollicitudin ac orci phasellus egestas tellus.</a:t>
            </a:r>
          </a:p>
          <a:p>
            <a:r>
              <a:rPr lang="en-US" sz="2400"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D488784-4EF7-E944-9302-EBE0D4D993EC}"/>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Autofit/>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t>4</a:t>
            </a:fld>
            <a:endParaRPr lang="en-US"/>
          </a:p>
        </p:txBody>
      </p:sp>
      <p:sp>
        <p:nvSpPr>
          <p:cNvPr id="11" name="Shape">
            <a:extLst>
              <a:ext uri="{FF2B5EF4-FFF2-40B4-BE49-F238E27FC236}">
                <a16:creationId xmlns:a16="http://schemas.microsoft.com/office/drawing/2014/main" id="{5BED903A-21C9-49BB-ABA8-679FB521401E}"/>
              </a:ext>
            </a:extLst>
          </p:cNvPr>
          <p:cNvSpPr/>
          <p:nvPr/>
        </p:nvSpPr>
        <p:spPr>
          <a:xfrm>
            <a:off x="4140201" y="2580004"/>
            <a:ext cx="576579" cy="66548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lnTo>
                  <a:pt x="21600" y="21600"/>
                </a:lnTo>
                <a:lnTo>
                  <a:pt x="10800" y="16200"/>
                </a:lnTo>
                <a:lnTo>
                  <a:pt x="0" y="10800"/>
                </a:lnTo>
                <a:lnTo>
                  <a:pt x="10800" y="540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1CCE47D1-2301-4F53-A690-239910043454}"/>
              </a:ext>
            </a:extLst>
          </p:cNvPr>
          <p:cNvSpPr/>
          <p:nvPr/>
        </p:nvSpPr>
        <p:spPr>
          <a:xfrm>
            <a:off x="3677921" y="2644775"/>
            <a:ext cx="1038859" cy="1200150"/>
          </a:xfrm>
          <a:custGeom>
            <a:avLst/>
            <a:gdLst/>
            <a:ahLst/>
            <a:cxnLst>
              <a:cxn ang="0">
                <a:pos x="wd2" y="hd2"/>
              </a:cxn>
              <a:cxn ang="5400000">
                <a:pos x="wd2" y="hd2"/>
              </a:cxn>
              <a:cxn ang="10800000">
                <a:pos x="wd2" y="hd2"/>
              </a:cxn>
              <a:cxn ang="16200000">
                <a:pos x="wd2" y="hd2"/>
              </a:cxn>
            </a:cxnLst>
            <a:rect l="0" t="0" r="r" b="b"/>
            <a:pathLst>
              <a:path w="21600" h="21600" extrusionOk="0">
                <a:moveTo>
                  <a:pt x="0" y="10811"/>
                </a:moveTo>
                <a:lnTo>
                  <a:pt x="0" y="0"/>
                </a:lnTo>
                <a:lnTo>
                  <a:pt x="10800" y="5417"/>
                </a:lnTo>
                <a:lnTo>
                  <a:pt x="21600" y="10811"/>
                </a:lnTo>
                <a:lnTo>
                  <a:pt x="10800" y="16206"/>
                </a:lnTo>
                <a:lnTo>
                  <a:pt x="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6CD8C63F-E1C5-184A-8B0B-D6E847F0997A}"/>
              </a:ext>
            </a:extLst>
          </p:cNvPr>
          <p:cNvSpPr>
            <a:spLocks noGrp="1"/>
          </p:cNvSpPr>
          <p:nvPr>
            <p:ph type="pic" sz="quarter" idx="13"/>
          </p:nvPr>
        </p:nvSpPr>
        <p:spPr>
          <a:xfrm>
            <a:off x="581025" y="0"/>
            <a:ext cx="7827963" cy="5368925"/>
          </a:xfrm>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t>5</a:t>
            </a:fld>
            <a:endParaRPr lang="en-US"/>
          </a:p>
        </p:txBody>
      </p:sp>
      <p:sp>
        <p:nvSpPr>
          <p:cNvPr id="10" name="Shape">
            <a:extLst>
              <a:ext uri="{FF2B5EF4-FFF2-40B4-BE49-F238E27FC236}">
                <a16:creationId xmlns:a16="http://schemas.microsoft.com/office/drawing/2014/main" id="{CA97EF1F-E003-3347-9B2E-4E4A16CB3CCE}"/>
              </a:ext>
            </a:extLst>
          </p:cNvPr>
          <p:cNvSpPr/>
          <p:nvPr/>
        </p:nvSpPr>
        <p:spPr>
          <a:xfrm>
            <a:off x="6346186" y="1612900"/>
            <a:ext cx="778508" cy="900431"/>
          </a:xfrm>
          <a:custGeom>
            <a:avLst/>
            <a:gdLst/>
            <a:ahLst/>
            <a:cxnLst>
              <a:cxn ang="0">
                <a:pos x="wd2" y="hd2"/>
              </a:cxn>
              <a:cxn ang="5400000">
                <a:pos x="wd2" y="hd2"/>
              </a:cxn>
              <a:cxn ang="10800000">
                <a:pos x="wd2" y="hd2"/>
              </a:cxn>
              <a:cxn ang="16200000">
                <a:pos x="wd2" y="hd2"/>
              </a:cxn>
            </a:cxnLst>
            <a:rect l="0" t="0" r="r" b="b"/>
            <a:pathLst>
              <a:path w="21600" h="21600" extrusionOk="0">
                <a:moveTo>
                  <a:pt x="0" y="10815"/>
                </a:moveTo>
                <a:lnTo>
                  <a:pt x="0" y="0"/>
                </a:lnTo>
                <a:lnTo>
                  <a:pt x="10782" y="5392"/>
                </a:lnTo>
                <a:lnTo>
                  <a:pt x="21600" y="10815"/>
                </a:lnTo>
                <a:lnTo>
                  <a:pt x="10782" y="16208"/>
                </a:lnTo>
                <a:lnTo>
                  <a:pt x="0" y="2160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F1E6F7C3-6330-4F7F-B4B0-F2138B0B0579}"/>
              </a:ext>
            </a:extLst>
          </p:cNvPr>
          <p:cNvSpPr/>
          <p:nvPr/>
        </p:nvSpPr>
        <p:spPr>
          <a:xfrm>
            <a:off x="7832409" y="187323"/>
            <a:ext cx="576579" cy="66548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lnTo>
                  <a:pt x="21600" y="21600"/>
                </a:lnTo>
                <a:lnTo>
                  <a:pt x="10800" y="16200"/>
                </a:lnTo>
                <a:lnTo>
                  <a:pt x="0" y="10800"/>
                </a:lnTo>
                <a:lnTo>
                  <a:pt x="10800" y="540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8C7DB95F-6AFF-4CF8-B232-D4C1E6FEA66D}"/>
              </a:ext>
            </a:extLst>
          </p:cNvPr>
          <p:cNvSpPr/>
          <p:nvPr/>
        </p:nvSpPr>
        <p:spPr>
          <a:xfrm>
            <a:off x="7370124" y="250348"/>
            <a:ext cx="1038864" cy="1200150"/>
          </a:xfrm>
          <a:custGeom>
            <a:avLst/>
            <a:gdLst/>
            <a:ahLst/>
            <a:cxnLst>
              <a:cxn ang="0">
                <a:pos x="wd2" y="hd2"/>
              </a:cxn>
              <a:cxn ang="5400000">
                <a:pos x="wd2" y="hd2"/>
              </a:cxn>
              <a:cxn ang="10800000">
                <a:pos x="wd2" y="hd2"/>
              </a:cxn>
              <a:cxn ang="16200000">
                <a:pos x="wd2" y="hd2"/>
              </a:cxn>
            </a:cxnLst>
            <a:rect l="0" t="0" r="r" b="b"/>
            <a:pathLst>
              <a:path w="21600" h="21600" extrusionOk="0">
                <a:moveTo>
                  <a:pt x="0" y="10811"/>
                </a:moveTo>
                <a:lnTo>
                  <a:pt x="0" y="0"/>
                </a:lnTo>
                <a:lnTo>
                  <a:pt x="10800" y="5417"/>
                </a:lnTo>
                <a:lnTo>
                  <a:pt x="21600" y="10811"/>
                </a:lnTo>
                <a:lnTo>
                  <a:pt x="10800" y="16206"/>
                </a:lnTo>
                <a:lnTo>
                  <a:pt x="0" y="216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65416BE1-FD99-A940-B3E3-EA4A8EC7D5CF}"/>
              </a:ext>
            </a:extLst>
          </p:cNvPr>
          <p:cNvSpPr>
            <a:spLocks noGrp="1"/>
          </p:cNvSpPr>
          <p:nvPr>
            <p:ph type="pic" sz="quarter" idx="17"/>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rmAutofit lnSpcReduction="1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11" name="Shape">
            <a:extLst>
              <a:ext uri="{FF2B5EF4-FFF2-40B4-BE49-F238E27FC236}">
                <a16:creationId xmlns:a16="http://schemas.microsoft.com/office/drawing/2014/main" id="{84BA1956-782D-4152-98AC-D5DF87436FE0}"/>
              </a:ext>
            </a:extLst>
          </p:cNvPr>
          <p:cNvSpPr/>
          <p:nvPr/>
        </p:nvSpPr>
        <p:spPr>
          <a:xfrm>
            <a:off x="8047669" y="1435099"/>
            <a:ext cx="300987" cy="346711"/>
          </a:xfrm>
          <a:custGeom>
            <a:avLst/>
            <a:gdLst/>
            <a:ahLst/>
            <a:cxnLst>
              <a:cxn ang="0">
                <a:pos x="wd2" y="hd2"/>
              </a:cxn>
              <a:cxn ang="5400000">
                <a:pos x="wd2" y="hd2"/>
              </a:cxn>
              <a:cxn ang="10800000">
                <a:pos x="wd2" y="hd2"/>
              </a:cxn>
              <a:cxn ang="16200000">
                <a:pos x="wd2" y="hd2"/>
              </a:cxn>
            </a:cxnLst>
            <a:rect l="0" t="0" r="r" b="b"/>
            <a:pathLst>
              <a:path w="21600" h="21600" extrusionOk="0">
                <a:moveTo>
                  <a:pt x="21600" y="10760"/>
                </a:moveTo>
                <a:lnTo>
                  <a:pt x="21600" y="21600"/>
                </a:lnTo>
                <a:lnTo>
                  <a:pt x="10846" y="16220"/>
                </a:lnTo>
                <a:lnTo>
                  <a:pt x="0" y="10760"/>
                </a:lnTo>
                <a:lnTo>
                  <a:pt x="10846" y="5380"/>
                </a:lnTo>
                <a:lnTo>
                  <a:pt x="21600" y="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TRIANGLES">
      <a:dk1>
        <a:srgbClr val="10181E"/>
      </a:dk1>
      <a:lt1>
        <a:srgbClr val="FFFFFF"/>
      </a:lt1>
      <a:dk2>
        <a:srgbClr val="2C4166"/>
      </a:dk2>
      <a:lt2>
        <a:srgbClr val="F0F1F1"/>
      </a:lt2>
      <a:accent1>
        <a:srgbClr val="304458"/>
      </a:accent1>
      <a:accent2>
        <a:srgbClr val="5583A1"/>
      </a:accent2>
      <a:accent3>
        <a:srgbClr val="FAB120"/>
      </a:accent3>
      <a:accent4>
        <a:srgbClr val="FFE376"/>
      </a:accent4>
      <a:accent5>
        <a:srgbClr val="00C698"/>
      </a:accent5>
      <a:accent6>
        <a:srgbClr val="FF867F"/>
      </a:accent6>
      <a:hlink>
        <a:srgbClr val="C8CBCB"/>
      </a:hlink>
      <a:folHlink>
        <a:srgbClr val="FF7A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54_T_PGO_Triangle-Modern-4x3.pptx" id="{EF21E0BE-F5E6-4FC9-B045-3BD4FF85021C}" vid="{0565BBFC-ECD2-4960-873B-4B40BFFCDDC8}"/>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54_T_PGO_Triangle-Modern-4x3.pptx" id="{EF21E0BE-F5E6-4FC9-B045-3BD4FF85021C}" vid="{4478E75F-770E-4F50-9E77-1735CE0DE6DC}"/>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373</TotalTime>
  <Words>363</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TRIANGLE MODERN</dc:title>
  <dc:creator>PresentationGO.com</dc:creator>
  <dc:description>© Copyright PresentationGo.com</dc:description>
  <dcterms:created xsi:type="dcterms:W3CDTF">2019-11-21T05:08:20Z</dcterms:created>
  <dcterms:modified xsi:type="dcterms:W3CDTF">2020-05-13T22:26:45Z</dcterms:modified>
  <cp:category>Templates</cp:category>
</cp:coreProperties>
</file>