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88" autoAdjust="0"/>
    <p:restoredTop sz="96327" autoAdjust="0"/>
  </p:normalViewPr>
  <p:slideViewPr>
    <p:cSldViewPr snapToGrid="0">
      <p:cViewPr varScale="1">
        <p:scale>
          <a:sx n="96" d="100"/>
          <a:sy n="96" d="100"/>
        </p:scale>
        <p:origin x="96" y="10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3" name="Shape">
            <a:extLst>
              <a:ext uri="{FF2B5EF4-FFF2-40B4-BE49-F238E27FC236}">
                <a16:creationId xmlns:a16="http://schemas.microsoft.com/office/drawing/2014/main" id="{3B12D02C-37C7-A141-9C33-A5E42C584415}"/>
              </a:ext>
            </a:extLst>
          </p:cNvPr>
          <p:cNvSpPr/>
          <p:nvPr/>
        </p:nvSpPr>
        <p:spPr>
          <a:xfrm>
            <a:off x="7537451" y="485139"/>
            <a:ext cx="4654549" cy="892811"/>
          </a:xfrm>
          <a:custGeom>
            <a:avLst/>
            <a:gdLst/>
            <a:ahLst/>
            <a:cxnLst>
              <a:cxn ang="0">
                <a:pos x="wd2" y="hd2"/>
              </a:cxn>
              <a:cxn ang="5400000">
                <a:pos x="wd2" y="hd2"/>
              </a:cxn>
              <a:cxn ang="10800000">
                <a:pos x="wd2" y="hd2"/>
              </a:cxn>
              <a:cxn ang="16200000">
                <a:pos x="wd2" y="hd2"/>
              </a:cxn>
            </a:cxnLst>
            <a:rect l="0" t="0" r="r" b="b"/>
            <a:pathLst>
              <a:path w="21600" h="21600" extrusionOk="0">
                <a:moveTo>
                  <a:pt x="601" y="14656"/>
                </a:moveTo>
                <a:lnTo>
                  <a:pt x="0" y="21600"/>
                </a:lnTo>
                <a:lnTo>
                  <a:pt x="3813" y="21600"/>
                </a:lnTo>
                <a:lnTo>
                  <a:pt x="3819" y="21539"/>
                </a:lnTo>
                <a:cubicBezTo>
                  <a:pt x="3996" y="19449"/>
                  <a:pt x="4397" y="18128"/>
                  <a:pt x="4833" y="18128"/>
                </a:cubicBezTo>
                <a:lnTo>
                  <a:pt x="21600" y="18128"/>
                </a:lnTo>
                <a:lnTo>
                  <a:pt x="21600" y="0"/>
                </a:lnTo>
                <a:lnTo>
                  <a:pt x="4939" y="0"/>
                </a:lnTo>
                <a:cubicBezTo>
                  <a:pt x="3065" y="0"/>
                  <a:pt x="1367" y="5746"/>
                  <a:pt x="601" y="14656"/>
                </a:cubicBezTo>
                <a:close/>
              </a:path>
            </a:pathLst>
          </a:custGeom>
          <a:solidFill>
            <a:schemeClr val="accent3"/>
          </a:solidFill>
          <a:ln w="12700">
            <a:miter lim="400000"/>
          </a:ln>
        </p:spPr>
        <p:txBody>
          <a:bodyPr lIns="38100" tIns="38100" rIns="38100" bIns="38100" anchor="ctr"/>
          <a:lstStyle/>
          <a:p>
            <a:pPr algn="ctr">
              <a:defRPr sz="3000">
                <a:solidFill>
                  <a:srgbClr val="FFFFFF"/>
                </a:solidFill>
              </a:defRPr>
            </a:pPr>
            <a:endParaRPr/>
          </a:p>
        </p:txBody>
      </p:sp>
      <p:sp>
        <p:nvSpPr>
          <p:cNvPr id="14" name="Shape">
            <a:extLst>
              <a:ext uri="{FF2B5EF4-FFF2-40B4-BE49-F238E27FC236}">
                <a16:creationId xmlns:a16="http://schemas.microsoft.com/office/drawing/2014/main" id="{49620D96-569D-E84C-8108-7A954CC78AEE}"/>
              </a:ext>
            </a:extLst>
          </p:cNvPr>
          <p:cNvSpPr/>
          <p:nvPr/>
        </p:nvSpPr>
        <p:spPr>
          <a:xfrm>
            <a:off x="-6349" y="2123438"/>
            <a:ext cx="8023860" cy="3338831"/>
          </a:xfrm>
          <a:custGeom>
            <a:avLst/>
            <a:gdLst/>
            <a:ahLst/>
            <a:cxnLst>
              <a:cxn ang="0">
                <a:pos x="wd2" y="hd2"/>
              </a:cxn>
              <a:cxn ang="5400000">
                <a:pos x="wd2" y="hd2"/>
              </a:cxn>
              <a:cxn ang="10800000">
                <a:pos x="wd2" y="hd2"/>
              </a:cxn>
              <a:cxn ang="16200000">
                <a:pos x="wd2" y="hd2"/>
              </a:cxn>
            </a:cxnLst>
            <a:rect l="0" t="0" r="r" b="b"/>
            <a:pathLst>
              <a:path w="21600" h="21600" extrusionOk="0">
                <a:moveTo>
                  <a:pt x="16427" y="15841"/>
                </a:moveTo>
                <a:cubicBezTo>
                  <a:pt x="16325" y="16399"/>
                  <a:pt x="16092" y="16753"/>
                  <a:pt x="15839" y="16753"/>
                </a:cubicBezTo>
                <a:lnTo>
                  <a:pt x="15839" y="16753"/>
                </a:lnTo>
                <a:lnTo>
                  <a:pt x="13627" y="16753"/>
                </a:lnTo>
                <a:lnTo>
                  <a:pt x="16756" y="0"/>
                </a:lnTo>
                <a:lnTo>
                  <a:pt x="0" y="0"/>
                </a:lnTo>
                <a:lnTo>
                  <a:pt x="0" y="16753"/>
                </a:lnTo>
                <a:lnTo>
                  <a:pt x="0" y="21600"/>
                </a:lnTo>
                <a:lnTo>
                  <a:pt x="12725" y="21600"/>
                </a:lnTo>
                <a:lnTo>
                  <a:pt x="14937" y="21600"/>
                </a:lnTo>
                <a:lnTo>
                  <a:pt x="15778" y="21600"/>
                </a:lnTo>
                <a:cubicBezTo>
                  <a:pt x="16865" y="21600"/>
                  <a:pt x="17850" y="20064"/>
                  <a:pt x="18297" y="17681"/>
                </a:cubicBezTo>
                <a:lnTo>
                  <a:pt x="21600" y="0"/>
                </a:lnTo>
                <a:lnTo>
                  <a:pt x="19388" y="0"/>
                </a:lnTo>
                <a:lnTo>
                  <a:pt x="16427" y="15841"/>
                </a:lnTo>
                <a:close/>
              </a:path>
            </a:pathLst>
          </a:custGeom>
          <a:solidFill>
            <a:schemeClr val="accent3"/>
          </a:solidFill>
          <a:ln w="12700">
            <a:miter lim="400000"/>
          </a:ln>
        </p:spPr>
        <p:txBody>
          <a:bodyPr lIns="38100" tIns="38100" rIns="38100" bIns="38100" anchor="ctr"/>
          <a:lstStyle/>
          <a:p>
            <a:pPr algn="ct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838201" y="2628899"/>
            <a:ext cx="3966882" cy="2387600"/>
          </a:xfr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8067039" y="2625855"/>
            <a:ext cx="3286760" cy="2390644"/>
          </a:xfrm>
        </p:spPr>
        <p:txBody>
          <a:bodyPr anchor="ct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3" name="Picture Placeholder 2">
            <a:extLst>
              <a:ext uri="{FF2B5EF4-FFF2-40B4-BE49-F238E27FC236}">
                <a16:creationId xmlns:a16="http://schemas.microsoft.com/office/drawing/2014/main" id="{EAF5E2B2-E40B-C445-90EB-80E8D3E26542}"/>
              </a:ext>
            </a:extLst>
          </p:cNvPr>
          <p:cNvSpPr>
            <a:spLocks noGrp="1"/>
          </p:cNvSpPr>
          <p:nvPr userDrawn="1">
            <p:ph type="pic" sz="quarter" idx="13" hasCustomPrompt="1"/>
          </p:nvPr>
        </p:nvSpPr>
        <p:spPr>
          <a:xfrm>
            <a:off x="838200" y="358775"/>
            <a:ext cx="5257800" cy="1308100"/>
          </a:xfrm>
          <a:solidFill>
            <a:schemeClr val="bg2"/>
          </a:solidFill>
          <a:ln>
            <a:noFill/>
          </a:ln>
        </p:spPr>
        <p:txBody>
          <a:bodyPr anchor="ctr"/>
          <a:lstStyle>
            <a:lvl1pPr marL="0" indent="0" algn="ctr">
              <a:buNone/>
              <a:defRPr/>
            </a:lvl1pPr>
          </a:lstStyle>
          <a:p>
            <a:r>
              <a:rPr lang="en-US" dirty="0"/>
              <a:t>Click here to insert your logo</a:t>
            </a:r>
          </a:p>
        </p:txBody>
      </p:sp>
      <p:sp>
        <p:nvSpPr>
          <p:cNvPr id="26" name="Freeform: Shape 25">
            <a:extLst>
              <a:ext uri="{FF2B5EF4-FFF2-40B4-BE49-F238E27FC236}">
                <a16:creationId xmlns:a16="http://schemas.microsoft.com/office/drawing/2014/main" id="{42A16BA2-7A6A-4497-A026-BBEF96B15E12}"/>
              </a:ext>
            </a:extLst>
          </p:cNvPr>
          <p:cNvSpPr/>
          <p:nvPr/>
        </p:nvSpPr>
        <p:spPr>
          <a:xfrm>
            <a:off x="5041901" y="1374138"/>
            <a:ext cx="7150099" cy="3338831"/>
          </a:xfrm>
          <a:custGeom>
            <a:avLst/>
            <a:gdLst>
              <a:gd name="connsiteX0" fmla="*/ 2162700 w 7150099"/>
              <a:gd name="connsiteY0" fmla="*/ 0 h 3338831"/>
              <a:gd name="connsiteX1" fmla="*/ 2475288 w 7150099"/>
              <a:gd name="connsiteY1" fmla="*/ 0 h 3338831"/>
              <a:gd name="connsiteX2" fmla="*/ 2967355 w 7150099"/>
              <a:gd name="connsiteY2" fmla="*/ 0 h 3338831"/>
              <a:gd name="connsiteX3" fmla="*/ 3296863 w 7150099"/>
              <a:gd name="connsiteY3" fmla="*/ 0 h 3338831"/>
              <a:gd name="connsiteX4" fmla="*/ 3317183 w 7150099"/>
              <a:gd name="connsiteY4" fmla="*/ 0 h 3338831"/>
              <a:gd name="connsiteX5" fmla="*/ 7129779 w 7150099"/>
              <a:gd name="connsiteY5" fmla="*/ 0 h 3338831"/>
              <a:gd name="connsiteX6" fmla="*/ 7150099 w 7150099"/>
              <a:gd name="connsiteY6" fmla="*/ 0 h 3338831"/>
              <a:gd name="connsiteX7" fmla="*/ 7150099 w 7150099"/>
              <a:gd name="connsiteY7" fmla="*/ 749228 h 3338831"/>
              <a:gd name="connsiteX8" fmla="*/ 2980829 w 7150099"/>
              <a:gd name="connsiteY8" fmla="*/ 749228 h 3338831"/>
              <a:gd name="connsiteX9" fmla="*/ 2967355 w 7150099"/>
              <a:gd name="connsiteY9" fmla="*/ 749228 h 3338831"/>
              <a:gd name="connsiteX10" fmla="*/ 2967355 w 7150099"/>
              <a:gd name="connsiteY10" fmla="*/ 749228 h 3338831"/>
              <a:gd name="connsiteX11" fmla="*/ 2960509 w 7150099"/>
              <a:gd name="connsiteY11" fmla="*/ 749228 h 3338831"/>
              <a:gd name="connsiteX12" fmla="*/ 2138604 w 7150099"/>
              <a:gd name="connsiteY12" fmla="*/ 749228 h 3338831"/>
              <a:gd name="connsiteX13" fmla="*/ 1920089 w 7150099"/>
              <a:gd name="connsiteY13" fmla="*/ 890201 h 3338831"/>
              <a:gd name="connsiteX14" fmla="*/ 821575 w 7150099"/>
              <a:gd name="connsiteY14" fmla="*/ 3338831 h 3338831"/>
              <a:gd name="connsiteX15" fmla="*/ 0 w 7150099"/>
              <a:gd name="connsiteY15" fmla="*/ 3338831 h 3338831"/>
              <a:gd name="connsiteX16" fmla="*/ 1161890 w 7150099"/>
              <a:gd name="connsiteY16" fmla="*/ 749228 h 3338831"/>
              <a:gd name="connsiteX17" fmla="*/ 1226916 w 7150099"/>
              <a:gd name="connsiteY17" fmla="*/ 605782 h 3338831"/>
              <a:gd name="connsiteX18" fmla="*/ 2162700 w 7150099"/>
              <a:gd name="connsiteY18" fmla="*/ 0 h 3338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150099" h="3338831">
                <a:moveTo>
                  <a:pt x="2162700" y="0"/>
                </a:moveTo>
                <a:lnTo>
                  <a:pt x="2475288" y="0"/>
                </a:lnTo>
                <a:lnTo>
                  <a:pt x="2967355" y="0"/>
                </a:lnTo>
                <a:lnTo>
                  <a:pt x="3296863" y="0"/>
                </a:lnTo>
                <a:lnTo>
                  <a:pt x="3317183" y="0"/>
                </a:lnTo>
                <a:lnTo>
                  <a:pt x="7129779" y="0"/>
                </a:lnTo>
                <a:lnTo>
                  <a:pt x="7150099" y="0"/>
                </a:lnTo>
                <a:lnTo>
                  <a:pt x="7150099" y="749228"/>
                </a:lnTo>
                <a:lnTo>
                  <a:pt x="2980829" y="749228"/>
                </a:lnTo>
                <a:lnTo>
                  <a:pt x="2967355" y="749228"/>
                </a:lnTo>
                <a:lnTo>
                  <a:pt x="2967355" y="749228"/>
                </a:lnTo>
                <a:lnTo>
                  <a:pt x="2960509" y="749228"/>
                </a:lnTo>
                <a:lnTo>
                  <a:pt x="2138604" y="749228"/>
                </a:lnTo>
                <a:cubicBezTo>
                  <a:pt x="2044860" y="749228"/>
                  <a:pt x="1958379" y="803947"/>
                  <a:pt x="1920089" y="890201"/>
                </a:cubicBezTo>
                <a:lnTo>
                  <a:pt x="821575" y="3338831"/>
                </a:lnTo>
                <a:lnTo>
                  <a:pt x="0" y="3338831"/>
                </a:lnTo>
                <a:lnTo>
                  <a:pt x="1161890" y="749228"/>
                </a:lnTo>
                <a:lnTo>
                  <a:pt x="1226916" y="605782"/>
                </a:lnTo>
                <a:cubicBezTo>
                  <a:pt x="1393278" y="237428"/>
                  <a:pt x="1759009" y="0"/>
                  <a:pt x="2162700" y="0"/>
                </a:cubicBezTo>
                <a:close/>
              </a:path>
            </a:pathLst>
          </a:custGeom>
          <a:solidFill>
            <a:schemeClr val="tx2"/>
          </a:solidFill>
          <a:ln w="12700">
            <a:miter lim="400000"/>
          </a:ln>
        </p:spPr>
        <p:txBody>
          <a:bodyPr wrap="square" lIns="38100" tIns="38100" rIns="38100" bIns="38100" anchor="ctr">
            <a:noAutofit/>
          </a:bodyPr>
          <a:lstStyle/>
          <a:p>
            <a:pPr algn="ctr">
              <a:defRPr sz="3000">
                <a:solidFill>
                  <a:srgbClr val="FFFFFF"/>
                </a:solidFill>
              </a:defRPr>
            </a:pPr>
            <a:endParaRPr/>
          </a:p>
        </p:txBody>
      </p:sp>
      <p:sp>
        <p:nvSpPr>
          <p:cNvPr id="12" name="Shape">
            <a:extLst>
              <a:ext uri="{FF2B5EF4-FFF2-40B4-BE49-F238E27FC236}">
                <a16:creationId xmlns:a16="http://schemas.microsoft.com/office/drawing/2014/main" id="{9B494705-70B4-0945-8982-7A02F4E9BFBA}"/>
              </a:ext>
            </a:extLst>
          </p:cNvPr>
          <p:cNvSpPr/>
          <p:nvPr/>
        </p:nvSpPr>
        <p:spPr>
          <a:xfrm>
            <a:off x="-6349" y="5463539"/>
            <a:ext cx="5548630" cy="892811"/>
          </a:xfrm>
          <a:custGeom>
            <a:avLst/>
            <a:gdLst/>
            <a:ahLst/>
            <a:cxnLst>
              <a:cxn ang="0">
                <a:pos x="wd2" y="hd2"/>
              </a:cxn>
              <a:cxn ang="5400000">
                <a:pos x="wd2" y="hd2"/>
              </a:cxn>
              <a:cxn ang="10800000">
                <a:pos x="wd2" y="hd2"/>
              </a:cxn>
              <a:cxn ang="16200000">
                <a:pos x="wd2" y="hd2"/>
              </a:cxn>
            </a:cxnLst>
            <a:rect l="0" t="0" r="r" b="b"/>
            <a:pathLst>
              <a:path w="21600" h="21600" extrusionOk="0">
                <a:moveTo>
                  <a:pt x="17546" y="3472"/>
                </a:moveTo>
                <a:lnTo>
                  <a:pt x="0" y="3472"/>
                </a:lnTo>
                <a:lnTo>
                  <a:pt x="0" y="21600"/>
                </a:lnTo>
                <a:lnTo>
                  <a:pt x="17452" y="21600"/>
                </a:lnTo>
                <a:cubicBezTo>
                  <a:pt x="19024" y="21600"/>
                  <a:pt x="20448" y="15854"/>
                  <a:pt x="21096" y="6944"/>
                </a:cubicBezTo>
                <a:lnTo>
                  <a:pt x="21600" y="0"/>
                </a:lnTo>
                <a:lnTo>
                  <a:pt x="18401" y="0"/>
                </a:lnTo>
                <a:lnTo>
                  <a:pt x="18396" y="61"/>
                </a:lnTo>
                <a:cubicBezTo>
                  <a:pt x="18248" y="2151"/>
                  <a:pt x="17912" y="3472"/>
                  <a:pt x="17546" y="3472"/>
                </a:cubicBezTo>
                <a:close/>
              </a:path>
            </a:pathLst>
          </a:custGeom>
          <a:solidFill>
            <a:schemeClr val="tx2"/>
          </a:solidFill>
          <a:ln w="12700">
            <a:miter lim="400000"/>
          </a:ln>
        </p:spPr>
        <p:txBody>
          <a:bodyPr lIns="38100" tIns="38100" rIns="38100" bIns="38100" anchor="ctr"/>
          <a:lstStyle/>
          <a:p>
            <a:pPr algn="ct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1A79016-6E58-3F43-BAE1-6667D6D18A81}"/>
              </a:ext>
            </a:extLst>
          </p:cNvPr>
          <p:cNvGrpSpPr/>
          <p:nvPr userDrawn="1"/>
        </p:nvGrpSpPr>
        <p:grpSpPr>
          <a:xfrm>
            <a:off x="0" y="244101"/>
            <a:ext cx="12194542" cy="2075181"/>
            <a:chOff x="17652999" y="1015999"/>
            <a:chExt cx="12194542" cy="2075181"/>
          </a:xfrm>
        </p:grpSpPr>
        <p:sp>
          <p:nvSpPr>
            <p:cNvPr id="11" name="Shape">
              <a:extLst>
                <a:ext uri="{FF2B5EF4-FFF2-40B4-BE49-F238E27FC236}">
                  <a16:creationId xmlns:a16="http://schemas.microsoft.com/office/drawing/2014/main" id="{01E16053-1017-614F-A1DB-BC52CB19AD69}"/>
                </a:ext>
              </a:extLst>
            </p:cNvPr>
            <p:cNvSpPr/>
            <p:nvPr/>
          </p:nvSpPr>
          <p:spPr>
            <a:xfrm>
              <a:off x="24739599" y="1333499"/>
              <a:ext cx="5107942" cy="1187452"/>
            </a:xfrm>
            <a:custGeom>
              <a:avLst/>
              <a:gdLst/>
              <a:ahLst/>
              <a:cxnLst>
                <a:cxn ang="0">
                  <a:pos x="wd2" y="hd2"/>
                </a:cxn>
                <a:cxn ang="5400000">
                  <a:pos x="wd2" y="hd2"/>
                </a:cxn>
                <a:cxn ang="10800000">
                  <a:pos x="wd2" y="hd2"/>
                </a:cxn>
                <a:cxn ang="16200000">
                  <a:pos x="wd2" y="hd2"/>
                </a:cxn>
              </a:cxnLst>
              <a:rect l="0" t="0" r="r" b="b"/>
              <a:pathLst>
                <a:path w="21600" h="21600" extrusionOk="0">
                  <a:moveTo>
                    <a:pt x="4957" y="23"/>
                  </a:moveTo>
                  <a:lnTo>
                    <a:pt x="3722" y="23"/>
                  </a:lnTo>
                  <a:lnTo>
                    <a:pt x="3249" y="23"/>
                  </a:lnTo>
                  <a:cubicBezTo>
                    <a:pt x="2642" y="23"/>
                    <a:pt x="2089" y="1548"/>
                    <a:pt x="1842" y="3927"/>
                  </a:cubicBezTo>
                  <a:lnTo>
                    <a:pt x="1745" y="4851"/>
                  </a:lnTo>
                  <a:lnTo>
                    <a:pt x="0" y="21600"/>
                  </a:lnTo>
                  <a:lnTo>
                    <a:pt x="1235" y="21600"/>
                  </a:lnTo>
                  <a:lnTo>
                    <a:pt x="2884" y="5775"/>
                  </a:lnTo>
                  <a:cubicBezTo>
                    <a:pt x="2943" y="5221"/>
                    <a:pt x="3072" y="4851"/>
                    <a:pt x="3212" y="4851"/>
                  </a:cubicBezTo>
                  <a:lnTo>
                    <a:pt x="3212" y="4851"/>
                  </a:lnTo>
                  <a:lnTo>
                    <a:pt x="4447" y="4851"/>
                  </a:lnTo>
                  <a:lnTo>
                    <a:pt x="21600" y="4851"/>
                  </a:lnTo>
                  <a:lnTo>
                    <a:pt x="21600" y="0"/>
                  </a:lnTo>
                  <a:lnTo>
                    <a:pt x="4957" y="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solidFill>
                  <a:schemeClr val="bg1"/>
                </a:solidFill>
              </a:endParaRPr>
            </a:p>
          </p:txBody>
        </p:sp>
        <p:sp>
          <p:nvSpPr>
            <p:cNvPr id="13" name="Shape">
              <a:extLst>
                <a:ext uri="{FF2B5EF4-FFF2-40B4-BE49-F238E27FC236}">
                  <a16:creationId xmlns:a16="http://schemas.microsoft.com/office/drawing/2014/main" id="{662ADC42-568A-5C44-B862-0D493C70A100}"/>
                </a:ext>
              </a:extLst>
            </p:cNvPr>
            <p:cNvSpPr/>
            <p:nvPr/>
          </p:nvSpPr>
          <p:spPr>
            <a:xfrm>
              <a:off x="17652999" y="2774949"/>
              <a:ext cx="7256780" cy="316231"/>
            </a:xfrm>
            <a:custGeom>
              <a:avLst/>
              <a:gdLst/>
              <a:ahLst/>
              <a:cxnLst>
                <a:cxn ang="0">
                  <a:pos x="wd2" y="hd2"/>
                </a:cxn>
                <a:cxn ang="5400000">
                  <a:pos x="wd2" y="hd2"/>
                </a:cxn>
                <a:cxn ang="10800000">
                  <a:pos x="wd2" y="hd2"/>
                </a:cxn>
                <a:cxn ang="16200000">
                  <a:pos x="wd2" y="hd2"/>
                </a:cxn>
              </a:cxnLst>
              <a:rect l="0" t="0" r="r" b="b"/>
              <a:pathLst>
                <a:path w="21600" h="21600" extrusionOk="0">
                  <a:moveTo>
                    <a:pt x="20500" y="3383"/>
                  </a:moveTo>
                  <a:lnTo>
                    <a:pt x="0" y="3383"/>
                  </a:lnTo>
                  <a:lnTo>
                    <a:pt x="0" y="21600"/>
                  </a:lnTo>
                  <a:lnTo>
                    <a:pt x="20474" y="21600"/>
                  </a:lnTo>
                  <a:cubicBezTo>
                    <a:pt x="20901" y="21600"/>
                    <a:pt x="21290" y="15875"/>
                    <a:pt x="21464" y="6940"/>
                  </a:cubicBezTo>
                  <a:lnTo>
                    <a:pt x="21600" y="0"/>
                  </a:lnTo>
                  <a:lnTo>
                    <a:pt x="20731" y="0"/>
                  </a:lnTo>
                  <a:lnTo>
                    <a:pt x="20731" y="87"/>
                  </a:lnTo>
                  <a:cubicBezTo>
                    <a:pt x="20693" y="1995"/>
                    <a:pt x="20602" y="3383"/>
                    <a:pt x="20500" y="3383"/>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solidFill>
                  <a:schemeClr val="bg1"/>
                </a:solidFill>
              </a:endParaRPr>
            </a:p>
          </p:txBody>
        </p:sp>
        <p:sp>
          <p:nvSpPr>
            <p:cNvPr id="14" name="Shape">
              <a:extLst>
                <a:ext uri="{FF2B5EF4-FFF2-40B4-BE49-F238E27FC236}">
                  <a16:creationId xmlns:a16="http://schemas.microsoft.com/office/drawing/2014/main" id="{F872B9C5-AE42-F94D-B11C-DCBB837E39DF}"/>
                </a:ext>
              </a:extLst>
            </p:cNvPr>
            <p:cNvSpPr/>
            <p:nvPr/>
          </p:nvSpPr>
          <p:spPr>
            <a:xfrm>
              <a:off x="25615899" y="1015999"/>
              <a:ext cx="4227831" cy="318771"/>
            </a:xfrm>
            <a:custGeom>
              <a:avLst/>
              <a:gdLst/>
              <a:ahLst/>
              <a:cxnLst>
                <a:cxn ang="0">
                  <a:pos x="wd2" y="hd2"/>
                </a:cxn>
                <a:cxn ang="5400000">
                  <a:pos x="wd2" y="hd2"/>
                </a:cxn>
                <a:cxn ang="10800000">
                  <a:pos x="wd2" y="hd2"/>
                </a:cxn>
                <a:cxn ang="16200000">
                  <a:pos x="wd2" y="hd2"/>
                </a:cxn>
              </a:cxnLst>
              <a:rect l="0" t="0" r="r" b="b"/>
              <a:pathLst>
                <a:path w="21600" h="21600" extrusionOk="0">
                  <a:moveTo>
                    <a:pt x="234" y="14716"/>
                  </a:moveTo>
                  <a:lnTo>
                    <a:pt x="0" y="21600"/>
                  </a:lnTo>
                  <a:lnTo>
                    <a:pt x="1492" y="21600"/>
                  </a:lnTo>
                  <a:lnTo>
                    <a:pt x="1492" y="21514"/>
                  </a:lnTo>
                  <a:cubicBezTo>
                    <a:pt x="1564" y="19449"/>
                    <a:pt x="1719" y="18072"/>
                    <a:pt x="1888" y="18072"/>
                  </a:cubicBezTo>
                  <a:lnTo>
                    <a:pt x="21600" y="18072"/>
                  </a:lnTo>
                  <a:lnTo>
                    <a:pt x="21600" y="0"/>
                  </a:lnTo>
                  <a:lnTo>
                    <a:pt x="1934" y="0"/>
                  </a:lnTo>
                  <a:cubicBezTo>
                    <a:pt x="1200" y="86"/>
                    <a:pt x="539" y="5852"/>
                    <a:pt x="234" y="1471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solidFill>
                  <a:schemeClr val="bg1"/>
                </a:solidFill>
              </a:endParaRPr>
            </a:p>
          </p:txBody>
        </p:sp>
        <p:sp>
          <p:nvSpPr>
            <p:cNvPr id="15" name="Shape">
              <a:extLst>
                <a:ext uri="{FF2B5EF4-FFF2-40B4-BE49-F238E27FC236}">
                  <a16:creationId xmlns:a16="http://schemas.microsoft.com/office/drawing/2014/main" id="{007A39B8-7FC8-D144-8648-E8838BE70508}"/>
                </a:ext>
              </a:extLst>
            </p:cNvPr>
            <p:cNvSpPr/>
            <p:nvPr/>
          </p:nvSpPr>
          <p:spPr>
            <a:xfrm>
              <a:off x="17653000" y="1600199"/>
              <a:ext cx="8136891" cy="1187452"/>
            </a:xfrm>
            <a:custGeom>
              <a:avLst/>
              <a:gdLst/>
              <a:ahLst/>
              <a:cxnLst>
                <a:cxn ang="0">
                  <a:pos x="wd2" y="hd2"/>
                </a:cxn>
                <a:cxn ang="5400000">
                  <a:pos x="wd2" y="hd2"/>
                </a:cxn>
                <a:cxn ang="10800000">
                  <a:pos x="wd2" y="hd2"/>
                </a:cxn>
                <a:cxn ang="16200000">
                  <a:pos x="wd2" y="hd2"/>
                </a:cxn>
              </a:cxnLst>
              <a:rect l="0" t="0" r="r" b="b"/>
              <a:pathLst>
                <a:path w="21600" h="21600" extrusionOk="0">
                  <a:moveTo>
                    <a:pt x="19790" y="15825"/>
                  </a:moveTo>
                  <a:cubicBezTo>
                    <a:pt x="19753" y="16379"/>
                    <a:pt x="19672" y="16749"/>
                    <a:pt x="19584" y="16749"/>
                  </a:cubicBezTo>
                  <a:lnTo>
                    <a:pt x="19584" y="16749"/>
                  </a:lnTo>
                  <a:lnTo>
                    <a:pt x="18809" y="16749"/>
                  </a:lnTo>
                  <a:lnTo>
                    <a:pt x="19904" y="0"/>
                  </a:lnTo>
                  <a:lnTo>
                    <a:pt x="0" y="0"/>
                  </a:lnTo>
                  <a:lnTo>
                    <a:pt x="0" y="16749"/>
                  </a:lnTo>
                  <a:lnTo>
                    <a:pt x="0" y="21600"/>
                  </a:lnTo>
                  <a:lnTo>
                    <a:pt x="18488" y="21600"/>
                  </a:lnTo>
                  <a:lnTo>
                    <a:pt x="19264" y="21600"/>
                  </a:lnTo>
                  <a:lnTo>
                    <a:pt x="19560" y="21600"/>
                  </a:lnTo>
                  <a:cubicBezTo>
                    <a:pt x="19941" y="21600"/>
                    <a:pt x="20289" y="20075"/>
                    <a:pt x="20444" y="17696"/>
                  </a:cubicBezTo>
                  <a:lnTo>
                    <a:pt x="21600" y="23"/>
                  </a:lnTo>
                  <a:lnTo>
                    <a:pt x="20825" y="23"/>
                  </a:lnTo>
                  <a:lnTo>
                    <a:pt x="19790" y="1582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solidFill>
                  <a:schemeClr val="bg1"/>
                </a:solidFill>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1026048"/>
            <a:ext cx="6118412" cy="797616"/>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2478929"/>
            <a:ext cx="10515600" cy="36980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E588E800-5EE2-432F-86E1-AD57A93EA030}"/>
              </a:ext>
            </a:extLst>
          </p:cNvPr>
          <p:cNvSpPr/>
          <p:nvPr/>
        </p:nvSpPr>
        <p:spPr>
          <a:xfrm>
            <a:off x="0" y="5808979"/>
            <a:ext cx="8413843" cy="547371"/>
          </a:xfrm>
          <a:custGeom>
            <a:avLst/>
            <a:gdLst>
              <a:gd name="connsiteX0" fmla="*/ 7911074 w 8413843"/>
              <a:gd name="connsiteY0" fmla="*/ 0 h 547371"/>
              <a:gd name="connsiteX1" fmla="*/ 8413843 w 8413843"/>
              <a:gd name="connsiteY1" fmla="*/ 0 h 547371"/>
              <a:gd name="connsiteX2" fmla="*/ 8334993 w 8413843"/>
              <a:gd name="connsiteY2" fmla="*/ 176527 h 547371"/>
              <a:gd name="connsiteX3" fmla="*/ 7762351 w 8413843"/>
              <a:gd name="connsiteY3" fmla="*/ 547371 h 547371"/>
              <a:gd name="connsiteX4" fmla="*/ 0 w 8413843"/>
              <a:gd name="connsiteY4" fmla="*/ 547371 h 547371"/>
              <a:gd name="connsiteX5" fmla="*/ 0 w 8413843"/>
              <a:gd name="connsiteY5" fmla="*/ 88897 h 547371"/>
              <a:gd name="connsiteX6" fmla="*/ 7776404 w 8413843"/>
              <a:gd name="connsiteY6" fmla="*/ 88897 h 547371"/>
              <a:gd name="connsiteX7" fmla="*/ 7911074 w 8413843"/>
              <a:gd name="connsiteY7" fmla="*/ 1267 h 547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13843" h="547371">
                <a:moveTo>
                  <a:pt x="7911074" y="0"/>
                </a:moveTo>
                <a:lnTo>
                  <a:pt x="8413843" y="0"/>
                </a:lnTo>
                <a:lnTo>
                  <a:pt x="8334993" y="176527"/>
                </a:lnTo>
                <a:cubicBezTo>
                  <a:pt x="8233502" y="402597"/>
                  <a:pt x="8009832" y="547371"/>
                  <a:pt x="7762351" y="547371"/>
                </a:cubicBezTo>
                <a:lnTo>
                  <a:pt x="0" y="547371"/>
                </a:lnTo>
                <a:lnTo>
                  <a:pt x="0" y="88897"/>
                </a:lnTo>
                <a:lnTo>
                  <a:pt x="7776404" y="88897"/>
                </a:lnTo>
                <a:cubicBezTo>
                  <a:pt x="7834566" y="88897"/>
                  <a:pt x="7886872" y="54611"/>
                  <a:pt x="7911074" y="1267"/>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4" name="Shape">
            <a:extLst>
              <a:ext uri="{FF2B5EF4-FFF2-40B4-BE49-F238E27FC236}">
                <a16:creationId xmlns:a16="http://schemas.microsoft.com/office/drawing/2014/main" id="{08DF6810-B4ED-3141-A047-24C6AE68570D}"/>
              </a:ext>
            </a:extLst>
          </p:cNvPr>
          <p:cNvSpPr/>
          <p:nvPr/>
        </p:nvSpPr>
        <p:spPr>
          <a:xfrm>
            <a:off x="10715625" y="347979"/>
            <a:ext cx="1479550" cy="547371"/>
          </a:xfrm>
          <a:custGeom>
            <a:avLst/>
            <a:gdLst/>
            <a:ahLst/>
            <a:cxnLst>
              <a:cxn ang="0">
                <a:pos x="wd2" y="hd2"/>
              </a:cxn>
              <a:cxn ang="5400000">
                <a:pos x="wd2" y="hd2"/>
              </a:cxn>
              <a:cxn ang="10800000">
                <a:pos x="wd2" y="hd2"/>
              </a:cxn>
              <a:cxn ang="16200000">
                <a:pos x="wd2" y="hd2"/>
              </a:cxn>
            </a:cxnLst>
            <a:rect l="0" t="0" r="r" b="b"/>
            <a:pathLst>
              <a:path w="21600" h="21600" extrusionOk="0">
                <a:moveTo>
                  <a:pt x="1150" y="14634"/>
                </a:moveTo>
                <a:lnTo>
                  <a:pt x="0" y="21600"/>
                </a:lnTo>
                <a:lnTo>
                  <a:pt x="7342" y="21600"/>
                </a:lnTo>
                <a:lnTo>
                  <a:pt x="7342" y="21550"/>
                </a:lnTo>
                <a:cubicBezTo>
                  <a:pt x="7694" y="19445"/>
                  <a:pt x="8455" y="18142"/>
                  <a:pt x="9289" y="18142"/>
                </a:cubicBezTo>
                <a:lnTo>
                  <a:pt x="21600" y="18142"/>
                </a:lnTo>
                <a:lnTo>
                  <a:pt x="21600" y="0"/>
                </a:lnTo>
                <a:lnTo>
                  <a:pt x="9493" y="0"/>
                </a:lnTo>
                <a:cubicBezTo>
                  <a:pt x="5896" y="0"/>
                  <a:pt x="2633" y="5763"/>
                  <a:pt x="1150" y="14634"/>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D89B0866-DFE2-B940-86FF-D158D301D756}"/>
              </a:ext>
            </a:extLst>
          </p:cNvPr>
          <p:cNvSpPr/>
          <p:nvPr/>
        </p:nvSpPr>
        <p:spPr>
          <a:xfrm>
            <a:off x="-3176" y="1351280"/>
            <a:ext cx="11008365" cy="4457700"/>
          </a:xfrm>
          <a:custGeom>
            <a:avLst/>
            <a:gdLst/>
            <a:ahLst/>
            <a:cxnLst>
              <a:cxn ang="0">
                <a:pos x="wd2" y="hd2"/>
              </a:cxn>
              <a:cxn ang="5400000">
                <a:pos x="wd2" y="hd2"/>
              </a:cxn>
              <a:cxn ang="10800000">
                <a:pos x="wd2" y="hd2"/>
              </a:cxn>
              <a:cxn ang="16200000">
                <a:pos x="wd2" y="hd2"/>
              </a:cxn>
            </a:cxnLst>
            <a:rect l="0" t="0" r="r" b="b"/>
            <a:pathLst>
              <a:path w="21600" h="21600" extrusionOk="0">
                <a:moveTo>
                  <a:pt x="17212" y="18960"/>
                </a:moveTo>
                <a:cubicBezTo>
                  <a:pt x="17164" y="19218"/>
                  <a:pt x="17062" y="19378"/>
                  <a:pt x="16950" y="19378"/>
                </a:cubicBezTo>
                <a:lnTo>
                  <a:pt x="16950" y="19378"/>
                </a:lnTo>
                <a:lnTo>
                  <a:pt x="15961" y="19378"/>
                </a:lnTo>
                <a:lnTo>
                  <a:pt x="19439" y="0"/>
                </a:lnTo>
                <a:lnTo>
                  <a:pt x="0" y="0"/>
                </a:lnTo>
                <a:lnTo>
                  <a:pt x="0" y="19378"/>
                </a:lnTo>
                <a:lnTo>
                  <a:pt x="0" y="21600"/>
                </a:lnTo>
                <a:lnTo>
                  <a:pt x="15557" y="21600"/>
                </a:lnTo>
                <a:lnTo>
                  <a:pt x="16544" y="21600"/>
                </a:lnTo>
                <a:lnTo>
                  <a:pt x="16920" y="21600"/>
                </a:lnTo>
                <a:cubicBezTo>
                  <a:pt x="17406" y="21600"/>
                  <a:pt x="17845" y="20898"/>
                  <a:pt x="18044" y="19803"/>
                </a:cubicBezTo>
                <a:lnTo>
                  <a:pt x="21600" y="0"/>
                </a:lnTo>
                <a:lnTo>
                  <a:pt x="20613" y="0"/>
                </a:lnTo>
                <a:lnTo>
                  <a:pt x="17212" y="189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8200" y="365125"/>
            <a:ext cx="8987118" cy="854075"/>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8200" y="1506220"/>
            <a:ext cx="7158318" cy="414154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7" name="Freeform: Shape 26">
            <a:extLst>
              <a:ext uri="{FF2B5EF4-FFF2-40B4-BE49-F238E27FC236}">
                <a16:creationId xmlns:a16="http://schemas.microsoft.com/office/drawing/2014/main" id="{4FA06A92-EED6-4B65-92E1-499AFA8FFC7D}"/>
              </a:ext>
            </a:extLst>
          </p:cNvPr>
          <p:cNvSpPr/>
          <p:nvPr userDrawn="1"/>
        </p:nvSpPr>
        <p:spPr>
          <a:xfrm>
            <a:off x="8123010" y="894080"/>
            <a:ext cx="4068990" cy="4457700"/>
          </a:xfrm>
          <a:custGeom>
            <a:avLst/>
            <a:gdLst>
              <a:gd name="connsiteX0" fmla="*/ 2385003 w 4068990"/>
              <a:gd name="connsiteY0" fmla="*/ 0 h 4457700"/>
              <a:gd name="connsiteX1" fmla="*/ 2576742 w 4068990"/>
              <a:gd name="connsiteY1" fmla="*/ 0 h 4457700"/>
              <a:gd name="connsiteX2" fmla="*/ 2879594 w 4068990"/>
              <a:gd name="connsiteY2" fmla="*/ 0 h 4457700"/>
              <a:gd name="connsiteX3" fmla="*/ 3079658 w 4068990"/>
              <a:gd name="connsiteY3" fmla="*/ 0 h 4457700"/>
              <a:gd name="connsiteX4" fmla="*/ 3092264 w 4068990"/>
              <a:gd name="connsiteY4" fmla="*/ 0 h 4457700"/>
              <a:gd name="connsiteX5" fmla="*/ 3092264 w 4068990"/>
              <a:gd name="connsiteY5" fmla="*/ 1238 h 4457700"/>
              <a:gd name="connsiteX6" fmla="*/ 4068990 w 4068990"/>
              <a:gd name="connsiteY6" fmla="*/ 1238 h 4457700"/>
              <a:gd name="connsiteX7" fmla="*/ 4068990 w 4068990"/>
              <a:gd name="connsiteY7" fmla="*/ 459804 h 4457700"/>
              <a:gd name="connsiteX8" fmla="*/ 2885314 w 4068990"/>
              <a:gd name="connsiteY8" fmla="*/ 459804 h 4457700"/>
              <a:gd name="connsiteX9" fmla="*/ 2879594 w 4068990"/>
              <a:gd name="connsiteY9" fmla="*/ 459804 h 4457700"/>
              <a:gd name="connsiteX10" fmla="*/ 2879594 w 4068990"/>
              <a:gd name="connsiteY10" fmla="*/ 459804 h 4457700"/>
              <a:gd name="connsiteX11" fmla="*/ 2872708 w 4068990"/>
              <a:gd name="connsiteY11" fmla="*/ 459804 h 4457700"/>
              <a:gd name="connsiteX12" fmla="*/ 2369792 w 4068990"/>
              <a:gd name="connsiteY12" fmla="*/ 459804 h 4457700"/>
              <a:gd name="connsiteX13" fmla="*/ 2236457 w 4068990"/>
              <a:gd name="connsiteY13" fmla="*/ 546068 h 4457700"/>
              <a:gd name="connsiteX14" fmla="*/ 502916 w 4068990"/>
              <a:gd name="connsiteY14" fmla="*/ 4457700 h 4457700"/>
              <a:gd name="connsiteX15" fmla="*/ 0 w 4068990"/>
              <a:gd name="connsiteY15" fmla="*/ 4457700 h 4457700"/>
              <a:gd name="connsiteX16" fmla="*/ 1772977 w 4068990"/>
              <a:gd name="connsiteY16" fmla="*/ 458565 h 4457700"/>
              <a:gd name="connsiteX17" fmla="*/ 1812227 w 4068990"/>
              <a:gd name="connsiteY17" fmla="*/ 370856 h 4457700"/>
              <a:gd name="connsiteX18" fmla="*/ 2385003 w 4068990"/>
              <a:gd name="connsiteY18" fmla="*/ 0 h 445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068990" h="4457700">
                <a:moveTo>
                  <a:pt x="2385003" y="0"/>
                </a:moveTo>
                <a:lnTo>
                  <a:pt x="2576742" y="0"/>
                </a:lnTo>
                <a:lnTo>
                  <a:pt x="2879594" y="0"/>
                </a:lnTo>
                <a:lnTo>
                  <a:pt x="3079658" y="0"/>
                </a:lnTo>
                <a:lnTo>
                  <a:pt x="3092264" y="0"/>
                </a:lnTo>
                <a:lnTo>
                  <a:pt x="3092264" y="1238"/>
                </a:lnTo>
                <a:lnTo>
                  <a:pt x="4068990" y="1238"/>
                </a:lnTo>
                <a:lnTo>
                  <a:pt x="4068990" y="459804"/>
                </a:lnTo>
                <a:lnTo>
                  <a:pt x="2885314" y="459804"/>
                </a:lnTo>
                <a:lnTo>
                  <a:pt x="2879594" y="459804"/>
                </a:lnTo>
                <a:lnTo>
                  <a:pt x="2879594" y="459804"/>
                </a:lnTo>
                <a:lnTo>
                  <a:pt x="2872708" y="459804"/>
                </a:lnTo>
                <a:lnTo>
                  <a:pt x="2369792" y="459804"/>
                </a:lnTo>
                <a:cubicBezTo>
                  <a:pt x="2312702" y="459804"/>
                  <a:pt x="2260682" y="492824"/>
                  <a:pt x="2236457" y="546068"/>
                </a:cubicBezTo>
                <a:lnTo>
                  <a:pt x="502916" y="4457700"/>
                </a:lnTo>
                <a:lnTo>
                  <a:pt x="0" y="4457700"/>
                </a:lnTo>
                <a:lnTo>
                  <a:pt x="1772977" y="458565"/>
                </a:lnTo>
                <a:lnTo>
                  <a:pt x="1812227" y="370856"/>
                </a:lnTo>
                <a:cubicBezTo>
                  <a:pt x="1913824" y="144875"/>
                  <a:pt x="2137488" y="0"/>
                  <a:pt x="2385003"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1" name="Freeform 20">
            <a:extLst>
              <a:ext uri="{FF2B5EF4-FFF2-40B4-BE49-F238E27FC236}">
                <a16:creationId xmlns:a16="http://schemas.microsoft.com/office/drawing/2014/main" id="{61F8B96F-44AA-2241-92EB-BC6CCC633C74}"/>
              </a:ext>
            </a:extLst>
          </p:cNvPr>
          <p:cNvSpPr>
            <a:spLocks noGrp="1"/>
          </p:cNvSpPr>
          <p:nvPr>
            <p:ph type="pic" sz="quarter" idx="13"/>
          </p:nvPr>
        </p:nvSpPr>
        <p:spPr>
          <a:xfrm>
            <a:off x="5549901" y="2111822"/>
            <a:ext cx="6642099" cy="3338066"/>
          </a:xfrm>
          <a:custGeom>
            <a:avLst/>
            <a:gdLst>
              <a:gd name="connsiteX0" fmla="*/ 0 w 6642099"/>
              <a:gd name="connsiteY0" fmla="*/ 0 h 3338066"/>
              <a:gd name="connsiteX1" fmla="*/ 6642099 w 6642099"/>
              <a:gd name="connsiteY1" fmla="*/ 0 h 3338066"/>
              <a:gd name="connsiteX2" fmla="*/ 6642099 w 6642099"/>
              <a:gd name="connsiteY2" fmla="*/ 3338066 h 3338066"/>
              <a:gd name="connsiteX3" fmla="*/ 0 w 6642099"/>
              <a:gd name="connsiteY3" fmla="*/ 3338066 h 3338066"/>
            </a:gdLst>
            <a:ahLst/>
            <a:cxnLst>
              <a:cxn ang="0">
                <a:pos x="connsiteX0" y="connsiteY0"/>
              </a:cxn>
              <a:cxn ang="0">
                <a:pos x="connsiteX1" y="connsiteY1"/>
              </a:cxn>
              <a:cxn ang="0">
                <a:pos x="connsiteX2" y="connsiteY2"/>
              </a:cxn>
              <a:cxn ang="0">
                <a:pos x="connsiteX3" y="connsiteY3"/>
              </a:cxn>
            </a:cxnLst>
            <a:rect l="l" t="t" r="r" b="b"/>
            <a:pathLst>
              <a:path w="6642099" h="3338066">
                <a:moveTo>
                  <a:pt x="0" y="0"/>
                </a:moveTo>
                <a:lnTo>
                  <a:pt x="6642099" y="0"/>
                </a:lnTo>
                <a:lnTo>
                  <a:pt x="6642099" y="3338066"/>
                </a:lnTo>
                <a:lnTo>
                  <a:pt x="0" y="3338066"/>
                </a:lnTo>
                <a:close/>
              </a:path>
            </a:pathLst>
          </a:custGeom>
          <a:solidFill>
            <a:schemeClr val="bg2"/>
          </a:solidFill>
        </p:spPr>
        <p:txBody>
          <a:bodyPr wrap="square" anchor="ctr">
            <a:noAutofit/>
          </a:bodyPr>
          <a:lstStyle>
            <a:lvl1pPr marL="0" indent="0" algn="ctr">
              <a:buNone/>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0" y="2268537"/>
            <a:ext cx="4009091" cy="2293938"/>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831850" y="4589464"/>
            <a:ext cx="4009091" cy="722312"/>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5CCD2697-322C-40E8-B219-41DDB0C60B5C}"/>
              </a:ext>
            </a:extLst>
          </p:cNvPr>
          <p:cNvSpPr>
            <a:spLocks noGrp="1"/>
          </p:cNvSpPr>
          <p:nvPr>
            <p:ph type="pic" sz="quarter" idx="13"/>
          </p:nvPr>
        </p:nvSpPr>
        <p:spPr>
          <a:xfrm>
            <a:off x="0" y="-26450"/>
            <a:ext cx="12185650" cy="4750419"/>
          </a:xfrm>
          <a:custGeom>
            <a:avLst/>
            <a:gdLst>
              <a:gd name="connsiteX0" fmla="*/ 6350 w 12185650"/>
              <a:gd name="connsiteY0" fmla="*/ 0 h 4750419"/>
              <a:gd name="connsiteX1" fmla="*/ 12185650 w 12185650"/>
              <a:gd name="connsiteY1" fmla="*/ 0 h 4750419"/>
              <a:gd name="connsiteX2" fmla="*/ 12185650 w 12185650"/>
              <a:gd name="connsiteY2" fmla="*/ 909350 h 4750419"/>
              <a:gd name="connsiteX3" fmla="*/ 8127859 w 12185650"/>
              <a:gd name="connsiteY3" fmla="*/ 909350 h 4750419"/>
              <a:gd name="connsiteX4" fmla="*/ 6361159 w 12185650"/>
              <a:gd name="connsiteY4" fmla="*/ 4704813 h 4750419"/>
              <a:gd name="connsiteX5" fmla="*/ 6089650 w 12185650"/>
              <a:gd name="connsiteY5" fmla="*/ 4750419 h 4750419"/>
              <a:gd name="connsiteX6" fmla="*/ 0 w 12185650"/>
              <a:gd name="connsiteY6" fmla="*/ 4750419 h 4750419"/>
              <a:gd name="connsiteX7" fmla="*/ 0 w 12185650"/>
              <a:gd name="connsiteY7" fmla="*/ 4575590 h 4750419"/>
              <a:gd name="connsiteX8" fmla="*/ 0 w 12185650"/>
              <a:gd name="connsiteY8" fmla="*/ 4277345 h 4750419"/>
              <a:gd name="connsiteX9" fmla="*/ 0 w 12185650"/>
              <a:gd name="connsiteY9" fmla="*/ 26450 h 4750419"/>
              <a:gd name="connsiteX10" fmla="*/ 6350 w 12185650"/>
              <a:gd name="connsiteY10" fmla="*/ 26450 h 4750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85650" h="4750419">
                <a:moveTo>
                  <a:pt x="6350" y="0"/>
                </a:moveTo>
                <a:lnTo>
                  <a:pt x="12185650" y="0"/>
                </a:lnTo>
                <a:lnTo>
                  <a:pt x="12185650" y="909350"/>
                </a:lnTo>
                <a:lnTo>
                  <a:pt x="8127859" y="909350"/>
                </a:lnTo>
                <a:lnTo>
                  <a:pt x="6361159" y="4704813"/>
                </a:lnTo>
                <a:lnTo>
                  <a:pt x="6089650" y="4750419"/>
                </a:lnTo>
                <a:lnTo>
                  <a:pt x="0" y="4750419"/>
                </a:lnTo>
                <a:lnTo>
                  <a:pt x="0" y="4575590"/>
                </a:lnTo>
                <a:lnTo>
                  <a:pt x="0" y="4277345"/>
                </a:lnTo>
                <a:lnTo>
                  <a:pt x="0" y="26450"/>
                </a:lnTo>
                <a:lnTo>
                  <a:pt x="6350" y="26450"/>
                </a:lnTo>
                <a:close/>
              </a:path>
            </a:pathLst>
          </a:custGeom>
          <a:solidFill>
            <a:schemeClr val="bg2"/>
          </a:solidFill>
        </p:spPr>
        <p:txBody>
          <a:bodyPr wrap="square" lIns="756000" anchor="ctr">
            <a:noAutofit/>
          </a:bodyPr>
          <a:lstStyle>
            <a:lvl1pPr marL="0" indent="0" algn="l">
              <a:buNone/>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7691718" y="2254103"/>
            <a:ext cx="3655732" cy="2899778"/>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6649717" y="5420581"/>
            <a:ext cx="4697733" cy="669069"/>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Shape">
            <a:extLst>
              <a:ext uri="{FF2B5EF4-FFF2-40B4-BE49-F238E27FC236}">
                <a16:creationId xmlns:a16="http://schemas.microsoft.com/office/drawing/2014/main" id="{9A6C6D4B-6AB8-5041-9835-82F12FBD9783}"/>
              </a:ext>
            </a:extLst>
          </p:cNvPr>
          <p:cNvSpPr/>
          <p:nvPr/>
        </p:nvSpPr>
        <p:spPr>
          <a:xfrm>
            <a:off x="8046163" y="1268913"/>
            <a:ext cx="4145840" cy="2353424"/>
          </a:xfrm>
          <a:custGeom>
            <a:avLst/>
            <a:gdLst/>
            <a:ahLst/>
            <a:cxnLst>
              <a:cxn ang="0">
                <a:pos x="wd2" y="hd2"/>
              </a:cxn>
              <a:cxn ang="5400000">
                <a:pos x="wd2" y="hd2"/>
              </a:cxn>
              <a:cxn ang="10800000">
                <a:pos x="wd2" y="hd2"/>
              </a:cxn>
              <a:cxn ang="16200000">
                <a:pos x="wd2" y="hd2"/>
              </a:cxn>
            </a:cxnLst>
            <a:rect l="0" t="0" r="r" b="b"/>
            <a:pathLst>
              <a:path w="21600" h="21600" extrusionOk="0">
                <a:moveTo>
                  <a:pt x="12102" y="0"/>
                </a:moveTo>
                <a:lnTo>
                  <a:pt x="9087" y="0"/>
                </a:lnTo>
                <a:lnTo>
                  <a:pt x="7940" y="0"/>
                </a:lnTo>
                <a:cubicBezTo>
                  <a:pt x="6456" y="0"/>
                  <a:pt x="5110" y="1530"/>
                  <a:pt x="4507" y="3911"/>
                </a:cubicBezTo>
                <a:lnTo>
                  <a:pt x="4268" y="4845"/>
                </a:lnTo>
                <a:lnTo>
                  <a:pt x="0" y="21600"/>
                </a:lnTo>
                <a:lnTo>
                  <a:pt x="3016" y="21600"/>
                </a:lnTo>
                <a:lnTo>
                  <a:pt x="7045" y="5768"/>
                </a:lnTo>
                <a:cubicBezTo>
                  <a:pt x="7185" y="5207"/>
                  <a:pt x="7503" y="4857"/>
                  <a:pt x="7847" y="4857"/>
                </a:cubicBezTo>
                <a:lnTo>
                  <a:pt x="7847" y="4857"/>
                </a:lnTo>
                <a:lnTo>
                  <a:pt x="10863" y="4857"/>
                </a:lnTo>
                <a:lnTo>
                  <a:pt x="21600" y="4857"/>
                </a:lnTo>
                <a:lnTo>
                  <a:pt x="21600" y="12"/>
                </a:lnTo>
                <a:lnTo>
                  <a:pt x="12102" y="12"/>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8BD75567-EABE-4C4D-8C0B-A5DF1951B8DC}"/>
              </a:ext>
            </a:extLst>
          </p:cNvPr>
          <p:cNvSpPr/>
          <p:nvPr/>
        </p:nvSpPr>
        <p:spPr>
          <a:xfrm>
            <a:off x="0" y="4137544"/>
            <a:ext cx="8401082" cy="628428"/>
          </a:xfrm>
          <a:custGeom>
            <a:avLst/>
            <a:gdLst/>
            <a:ahLst/>
            <a:cxnLst>
              <a:cxn ang="0">
                <a:pos x="wd2" y="hd2"/>
              </a:cxn>
              <a:cxn ang="5400000">
                <a:pos x="wd2" y="hd2"/>
              </a:cxn>
              <a:cxn ang="10800000">
                <a:pos x="wd2" y="hd2"/>
              </a:cxn>
              <a:cxn ang="16200000">
                <a:pos x="wd2" y="hd2"/>
              </a:cxn>
            </a:cxnLst>
            <a:rect l="0" t="0" r="r" b="b"/>
            <a:pathLst>
              <a:path w="21600" h="21600" extrusionOk="0">
                <a:moveTo>
                  <a:pt x="19716" y="3454"/>
                </a:moveTo>
                <a:lnTo>
                  <a:pt x="0" y="3454"/>
                </a:lnTo>
                <a:lnTo>
                  <a:pt x="0" y="21600"/>
                </a:lnTo>
                <a:lnTo>
                  <a:pt x="19674" y="21600"/>
                </a:lnTo>
                <a:cubicBezTo>
                  <a:pt x="20406" y="21600"/>
                  <a:pt x="21070" y="15872"/>
                  <a:pt x="21368" y="6952"/>
                </a:cubicBezTo>
                <a:lnTo>
                  <a:pt x="21600" y="0"/>
                </a:lnTo>
                <a:lnTo>
                  <a:pt x="20112" y="0"/>
                </a:lnTo>
                <a:lnTo>
                  <a:pt x="20109" y="44"/>
                </a:lnTo>
                <a:cubicBezTo>
                  <a:pt x="20043" y="2143"/>
                  <a:pt x="19889" y="3454"/>
                  <a:pt x="19716" y="3454"/>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149C579D-3ECC-F549-9C78-D2E6711618EC}"/>
              </a:ext>
            </a:extLst>
          </p:cNvPr>
          <p:cNvSpPr/>
          <p:nvPr/>
        </p:nvSpPr>
        <p:spPr>
          <a:xfrm>
            <a:off x="9788966" y="645574"/>
            <a:ext cx="2403034" cy="628428"/>
          </a:xfrm>
          <a:custGeom>
            <a:avLst/>
            <a:gdLst/>
            <a:ahLst/>
            <a:cxnLst>
              <a:cxn ang="0">
                <a:pos x="wd2" y="hd2"/>
              </a:cxn>
              <a:cxn ang="5400000">
                <a:pos x="wd2" y="hd2"/>
              </a:cxn>
              <a:cxn ang="10800000">
                <a:pos x="wd2" y="hd2"/>
              </a:cxn>
              <a:cxn ang="16200000">
                <a:pos x="wd2" y="hd2"/>
              </a:cxn>
            </a:cxnLst>
            <a:rect l="0" t="0" r="r" b="b"/>
            <a:pathLst>
              <a:path w="21600" h="21600" extrusionOk="0">
                <a:moveTo>
                  <a:pt x="812" y="14648"/>
                </a:moveTo>
                <a:lnTo>
                  <a:pt x="0" y="21600"/>
                </a:lnTo>
                <a:lnTo>
                  <a:pt x="5203" y="21600"/>
                </a:lnTo>
                <a:lnTo>
                  <a:pt x="5214" y="21556"/>
                </a:lnTo>
                <a:cubicBezTo>
                  <a:pt x="5454" y="19457"/>
                  <a:pt x="6003" y="18146"/>
                  <a:pt x="6598" y="18146"/>
                </a:cubicBezTo>
                <a:lnTo>
                  <a:pt x="21600" y="18146"/>
                </a:lnTo>
                <a:lnTo>
                  <a:pt x="21600" y="0"/>
                </a:lnTo>
                <a:lnTo>
                  <a:pt x="6735" y="0"/>
                </a:lnTo>
                <a:cubicBezTo>
                  <a:pt x="4185" y="0"/>
                  <a:pt x="1864" y="5728"/>
                  <a:pt x="812" y="1464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E3715F21-27BC-344B-9D37-223C9FA7D3B3}"/>
              </a:ext>
            </a:extLst>
          </p:cNvPr>
          <p:cNvSpPr/>
          <p:nvPr/>
        </p:nvSpPr>
        <p:spPr>
          <a:xfrm>
            <a:off x="0" y="1784121"/>
            <a:ext cx="10145154" cy="2352151"/>
          </a:xfrm>
          <a:custGeom>
            <a:avLst/>
            <a:gdLst/>
            <a:ahLst/>
            <a:cxnLst>
              <a:cxn ang="0">
                <a:pos x="wd2" y="hd2"/>
              </a:cxn>
              <a:cxn ang="5400000">
                <a:pos x="wd2" y="hd2"/>
              </a:cxn>
              <a:cxn ang="10800000">
                <a:pos x="wd2" y="hd2"/>
              </a:cxn>
              <a:cxn ang="16200000">
                <a:pos x="wd2" y="hd2"/>
              </a:cxn>
            </a:cxnLst>
            <a:rect l="0" t="0" r="r" b="b"/>
            <a:pathLst>
              <a:path w="21600" h="21600" extrusionOk="0">
                <a:moveTo>
                  <a:pt x="18718" y="15841"/>
                </a:moveTo>
                <a:cubicBezTo>
                  <a:pt x="18661" y="16402"/>
                  <a:pt x="18531" y="16752"/>
                  <a:pt x="18390" y="16752"/>
                </a:cubicBezTo>
                <a:lnTo>
                  <a:pt x="18390" y="16752"/>
                </a:lnTo>
                <a:lnTo>
                  <a:pt x="17158" y="16752"/>
                </a:lnTo>
                <a:lnTo>
                  <a:pt x="18902" y="0"/>
                </a:lnTo>
                <a:lnTo>
                  <a:pt x="0" y="0"/>
                </a:lnTo>
                <a:lnTo>
                  <a:pt x="0" y="16752"/>
                </a:lnTo>
                <a:lnTo>
                  <a:pt x="0" y="21600"/>
                </a:lnTo>
                <a:lnTo>
                  <a:pt x="16657" y="21600"/>
                </a:lnTo>
                <a:lnTo>
                  <a:pt x="17889" y="21600"/>
                </a:lnTo>
                <a:lnTo>
                  <a:pt x="18358" y="21600"/>
                </a:lnTo>
                <a:cubicBezTo>
                  <a:pt x="18965" y="21600"/>
                  <a:pt x="19514" y="20070"/>
                  <a:pt x="19761" y="17687"/>
                </a:cubicBezTo>
                <a:lnTo>
                  <a:pt x="21600" y="0"/>
                </a:lnTo>
                <a:lnTo>
                  <a:pt x="20368" y="0"/>
                </a:lnTo>
                <a:lnTo>
                  <a:pt x="18718" y="1584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1897341"/>
            <a:ext cx="7075021" cy="1276166"/>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3322548"/>
            <a:ext cx="7075021" cy="675711"/>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userDrawn="1">
            <p:ph type="pic" sz="quarter" idx="13"/>
          </p:nvPr>
        </p:nvSpPr>
        <p:spPr>
          <a:xfrm>
            <a:off x="10408784" y="2050819"/>
            <a:ext cx="1333500" cy="1333500"/>
          </a:xfrm>
          <a:prstGeom prst="ellipse">
            <a:avLst/>
          </a:prstGeom>
          <a:solidFill>
            <a:schemeClr val="bg2"/>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10224634" y="3447819"/>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10224634" y="3677746"/>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10224634" y="3907672"/>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6" name="Freeform: Shape 25">
            <a:extLst>
              <a:ext uri="{FF2B5EF4-FFF2-40B4-BE49-F238E27FC236}">
                <a16:creationId xmlns:a16="http://schemas.microsoft.com/office/drawing/2014/main" id="{8A117B2D-BF24-43AE-AC88-D79C5FC7BAB6}"/>
              </a:ext>
            </a:extLst>
          </p:cNvPr>
          <p:cNvSpPr/>
          <p:nvPr userDrawn="1"/>
        </p:nvSpPr>
        <p:spPr>
          <a:xfrm>
            <a:off x="9554738" y="1268913"/>
            <a:ext cx="2428846" cy="529194"/>
          </a:xfrm>
          <a:custGeom>
            <a:avLst/>
            <a:gdLst>
              <a:gd name="connsiteX0" fmla="*/ 0 w 2428846"/>
              <a:gd name="connsiteY0" fmla="*/ 0 h 529194"/>
              <a:gd name="connsiteX1" fmla="*/ 27138 w 2428846"/>
              <a:gd name="connsiteY1" fmla="*/ 0 h 529194"/>
              <a:gd name="connsiteX2" fmla="*/ 605828 w 2428846"/>
              <a:gd name="connsiteY2" fmla="*/ 0 h 529194"/>
              <a:gd name="connsiteX3" fmla="*/ 605828 w 2428846"/>
              <a:gd name="connsiteY3" fmla="*/ 1308 h 529194"/>
              <a:gd name="connsiteX4" fmla="*/ 2428846 w 2428846"/>
              <a:gd name="connsiteY4" fmla="*/ 1308 h 529194"/>
              <a:gd name="connsiteX5" fmla="*/ 2428846 w 2428846"/>
              <a:gd name="connsiteY5" fmla="*/ 529194 h 529194"/>
              <a:gd name="connsiteX6" fmla="*/ 368018 w 2428846"/>
              <a:gd name="connsiteY6" fmla="*/ 529194 h 529194"/>
              <a:gd name="connsiteX7" fmla="*/ 0 w 2428846"/>
              <a:gd name="connsiteY7" fmla="*/ 529194 h 529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28846" h="529194">
                <a:moveTo>
                  <a:pt x="0" y="0"/>
                </a:moveTo>
                <a:lnTo>
                  <a:pt x="27138" y="0"/>
                </a:lnTo>
                <a:lnTo>
                  <a:pt x="605828" y="0"/>
                </a:lnTo>
                <a:lnTo>
                  <a:pt x="605828" y="1308"/>
                </a:lnTo>
                <a:lnTo>
                  <a:pt x="2428846" y="1308"/>
                </a:lnTo>
                <a:lnTo>
                  <a:pt x="2428846" y="529194"/>
                </a:lnTo>
                <a:lnTo>
                  <a:pt x="368018" y="529194"/>
                </a:lnTo>
                <a:lnTo>
                  <a:pt x="0" y="529194"/>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3EC7C02-936B-48F8-A488-366C8A217282}"/>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5" name="Picture Placeholder 4">
            <a:extLst>
              <a:ext uri="{FF2B5EF4-FFF2-40B4-BE49-F238E27FC236}">
                <a16:creationId xmlns:a16="http://schemas.microsoft.com/office/drawing/2014/main" id="{9DCB8E25-9C52-684C-80F0-7A9A8B4A92A2}"/>
              </a:ext>
            </a:extLst>
          </p:cNvPr>
          <p:cNvSpPr>
            <a:spLocks noGrp="1"/>
          </p:cNvSpPr>
          <p:nvPr>
            <p:ph type="pic" sz="quarter" idx="13"/>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EFCD5457-4DAF-5F42-A204-1543FC9BAC70}"/>
              </a:ext>
            </a:extLst>
          </p:cNvPr>
          <p:cNvSpPr/>
          <p:nvPr/>
        </p:nvSpPr>
        <p:spPr>
          <a:xfrm>
            <a:off x="7531100" y="473522"/>
            <a:ext cx="4654558" cy="892811"/>
          </a:xfrm>
          <a:custGeom>
            <a:avLst/>
            <a:gdLst/>
            <a:ahLst/>
            <a:cxnLst>
              <a:cxn ang="0">
                <a:pos x="wd2" y="hd2"/>
              </a:cxn>
              <a:cxn ang="5400000">
                <a:pos x="wd2" y="hd2"/>
              </a:cxn>
              <a:cxn ang="10800000">
                <a:pos x="wd2" y="hd2"/>
              </a:cxn>
              <a:cxn ang="16200000">
                <a:pos x="wd2" y="hd2"/>
              </a:cxn>
            </a:cxnLst>
            <a:rect l="0" t="0" r="r" b="b"/>
            <a:pathLst>
              <a:path w="21600" h="21600" extrusionOk="0">
                <a:moveTo>
                  <a:pt x="601" y="14656"/>
                </a:moveTo>
                <a:lnTo>
                  <a:pt x="0" y="21600"/>
                </a:lnTo>
                <a:lnTo>
                  <a:pt x="3813" y="21600"/>
                </a:lnTo>
                <a:lnTo>
                  <a:pt x="3819" y="21539"/>
                </a:lnTo>
                <a:cubicBezTo>
                  <a:pt x="3996" y="19449"/>
                  <a:pt x="4397" y="18128"/>
                  <a:pt x="4833" y="18128"/>
                </a:cubicBezTo>
                <a:lnTo>
                  <a:pt x="21600" y="18128"/>
                </a:lnTo>
                <a:lnTo>
                  <a:pt x="21600" y="0"/>
                </a:lnTo>
                <a:lnTo>
                  <a:pt x="4939" y="0"/>
                </a:lnTo>
                <a:cubicBezTo>
                  <a:pt x="3065" y="0"/>
                  <a:pt x="1367" y="5746"/>
                  <a:pt x="601" y="1465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1BA19639-6885-A042-B515-058A60376A83}"/>
              </a:ext>
            </a:extLst>
          </p:cNvPr>
          <p:cNvSpPr/>
          <p:nvPr/>
        </p:nvSpPr>
        <p:spPr>
          <a:xfrm>
            <a:off x="1" y="5444302"/>
            <a:ext cx="5548635" cy="892811"/>
          </a:xfrm>
          <a:custGeom>
            <a:avLst/>
            <a:gdLst/>
            <a:ahLst/>
            <a:cxnLst>
              <a:cxn ang="0">
                <a:pos x="wd2" y="hd2"/>
              </a:cxn>
              <a:cxn ang="5400000">
                <a:pos x="wd2" y="hd2"/>
              </a:cxn>
              <a:cxn ang="10800000">
                <a:pos x="wd2" y="hd2"/>
              </a:cxn>
              <a:cxn ang="16200000">
                <a:pos x="wd2" y="hd2"/>
              </a:cxn>
            </a:cxnLst>
            <a:rect l="0" t="0" r="r" b="b"/>
            <a:pathLst>
              <a:path w="21600" h="21600" extrusionOk="0">
                <a:moveTo>
                  <a:pt x="17546" y="3472"/>
                </a:moveTo>
                <a:lnTo>
                  <a:pt x="0" y="3472"/>
                </a:lnTo>
                <a:lnTo>
                  <a:pt x="0" y="21600"/>
                </a:lnTo>
                <a:lnTo>
                  <a:pt x="17452" y="21600"/>
                </a:lnTo>
                <a:cubicBezTo>
                  <a:pt x="19024" y="21600"/>
                  <a:pt x="20448" y="15854"/>
                  <a:pt x="21096" y="6944"/>
                </a:cubicBezTo>
                <a:lnTo>
                  <a:pt x="21600" y="0"/>
                </a:lnTo>
                <a:lnTo>
                  <a:pt x="18401" y="0"/>
                </a:lnTo>
                <a:lnTo>
                  <a:pt x="18396" y="61"/>
                </a:lnTo>
                <a:cubicBezTo>
                  <a:pt x="18248" y="2151"/>
                  <a:pt x="17912" y="3472"/>
                  <a:pt x="17546" y="3472"/>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 name="Picture Placeholder 1">
            <a:extLst>
              <a:ext uri="{FF2B5EF4-FFF2-40B4-BE49-F238E27FC236}">
                <a16:creationId xmlns:a16="http://schemas.microsoft.com/office/drawing/2014/main" id="{552F80EB-7D23-0A4A-9394-0CC0E3137DD8}"/>
              </a:ext>
            </a:extLst>
          </p:cNvPr>
          <p:cNvSpPr>
            <a:spLocks noGrp="1"/>
          </p:cNvSpPr>
          <p:nvPr>
            <p:ph type="pic" sz="quarter" idx="13"/>
          </p:nvPr>
        </p:nvSpPr>
        <p:spPr/>
      </p:sp>
      <p:sp>
        <p:nvSpPr>
          <p:cNvPr id="12" name="Shape">
            <a:extLst>
              <a:ext uri="{FF2B5EF4-FFF2-40B4-BE49-F238E27FC236}">
                <a16:creationId xmlns:a16="http://schemas.microsoft.com/office/drawing/2014/main" id="{95EE6C43-A110-D143-ABE4-EFAFB5A234A8}"/>
              </a:ext>
            </a:extLst>
          </p:cNvPr>
          <p:cNvSpPr/>
          <p:nvPr/>
        </p:nvSpPr>
        <p:spPr>
          <a:xfrm>
            <a:off x="0" y="2111821"/>
            <a:ext cx="8023872" cy="3338831"/>
          </a:xfrm>
          <a:custGeom>
            <a:avLst/>
            <a:gdLst/>
            <a:ahLst/>
            <a:cxnLst>
              <a:cxn ang="0">
                <a:pos x="wd2" y="hd2"/>
              </a:cxn>
              <a:cxn ang="5400000">
                <a:pos x="wd2" y="hd2"/>
              </a:cxn>
              <a:cxn ang="10800000">
                <a:pos x="wd2" y="hd2"/>
              </a:cxn>
              <a:cxn ang="16200000">
                <a:pos x="wd2" y="hd2"/>
              </a:cxn>
            </a:cxnLst>
            <a:rect l="0" t="0" r="r" b="b"/>
            <a:pathLst>
              <a:path w="21600" h="21600" extrusionOk="0">
                <a:moveTo>
                  <a:pt x="16431" y="15841"/>
                </a:moveTo>
                <a:cubicBezTo>
                  <a:pt x="16328" y="16399"/>
                  <a:pt x="16096" y="16753"/>
                  <a:pt x="15843" y="16753"/>
                </a:cubicBezTo>
                <a:lnTo>
                  <a:pt x="15843" y="16753"/>
                </a:lnTo>
                <a:lnTo>
                  <a:pt x="13631" y="16753"/>
                </a:lnTo>
                <a:lnTo>
                  <a:pt x="16759" y="0"/>
                </a:lnTo>
                <a:lnTo>
                  <a:pt x="0" y="0"/>
                </a:lnTo>
                <a:lnTo>
                  <a:pt x="0" y="16753"/>
                </a:lnTo>
                <a:lnTo>
                  <a:pt x="0" y="21600"/>
                </a:lnTo>
                <a:lnTo>
                  <a:pt x="12725" y="21600"/>
                </a:lnTo>
                <a:lnTo>
                  <a:pt x="14937" y="21600"/>
                </a:lnTo>
                <a:lnTo>
                  <a:pt x="15778" y="21600"/>
                </a:lnTo>
                <a:cubicBezTo>
                  <a:pt x="16865" y="21600"/>
                  <a:pt x="17850" y="20064"/>
                  <a:pt x="18297" y="17681"/>
                </a:cubicBezTo>
                <a:lnTo>
                  <a:pt x="21600" y="0"/>
                </a:lnTo>
                <a:lnTo>
                  <a:pt x="19388" y="0"/>
                </a:lnTo>
                <a:lnTo>
                  <a:pt x="16431" y="1584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lnSpcReduction="10000"/>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
        <p:nvSpPr>
          <p:cNvPr id="15" name="Freeform: Shape 14">
            <a:extLst>
              <a:ext uri="{FF2B5EF4-FFF2-40B4-BE49-F238E27FC236}">
                <a16:creationId xmlns:a16="http://schemas.microsoft.com/office/drawing/2014/main" id="{293ECA7C-39BF-4231-BCB2-B5EAD72E8F3E}"/>
              </a:ext>
            </a:extLst>
          </p:cNvPr>
          <p:cNvSpPr/>
          <p:nvPr/>
        </p:nvSpPr>
        <p:spPr>
          <a:xfrm>
            <a:off x="5054601" y="1362521"/>
            <a:ext cx="7137399" cy="3338831"/>
          </a:xfrm>
          <a:custGeom>
            <a:avLst/>
            <a:gdLst>
              <a:gd name="connsiteX0" fmla="*/ 2162701 w 7137399"/>
              <a:gd name="connsiteY0" fmla="*/ 0 h 3338831"/>
              <a:gd name="connsiteX1" fmla="*/ 2475290 w 7137399"/>
              <a:gd name="connsiteY1" fmla="*/ 0 h 3338831"/>
              <a:gd name="connsiteX2" fmla="*/ 3296865 w 7137399"/>
              <a:gd name="connsiteY2" fmla="*/ 0 h 3338831"/>
              <a:gd name="connsiteX3" fmla="*/ 4276394 w 7137399"/>
              <a:gd name="connsiteY3" fmla="*/ 0 h 3338831"/>
              <a:gd name="connsiteX4" fmla="*/ 7129785 w 7137399"/>
              <a:gd name="connsiteY4" fmla="*/ 0 h 3338831"/>
              <a:gd name="connsiteX5" fmla="*/ 7137399 w 7137399"/>
              <a:gd name="connsiteY5" fmla="*/ 0 h 3338831"/>
              <a:gd name="connsiteX6" fmla="*/ 7137399 w 7137399"/>
              <a:gd name="connsiteY6" fmla="*/ 749228 h 3338831"/>
              <a:gd name="connsiteX7" fmla="*/ 4276394 w 7137399"/>
              <a:gd name="connsiteY7" fmla="*/ 749228 h 3338831"/>
              <a:gd name="connsiteX8" fmla="*/ 4276394 w 7137399"/>
              <a:gd name="connsiteY8" fmla="*/ 749228 h 3338831"/>
              <a:gd name="connsiteX9" fmla="*/ 2960511 w 7137399"/>
              <a:gd name="connsiteY9" fmla="*/ 749228 h 3338831"/>
              <a:gd name="connsiteX10" fmla="*/ 2138605 w 7137399"/>
              <a:gd name="connsiteY10" fmla="*/ 749228 h 3338831"/>
              <a:gd name="connsiteX11" fmla="*/ 1920091 w 7137399"/>
              <a:gd name="connsiteY11" fmla="*/ 890201 h 3338831"/>
              <a:gd name="connsiteX12" fmla="*/ 821575 w 7137399"/>
              <a:gd name="connsiteY12" fmla="*/ 3338831 h 3338831"/>
              <a:gd name="connsiteX13" fmla="*/ 0 w 7137399"/>
              <a:gd name="connsiteY13" fmla="*/ 3338831 h 3338831"/>
              <a:gd name="connsiteX14" fmla="*/ 1161891 w 7137399"/>
              <a:gd name="connsiteY14" fmla="*/ 749228 h 3338831"/>
              <a:gd name="connsiteX15" fmla="*/ 1226917 w 7137399"/>
              <a:gd name="connsiteY15" fmla="*/ 605782 h 3338831"/>
              <a:gd name="connsiteX16" fmla="*/ 2162701 w 7137399"/>
              <a:gd name="connsiteY16" fmla="*/ 0 h 3338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37399" h="3338831">
                <a:moveTo>
                  <a:pt x="2162701" y="0"/>
                </a:moveTo>
                <a:lnTo>
                  <a:pt x="2475290" y="0"/>
                </a:lnTo>
                <a:lnTo>
                  <a:pt x="3296865" y="0"/>
                </a:lnTo>
                <a:lnTo>
                  <a:pt x="4276394" y="0"/>
                </a:lnTo>
                <a:lnTo>
                  <a:pt x="7129785" y="0"/>
                </a:lnTo>
                <a:lnTo>
                  <a:pt x="7137399" y="0"/>
                </a:lnTo>
                <a:lnTo>
                  <a:pt x="7137399" y="749228"/>
                </a:lnTo>
                <a:lnTo>
                  <a:pt x="4276394" y="749228"/>
                </a:lnTo>
                <a:lnTo>
                  <a:pt x="4276394" y="749228"/>
                </a:lnTo>
                <a:lnTo>
                  <a:pt x="2960511" y="749228"/>
                </a:lnTo>
                <a:lnTo>
                  <a:pt x="2138605" y="749228"/>
                </a:lnTo>
                <a:cubicBezTo>
                  <a:pt x="2044862" y="749228"/>
                  <a:pt x="1958380" y="803947"/>
                  <a:pt x="1920091" y="890201"/>
                </a:cubicBezTo>
                <a:lnTo>
                  <a:pt x="821575" y="3338831"/>
                </a:lnTo>
                <a:lnTo>
                  <a:pt x="0" y="3338831"/>
                </a:lnTo>
                <a:lnTo>
                  <a:pt x="1161891" y="749228"/>
                </a:lnTo>
                <a:lnTo>
                  <a:pt x="1226917" y="605782"/>
                </a:lnTo>
                <a:cubicBezTo>
                  <a:pt x="1393279" y="237428"/>
                  <a:pt x="1759010" y="0"/>
                  <a:pt x="2162701"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EABF17C9-7DFA-4A0A-BB1B-0A641C0550DE}"/>
              </a:ext>
            </a:extLst>
          </p:cNvPr>
          <p:cNvSpPr>
            <a:spLocks noGrp="1"/>
          </p:cNvSpPr>
          <p:nvPr>
            <p:ph type="pic" sz="quarter" idx="13"/>
          </p:nvPr>
        </p:nvSpPr>
        <p:spPr/>
      </p:sp>
      <p:sp>
        <p:nvSpPr>
          <p:cNvPr id="16" name="Shape">
            <a:extLst>
              <a:ext uri="{FF2B5EF4-FFF2-40B4-BE49-F238E27FC236}">
                <a16:creationId xmlns:a16="http://schemas.microsoft.com/office/drawing/2014/main" id="{5C4C83D4-FE4D-43F9-88BD-5DEAFA2A4C04}"/>
              </a:ext>
            </a:extLst>
          </p:cNvPr>
          <p:cNvSpPr/>
          <p:nvPr/>
        </p:nvSpPr>
        <p:spPr>
          <a:xfrm>
            <a:off x="7531100" y="473522"/>
            <a:ext cx="4654558" cy="892811"/>
          </a:xfrm>
          <a:custGeom>
            <a:avLst/>
            <a:gdLst/>
            <a:ahLst/>
            <a:cxnLst>
              <a:cxn ang="0">
                <a:pos x="wd2" y="hd2"/>
              </a:cxn>
              <a:cxn ang="5400000">
                <a:pos x="wd2" y="hd2"/>
              </a:cxn>
              <a:cxn ang="10800000">
                <a:pos x="wd2" y="hd2"/>
              </a:cxn>
              <a:cxn ang="16200000">
                <a:pos x="wd2" y="hd2"/>
              </a:cxn>
            </a:cxnLst>
            <a:rect l="0" t="0" r="r" b="b"/>
            <a:pathLst>
              <a:path w="21600" h="21600" extrusionOk="0">
                <a:moveTo>
                  <a:pt x="601" y="14656"/>
                </a:moveTo>
                <a:lnTo>
                  <a:pt x="0" y="21600"/>
                </a:lnTo>
                <a:lnTo>
                  <a:pt x="3813" y="21600"/>
                </a:lnTo>
                <a:lnTo>
                  <a:pt x="3819" y="21539"/>
                </a:lnTo>
                <a:cubicBezTo>
                  <a:pt x="3996" y="19449"/>
                  <a:pt x="4397" y="18128"/>
                  <a:pt x="4833" y="18128"/>
                </a:cubicBezTo>
                <a:lnTo>
                  <a:pt x="21600" y="18128"/>
                </a:lnTo>
                <a:lnTo>
                  <a:pt x="21600" y="0"/>
                </a:lnTo>
                <a:lnTo>
                  <a:pt x="4939" y="0"/>
                </a:lnTo>
                <a:cubicBezTo>
                  <a:pt x="3065" y="0"/>
                  <a:pt x="1367" y="5746"/>
                  <a:pt x="601" y="1465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fontScale="92500"/>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12" name="Shape">
            <a:extLst>
              <a:ext uri="{FF2B5EF4-FFF2-40B4-BE49-F238E27FC236}">
                <a16:creationId xmlns:a16="http://schemas.microsoft.com/office/drawing/2014/main" id="{841AF8CD-9BB3-46EA-BF36-06A6C5D2C1F8}"/>
              </a:ext>
            </a:extLst>
          </p:cNvPr>
          <p:cNvSpPr/>
          <p:nvPr/>
        </p:nvSpPr>
        <p:spPr>
          <a:xfrm>
            <a:off x="1" y="5444302"/>
            <a:ext cx="5548635" cy="892811"/>
          </a:xfrm>
          <a:custGeom>
            <a:avLst/>
            <a:gdLst/>
            <a:ahLst/>
            <a:cxnLst>
              <a:cxn ang="0">
                <a:pos x="wd2" y="hd2"/>
              </a:cxn>
              <a:cxn ang="5400000">
                <a:pos x="wd2" y="hd2"/>
              </a:cxn>
              <a:cxn ang="10800000">
                <a:pos x="wd2" y="hd2"/>
              </a:cxn>
              <a:cxn ang="16200000">
                <a:pos x="wd2" y="hd2"/>
              </a:cxn>
            </a:cxnLst>
            <a:rect l="0" t="0" r="r" b="b"/>
            <a:pathLst>
              <a:path w="21600" h="21600" extrusionOk="0">
                <a:moveTo>
                  <a:pt x="17546" y="3472"/>
                </a:moveTo>
                <a:lnTo>
                  <a:pt x="0" y="3472"/>
                </a:lnTo>
                <a:lnTo>
                  <a:pt x="0" y="21600"/>
                </a:lnTo>
                <a:lnTo>
                  <a:pt x="17452" y="21600"/>
                </a:lnTo>
                <a:cubicBezTo>
                  <a:pt x="19024" y="21600"/>
                  <a:pt x="20448" y="15854"/>
                  <a:pt x="21096" y="6944"/>
                </a:cubicBezTo>
                <a:lnTo>
                  <a:pt x="21600" y="0"/>
                </a:lnTo>
                <a:lnTo>
                  <a:pt x="18401" y="0"/>
                </a:lnTo>
                <a:lnTo>
                  <a:pt x="18396" y="61"/>
                </a:lnTo>
                <a:cubicBezTo>
                  <a:pt x="18248" y="2151"/>
                  <a:pt x="17912" y="3472"/>
                  <a:pt x="17546" y="3472"/>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3" name="Freeform: Shape 12">
            <a:extLst>
              <a:ext uri="{FF2B5EF4-FFF2-40B4-BE49-F238E27FC236}">
                <a16:creationId xmlns:a16="http://schemas.microsoft.com/office/drawing/2014/main" id="{4D5B2A1F-D95F-430D-94C8-2963D1E5317D}"/>
              </a:ext>
            </a:extLst>
          </p:cNvPr>
          <p:cNvSpPr/>
          <p:nvPr/>
        </p:nvSpPr>
        <p:spPr>
          <a:xfrm>
            <a:off x="0" y="4701426"/>
            <a:ext cx="5867400" cy="749227"/>
          </a:xfrm>
          <a:custGeom>
            <a:avLst/>
            <a:gdLst>
              <a:gd name="connsiteX0" fmla="*/ 0 w 289560"/>
              <a:gd name="connsiteY0" fmla="*/ 0 h 749227"/>
              <a:gd name="connsiteX1" fmla="*/ 289560 w 289560"/>
              <a:gd name="connsiteY1" fmla="*/ 0 h 749227"/>
              <a:gd name="connsiteX2" fmla="*/ 289560 w 289560"/>
              <a:gd name="connsiteY2" fmla="*/ 749227 h 749227"/>
              <a:gd name="connsiteX3" fmla="*/ 0 w 289560"/>
              <a:gd name="connsiteY3" fmla="*/ 749227 h 749227"/>
            </a:gdLst>
            <a:ahLst/>
            <a:cxnLst>
              <a:cxn ang="0">
                <a:pos x="connsiteX0" y="connsiteY0"/>
              </a:cxn>
              <a:cxn ang="0">
                <a:pos x="connsiteX1" y="connsiteY1"/>
              </a:cxn>
              <a:cxn ang="0">
                <a:pos x="connsiteX2" y="connsiteY2"/>
              </a:cxn>
              <a:cxn ang="0">
                <a:pos x="connsiteX3" y="connsiteY3"/>
              </a:cxn>
            </a:cxnLst>
            <a:rect l="l" t="t" r="r" b="b"/>
            <a:pathLst>
              <a:path w="289560" h="749227">
                <a:moveTo>
                  <a:pt x="0" y="0"/>
                </a:moveTo>
                <a:lnTo>
                  <a:pt x="289560" y="0"/>
                </a:lnTo>
                <a:lnTo>
                  <a:pt x="289560" y="749227"/>
                </a:lnTo>
                <a:lnTo>
                  <a:pt x="0" y="749227"/>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4" name="Freeform: Shape 13">
            <a:extLst>
              <a:ext uri="{FF2B5EF4-FFF2-40B4-BE49-F238E27FC236}">
                <a16:creationId xmlns:a16="http://schemas.microsoft.com/office/drawing/2014/main" id="{3EBB90B3-E0B2-4FF4-BA13-02AB0A898180}"/>
              </a:ext>
            </a:extLst>
          </p:cNvPr>
          <p:cNvSpPr/>
          <p:nvPr/>
        </p:nvSpPr>
        <p:spPr>
          <a:xfrm>
            <a:off x="5054601" y="1362521"/>
            <a:ext cx="7137399" cy="3338831"/>
          </a:xfrm>
          <a:custGeom>
            <a:avLst/>
            <a:gdLst>
              <a:gd name="connsiteX0" fmla="*/ 2162701 w 7137399"/>
              <a:gd name="connsiteY0" fmla="*/ 0 h 3338831"/>
              <a:gd name="connsiteX1" fmla="*/ 2475290 w 7137399"/>
              <a:gd name="connsiteY1" fmla="*/ 0 h 3338831"/>
              <a:gd name="connsiteX2" fmla="*/ 3296865 w 7137399"/>
              <a:gd name="connsiteY2" fmla="*/ 0 h 3338831"/>
              <a:gd name="connsiteX3" fmla="*/ 4276394 w 7137399"/>
              <a:gd name="connsiteY3" fmla="*/ 0 h 3338831"/>
              <a:gd name="connsiteX4" fmla="*/ 7129785 w 7137399"/>
              <a:gd name="connsiteY4" fmla="*/ 0 h 3338831"/>
              <a:gd name="connsiteX5" fmla="*/ 7137399 w 7137399"/>
              <a:gd name="connsiteY5" fmla="*/ 0 h 3338831"/>
              <a:gd name="connsiteX6" fmla="*/ 7137399 w 7137399"/>
              <a:gd name="connsiteY6" fmla="*/ 749228 h 3338831"/>
              <a:gd name="connsiteX7" fmla="*/ 4276394 w 7137399"/>
              <a:gd name="connsiteY7" fmla="*/ 749228 h 3338831"/>
              <a:gd name="connsiteX8" fmla="*/ 4276394 w 7137399"/>
              <a:gd name="connsiteY8" fmla="*/ 749228 h 3338831"/>
              <a:gd name="connsiteX9" fmla="*/ 2960511 w 7137399"/>
              <a:gd name="connsiteY9" fmla="*/ 749228 h 3338831"/>
              <a:gd name="connsiteX10" fmla="*/ 2138605 w 7137399"/>
              <a:gd name="connsiteY10" fmla="*/ 749228 h 3338831"/>
              <a:gd name="connsiteX11" fmla="*/ 1920091 w 7137399"/>
              <a:gd name="connsiteY11" fmla="*/ 890201 h 3338831"/>
              <a:gd name="connsiteX12" fmla="*/ 821575 w 7137399"/>
              <a:gd name="connsiteY12" fmla="*/ 3338831 h 3338831"/>
              <a:gd name="connsiteX13" fmla="*/ 0 w 7137399"/>
              <a:gd name="connsiteY13" fmla="*/ 3338831 h 3338831"/>
              <a:gd name="connsiteX14" fmla="*/ 1161891 w 7137399"/>
              <a:gd name="connsiteY14" fmla="*/ 749228 h 3338831"/>
              <a:gd name="connsiteX15" fmla="*/ 1226917 w 7137399"/>
              <a:gd name="connsiteY15" fmla="*/ 605782 h 3338831"/>
              <a:gd name="connsiteX16" fmla="*/ 2162701 w 7137399"/>
              <a:gd name="connsiteY16" fmla="*/ 0 h 3338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37399" h="3338831">
                <a:moveTo>
                  <a:pt x="2162701" y="0"/>
                </a:moveTo>
                <a:lnTo>
                  <a:pt x="2475290" y="0"/>
                </a:lnTo>
                <a:lnTo>
                  <a:pt x="3296865" y="0"/>
                </a:lnTo>
                <a:lnTo>
                  <a:pt x="4276394" y="0"/>
                </a:lnTo>
                <a:lnTo>
                  <a:pt x="7129785" y="0"/>
                </a:lnTo>
                <a:lnTo>
                  <a:pt x="7137399" y="0"/>
                </a:lnTo>
                <a:lnTo>
                  <a:pt x="7137399" y="749228"/>
                </a:lnTo>
                <a:lnTo>
                  <a:pt x="4276394" y="749228"/>
                </a:lnTo>
                <a:lnTo>
                  <a:pt x="4276394" y="749228"/>
                </a:lnTo>
                <a:lnTo>
                  <a:pt x="2960511" y="749228"/>
                </a:lnTo>
                <a:lnTo>
                  <a:pt x="2138605" y="749228"/>
                </a:lnTo>
                <a:cubicBezTo>
                  <a:pt x="2044862" y="749228"/>
                  <a:pt x="1958380" y="803947"/>
                  <a:pt x="1920091" y="890201"/>
                </a:cubicBezTo>
                <a:lnTo>
                  <a:pt x="821575" y="3338831"/>
                </a:lnTo>
                <a:lnTo>
                  <a:pt x="0" y="3338831"/>
                </a:lnTo>
                <a:lnTo>
                  <a:pt x="1161891" y="749228"/>
                </a:lnTo>
                <a:lnTo>
                  <a:pt x="1226917" y="605782"/>
                </a:lnTo>
                <a:cubicBezTo>
                  <a:pt x="1393279" y="237428"/>
                  <a:pt x="1759010" y="0"/>
                  <a:pt x="2162701"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5" name="Freeform: Shape 14">
            <a:extLst>
              <a:ext uri="{FF2B5EF4-FFF2-40B4-BE49-F238E27FC236}">
                <a16:creationId xmlns:a16="http://schemas.microsoft.com/office/drawing/2014/main" id="{89C2740B-BC4D-4991-8B1B-70A036A19041}"/>
              </a:ext>
            </a:extLst>
          </p:cNvPr>
          <p:cNvSpPr/>
          <p:nvPr/>
        </p:nvSpPr>
        <p:spPr>
          <a:xfrm>
            <a:off x="5318760" y="2111821"/>
            <a:ext cx="2705112" cy="3338831"/>
          </a:xfrm>
          <a:custGeom>
            <a:avLst/>
            <a:gdLst>
              <a:gd name="connsiteX0" fmla="*/ 1883408 w 2705112"/>
              <a:gd name="connsiteY0" fmla="*/ 0 h 3338831"/>
              <a:gd name="connsiteX1" fmla="*/ 2705112 w 2705112"/>
              <a:gd name="connsiteY1" fmla="*/ 0 h 3338831"/>
              <a:gd name="connsiteX2" fmla="*/ 1478128 w 2705112"/>
              <a:gd name="connsiteY2" fmla="*/ 2733050 h 3338831"/>
              <a:gd name="connsiteX3" fmla="*/ 542382 w 2705112"/>
              <a:gd name="connsiteY3" fmla="*/ 3338831 h 3338831"/>
              <a:gd name="connsiteX4" fmla="*/ 229971 w 2705112"/>
              <a:gd name="connsiteY4" fmla="*/ 3338831 h 3338831"/>
              <a:gd name="connsiteX5" fmla="*/ 0 w 2705112"/>
              <a:gd name="connsiteY5" fmla="*/ 3338831 h 3338831"/>
              <a:gd name="connsiteX6" fmla="*/ 0 w 2705112"/>
              <a:gd name="connsiteY6" fmla="*/ 2589604 h 3338831"/>
              <a:gd name="connsiteX7" fmla="*/ 566527 w 2705112"/>
              <a:gd name="connsiteY7" fmla="*/ 2589604 h 3338831"/>
              <a:gd name="connsiteX8" fmla="*/ 784955 w 2705112"/>
              <a:gd name="connsiteY8" fmla="*/ 2448631 h 3338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5112" h="3338831">
                <a:moveTo>
                  <a:pt x="1883408" y="0"/>
                </a:moveTo>
                <a:lnTo>
                  <a:pt x="2705112" y="0"/>
                </a:lnTo>
                <a:lnTo>
                  <a:pt x="1478128" y="2733050"/>
                </a:lnTo>
                <a:cubicBezTo>
                  <a:pt x="1312079" y="3101403"/>
                  <a:pt x="946175" y="3338831"/>
                  <a:pt x="542382" y="3338831"/>
                </a:cubicBezTo>
                <a:lnTo>
                  <a:pt x="229971" y="3338831"/>
                </a:lnTo>
                <a:lnTo>
                  <a:pt x="0" y="3338831"/>
                </a:lnTo>
                <a:lnTo>
                  <a:pt x="0" y="2589604"/>
                </a:lnTo>
                <a:lnTo>
                  <a:pt x="566527" y="2589604"/>
                </a:lnTo>
                <a:cubicBezTo>
                  <a:pt x="660511" y="2589604"/>
                  <a:pt x="746693" y="2534884"/>
                  <a:pt x="784955" y="2448631"/>
                </a:cubicBez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fontScale="92500"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6_T_PGO_Construction-16x9.pptx" id="{F2CEA75C-041D-4C02-AAA9-D45B28838B93}" vid="{0C298A33-0F38-42A5-9270-5F7FD4A4C9D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6_T_PGO_Construction-16x9.pptx" id="{F2CEA75C-041D-4C02-AAA9-D45B28838B93}" vid="{DCCEA7A3-B808-4EF0-A034-2DB7C051AB1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454</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Sigmoid Abstract</dc:title>
  <dc:creator>PresentationGO.com</dc:creator>
  <dc:description>© Copyright PresentationGo.com</dc:description>
  <dcterms:created xsi:type="dcterms:W3CDTF">2019-11-21T05:02:10Z</dcterms:created>
  <dcterms:modified xsi:type="dcterms:W3CDTF">2020-05-21T22:29:23Z</dcterms:modified>
  <cp:category>Templates</cp:category>
</cp:coreProperties>
</file>