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4558" autoAdjust="0"/>
  </p:normalViewPr>
  <p:slideViewPr>
    <p:cSldViewPr snapToGrid="0">
      <p:cViewPr varScale="1">
        <p:scale>
          <a:sx n="117" d="100"/>
          <a:sy n="117" d="100"/>
        </p:scale>
        <p:origin x="126" y="5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5/21/2020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6" name="Freeform: Shape 25">
            <a:extLst>
              <a:ext uri="{FF2B5EF4-FFF2-40B4-BE49-F238E27FC236}">
                <a16:creationId xmlns:a16="http://schemas.microsoft.com/office/drawing/2014/main" id="{381795AF-A9F5-4113-A39C-FA97002315B4}"/>
              </a:ext>
            </a:extLst>
          </p:cNvPr>
          <p:cNvSpPr/>
          <p:nvPr/>
        </p:nvSpPr>
        <p:spPr>
          <a:xfrm>
            <a:off x="3385894" y="1376486"/>
            <a:ext cx="5758106" cy="3335945"/>
          </a:xfrm>
          <a:custGeom>
            <a:avLst/>
            <a:gdLst>
              <a:gd name="connsiteX0" fmla="*/ 2160996 w 5758106"/>
              <a:gd name="connsiteY0" fmla="*/ 0 h 3335945"/>
              <a:gd name="connsiteX1" fmla="*/ 2472994 w 5758106"/>
              <a:gd name="connsiteY1" fmla="*/ 0 h 3335945"/>
              <a:gd name="connsiteX2" fmla="*/ 3294028 w 5758106"/>
              <a:gd name="connsiteY2" fmla="*/ 0 h 3335945"/>
              <a:gd name="connsiteX3" fmla="*/ 5758106 w 5758106"/>
              <a:gd name="connsiteY3" fmla="*/ 0 h 3335945"/>
              <a:gd name="connsiteX4" fmla="*/ 5758106 w 5758106"/>
              <a:gd name="connsiteY4" fmla="*/ 748580 h 3335945"/>
              <a:gd name="connsiteX5" fmla="*/ 2957701 w 5758106"/>
              <a:gd name="connsiteY5" fmla="*/ 748580 h 3335945"/>
              <a:gd name="connsiteX6" fmla="*/ 2136934 w 5758106"/>
              <a:gd name="connsiteY6" fmla="*/ 748580 h 3335945"/>
              <a:gd name="connsiteX7" fmla="*/ 1918509 w 5758106"/>
              <a:gd name="connsiteY7" fmla="*/ 889431 h 3335945"/>
              <a:gd name="connsiteX8" fmla="*/ 821034 w 5758106"/>
              <a:gd name="connsiteY8" fmla="*/ 3335945 h 3335945"/>
              <a:gd name="connsiteX9" fmla="*/ 0 w 5758106"/>
              <a:gd name="connsiteY9" fmla="*/ 3335945 h 3335945"/>
              <a:gd name="connsiteX10" fmla="*/ 1161104 w 5758106"/>
              <a:gd name="connsiteY10" fmla="*/ 748580 h 3335945"/>
              <a:gd name="connsiteX11" fmla="*/ 1225803 w 5758106"/>
              <a:gd name="connsiteY11" fmla="*/ 605258 h 3335945"/>
              <a:gd name="connsiteX12" fmla="*/ 2160996 w 5758106"/>
              <a:gd name="connsiteY12" fmla="*/ 0 h 333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758106" h="3335945">
                <a:moveTo>
                  <a:pt x="2160996" y="0"/>
                </a:moveTo>
                <a:lnTo>
                  <a:pt x="2472994" y="0"/>
                </a:lnTo>
                <a:lnTo>
                  <a:pt x="3294028" y="0"/>
                </a:lnTo>
                <a:lnTo>
                  <a:pt x="5758106" y="0"/>
                </a:lnTo>
                <a:lnTo>
                  <a:pt x="5758106" y="748580"/>
                </a:lnTo>
                <a:lnTo>
                  <a:pt x="2957701" y="748580"/>
                </a:lnTo>
                <a:lnTo>
                  <a:pt x="2136934" y="748580"/>
                </a:lnTo>
                <a:cubicBezTo>
                  <a:pt x="2042827" y="748580"/>
                  <a:pt x="1956740" y="803252"/>
                  <a:pt x="1918509" y="889431"/>
                </a:cubicBezTo>
                <a:lnTo>
                  <a:pt x="821034" y="3335945"/>
                </a:lnTo>
                <a:lnTo>
                  <a:pt x="0" y="3335945"/>
                </a:lnTo>
                <a:lnTo>
                  <a:pt x="1161104" y="748580"/>
                </a:lnTo>
                <a:lnTo>
                  <a:pt x="1225803" y="605258"/>
                </a:lnTo>
                <a:cubicBezTo>
                  <a:pt x="1392095" y="237223"/>
                  <a:pt x="1757296" y="0"/>
                  <a:pt x="2160996"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Shape">
            <a:extLst>
              <a:ext uri="{FF2B5EF4-FFF2-40B4-BE49-F238E27FC236}">
                <a16:creationId xmlns:a16="http://schemas.microsoft.com/office/drawing/2014/main" id="{FC427928-19BF-DC4B-9E97-2DB86F917FC3}"/>
              </a:ext>
            </a:extLst>
          </p:cNvPr>
          <p:cNvSpPr/>
          <p:nvPr/>
        </p:nvSpPr>
        <p:spPr>
          <a:xfrm>
            <a:off x="0" y="5439998"/>
            <a:ext cx="3880359" cy="887985"/>
          </a:xfrm>
          <a:custGeom>
            <a:avLst/>
            <a:gdLst/>
            <a:ahLst/>
            <a:cxnLst>
              <a:cxn ang="0">
                <a:pos x="wd2" y="hd2"/>
              </a:cxn>
              <a:cxn ang="5400000">
                <a:pos x="wd2" y="hd2"/>
              </a:cxn>
              <a:cxn ang="10800000">
                <a:pos x="wd2" y="hd2"/>
              </a:cxn>
              <a:cxn ang="16200000">
                <a:pos x="wd2" y="hd2"/>
              </a:cxn>
            </a:cxnLst>
            <a:rect l="0" t="0" r="r" b="b"/>
            <a:pathLst>
              <a:path w="21600" h="21600" extrusionOk="0">
                <a:moveTo>
                  <a:pt x="15834" y="3472"/>
                </a:moveTo>
                <a:lnTo>
                  <a:pt x="0" y="3472"/>
                </a:lnTo>
                <a:lnTo>
                  <a:pt x="0" y="21600"/>
                </a:lnTo>
                <a:lnTo>
                  <a:pt x="15701" y="21600"/>
                </a:lnTo>
                <a:cubicBezTo>
                  <a:pt x="17937" y="21600"/>
                  <a:pt x="19962" y="15854"/>
                  <a:pt x="20883" y="6944"/>
                </a:cubicBezTo>
                <a:lnTo>
                  <a:pt x="21600" y="0"/>
                </a:lnTo>
                <a:lnTo>
                  <a:pt x="17051" y="0"/>
                </a:lnTo>
                <a:lnTo>
                  <a:pt x="17044" y="61"/>
                </a:lnTo>
                <a:cubicBezTo>
                  <a:pt x="16833" y="2151"/>
                  <a:pt x="16355" y="3472"/>
                  <a:pt x="15834" y="347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5E687B1-DB01-E24C-8FA7-890DC04B24BC}"/>
              </a:ext>
            </a:extLst>
          </p:cNvPr>
          <p:cNvSpPr/>
          <p:nvPr/>
        </p:nvSpPr>
        <p:spPr>
          <a:xfrm>
            <a:off x="5860958" y="488499"/>
            <a:ext cx="3286684" cy="887987"/>
          </a:xfrm>
          <a:custGeom>
            <a:avLst/>
            <a:gdLst/>
            <a:ahLst/>
            <a:cxnLst>
              <a:cxn ang="0">
                <a:pos x="wd2" y="hd2"/>
              </a:cxn>
              <a:cxn ang="5400000">
                <a:pos x="wd2" y="hd2"/>
              </a:cxn>
              <a:cxn ang="10800000">
                <a:pos x="wd2" y="hd2"/>
              </a:cxn>
              <a:cxn ang="16200000">
                <a:pos x="wd2" y="hd2"/>
              </a:cxn>
            </a:cxnLst>
            <a:rect l="0" t="0" r="r" b="b"/>
            <a:pathLst>
              <a:path w="21600" h="21600" extrusionOk="0">
                <a:moveTo>
                  <a:pt x="847" y="14656"/>
                </a:moveTo>
                <a:lnTo>
                  <a:pt x="0" y="21600"/>
                </a:lnTo>
                <a:lnTo>
                  <a:pt x="5371" y="21600"/>
                </a:lnTo>
                <a:lnTo>
                  <a:pt x="5379" y="21539"/>
                </a:lnTo>
                <a:cubicBezTo>
                  <a:pt x="5628" y="19449"/>
                  <a:pt x="6193" y="18128"/>
                  <a:pt x="6807" y="18128"/>
                </a:cubicBezTo>
                <a:lnTo>
                  <a:pt x="21600" y="18128"/>
                </a:lnTo>
                <a:lnTo>
                  <a:pt x="21600" y="0"/>
                </a:lnTo>
                <a:lnTo>
                  <a:pt x="6965" y="0"/>
                </a:lnTo>
                <a:cubicBezTo>
                  <a:pt x="4325" y="0"/>
                  <a:pt x="1934" y="5746"/>
                  <a:pt x="847" y="146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F73B2C8-ECA4-A241-813D-8EB64995F481}"/>
              </a:ext>
            </a:extLst>
          </p:cNvPr>
          <p:cNvSpPr/>
          <p:nvPr/>
        </p:nvSpPr>
        <p:spPr>
          <a:xfrm>
            <a:off x="0" y="2117945"/>
            <a:ext cx="6340950" cy="3320790"/>
          </a:xfrm>
          <a:custGeom>
            <a:avLst/>
            <a:gdLst/>
            <a:ahLst/>
            <a:cxnLst>
              <a:cxn ang="0">
                <a:pos x="wd2" y="hd2"/>
              </a:cxn>
              <a:cxn ang="5400000">
                <a:pos x="wd2" y="hd2"/>
              </a:cxn>
              <a:cxn ang="10800000">
                <a:pos x="wd2" y="hd2"/>
              </a:cxn>
              <a:cxn ang="16200000">
                <a:pos x="wd2" y="hd2"/>
              </a:cxn>
            </a:cxnLst>
            <a:rect l="0" t="0" r="r" b="b"/>
            <a:pathLst>
              <a:path w="21600" h="21600" extrusionOk="0">
                <a:moveTo>
                  <a:pt x="15094" y="15841"/>
                </a:moveTo>
                <a:cubicBezTo>
                  <a:pt x="14965" y="16399"/>
                  <a:pt x="14673" y="16753"/>
                  <a:pt x="14354" y="16753"/>
                </a:cubicBezTo>
                <a:lnTo>
                  <a:pt x="14354" y="16753"/>
                </a:lnTo>
                <a:lnTo>
                  <a:pt x="11570" y="16753"/>
                </a:lnTo>
                <a:lnTo>
                  <a:pt x="15507" y="0"/>
                </a:lnTo>
                <a:lnTo>
                  <a:pt x="0" y="0"/>
                </a:lnTo>
                <a:lnTo>
                  <a:pt x="0" y="16753"/>
                </a:lnTo>
                <a:lnTo>
                  <a:pt x="0" y="21600"/>
                </a:lnTo>
                <a:lnTo>
                  <a:pt x="10430" y="21600"/>
                </a:lnTo>
                <a:lnTo>
                  <a:pt x="13214" y="21600"/>
                </a:lnTo>
                <a:lnTo>
                  <a:pt x="14272" y="21600"/>
                </a:lnTo>
                <a:cubicBezTo>
                  <a:pt x="15641" y="21600"/>
                  <a:pt x="16880" y="20064"/>
                  <a:pt x="17444" y="17681"/>
                </a:cubicBezTo>
                <a:lnTo>
                  <a:pt x="21600" y="0"/>
                </a:lnTo>
                <a:lnTo>
                  <a:pt x="18816" y="0"/>
                </a:lnTo>
                <a:lnTo>
                  <a:pt x="15094" y="1584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628650" y="2239617"/>
            <a:ext cx="2949437" cy="3018182"/>
          </a:xfrm>
          <a:prstGeom prst="rect">
            <a:avLst/>
          </a:prstGeo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5860958" y="2211250"/>
            <a:ext cx="2654392" cy="3046549"/>
          </a:xfrm>
          <a:prstGeom prst="rect">
            <a:avLst/>
          </a:prstGeo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3" name="Picture Placeholder 2">
            <a:extLst>
              <a:ext uri="{FF2B5EF4-FFF2-40B4-BE49-F238E27FC236}">
                <a16:creationId xmlns:a16="http://schemas.microsoft.com/office/drawing/2014/main" id="{54A63AE7-1B48-144C-AEAD-FC9F30BE4608}"/>
              </a:ext>
            </a:extLst>
          </p:cNvPr>
          <p:cNvSpPr>
            <a:spLocks noGrp="1"/>
          </p:cNvSpPr>
          <p:nvPr userDrawn="1">
            <p:ph type="pic" sz="quarter" idx="13" hasCustomPrompt="1"/>
          </p:nvPr>
        </p:nvSpPr>
        <p:spPr>
          <a:xfrm>
            <a:off x="628650" y="304800"/>
            <a:ext cx="3784600" cy="1484313"/>
          </a:xfrm>
          <a:solidFill>
            <a:schemeClr val="bg2"/>
          </a:solidFill>
        </p:spPr>
        <p:txBody>
          <a:bodyPr anchor="ctr"/>
          <a:lstStyle>
            <a:lvl1pPr marL="0" indent="0" algn="ctr">
              <a:buNone/>
              <a:defRPr/>
            </a:lvl1pPr>
          </a:lstStyle>
          <a:p>
            <a:r>
              <a:rPr lang="en-US" dirty="0"/>
              <a:t>Click here to insert your logo</a:t>
            </a:r>
          </a:p>
        </p:txBody>
      </p:sp>
      <p:sp>
        <p:nvSpPr>
          <p:cNvPr id="28" name="Freeform: Shape 27">
            <a:extLst>
              <a:ext uri="{FF2B5EF4-FFF2-40B4-BE49-F238E27FC236}">
                <a16:creationId xmlns:a16="http://schemas.microsoft.com/office/drawing/2014/main" id="{339B59B4-43CE-4513-B9E9-83C816F3B0E6}"/>
              </a:ext>
            </a:extLst>
          </p:cNvPr>
          <p:cNvSpPr/>
          <p:nvPr userDrawn="1"/>
        </p:nvSpPr>
        <p:spPr>
          <a:xfrm>
            <a:off x="5500451" y="1376486"/>
            <a:ext cx="1073341" cy="749405"/>
          </a:xfrm>
          <a:custGeom>
            <a:avLst/>
            <a:gdLst>
              <a:gd name="connsiteX0" fmla="*/ 29771 w 1073341"/>
              <a:gd name="connsiteY0" fmla="*/ 0 h 749405"/>
              <a:gd name="connsiteX1" fmla="*/ 341769 w 1073341"/>
              <a:gd name="connsiteY1" fmla="*/ 0 h 749405"/>
              <a:gd name="connsiteX2" fmla="*/ 1073341 w 1073341"/>
              <a:gd name="connsiteY2" fmla="*/ 0 h 749405"/>
              <a:gd name="connsiteX3" fmla="*/ 1073341 w 1073341"/>
              <a:gd name="connsiteY3" fmla="*/ 748580 h 749405"/>
              <a:gd name="connsiteX4" fmla="*/ 826476 w 1073341"/>
              <a:gd name="connsiteY4" fmla="*/ 748580 h 749405"/>
              <a:gd name="connsiteX5" fmla="*/ 5709 w 1073341"/>
              <a:gd name="connsiteY5" fmla="*/ 748580 h 749405"/>
              <a:gd name="connsiteX6" fmla="*/ 0 w 1073341"/>
              <a:gd name="connsiteY6" fmla="*/ 749405 h 749405"/>
              <a:gd name="connsiteX7" fmla="*/ 0 w 1073341"/>
              <a:gd name="connsiteY7" fmla="*/ 2177 h 749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3341" h="749405">
                <a:moveTo>
                  <a:pt x="29771" y="0"/>
                </a:moveTo>
                <a:lnTo>
                  <a:pt x="341769" y="0"/>
                </a:lnTo>
                <a:lnTo>
                  <a:pt x="1073341" y="0"/>
                </a:lnTo>
                <a:lnTo>
                  <a:pt x="1073341" y="748580"/>
                </a:lnTo>
                <a:lnTo>
                  <a:pt x="826476" y="748580"/>
                </a:lnTo>
                <a:lnTo>
                  <a:pt x="5709" y="748580"/>
                </a:lnTo>
                <a:lnTo>
                  <a:pt x="0" y="749405"/>
                </a:lnTo>
                <a:lnTo>
                  <a:pt x="0" y="2177"/>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207265F-7587-EF46-84E3-5367ACC50A7C}"/>
              </a:ext>
            </a:extLst>
          </p:cNvPr>
          <p:cNvGrpSpPr/>
          <p:nvPr userDrawn="1"/>
        </p:nvGrpSpPr>
        <p:grpSpPr>
          <a:xfrm>
            <a:off x="0" y="136524"/>
            <a:ext cx="9144000" cy="2076598"/>
            <a:chOff x="17767299" y="10325099"/>
            <a:chExt cx="9193530" cy="2087847"/>
          </a:xfrm>
        </p:grpSpPr>
        <p:sp>
          <p:nvSpPr>
            <p:cNvPr id="11" name="Shape">
              <a:extLst>
                <a:ext uri="{FF2B5EF4-FFF2-40B4-BE49-F238E27FC236}">
                  <a16:creationId xmlns:a16="http://schemas.microsoft.com/office/drawing/2014/main" id="{C039B92B-5FD3-704E-8C99-8C61175EC7D6}"/>
                </a:ext>
              </a:extLst>
            </p:cNvPr>
            <p:cNvSpPr/>
            <p:nvPr/>
          </p:nvSpPr>
          <p:spPr>
            <a:xfrm>
              <a:off x="23647400" y="10642599"/>
              <a:ext cx="3313429" cy="1187452"/>
            </a:xfrm>
            <a:custGeom>
              <a:avLst/>
              <a:gdLst/>
              <a:ahLst/>
              <a:cxnLst>
                <a:cxn ang="0">
                  <a:pos x="wd2" y="hd2"/>
                </a:cxn>
                <a:cxn ang="5400000">
                  <a:pos x="wd2" y="hd2"/>
                </a:cxn>
                <a:cxn ang="10800000">
                  <a:pos x="wd2" y="hd2"/>
                </a:cxn>
                <a:cxn ang="16200000">
                  <a:pos x="wd2" y="hd2"/>
                </a:cxn>
              </a:cxnLst>
              <a:rect l="0" t="0" r="r" b="b"/>
              <a:pathLst>
                <a:path w="21600" h="21600" extrusionOk="0">
                  <a:moveTo>
                    <a:pt x="7642" y="23"/>
                  </a:moveTo>
                  <a:lnTo>
                    <a:pt x="5737" y="23"/>
                  </a:lnTo>
                  <a:lnTo>
                    <a:pt x="5009" y="23"/>
                  </a:lnTo>
                  <a:cubicBezTo>
                    <a:pt x="4073" y="23"/>
                    <a:pt x="3221" y="1548"/>
                    <a:pt x="2840" y="3927"/>
                  </a:cubicBezTo>
                  <a:lnTo>
                    <a:pt x="2691" y="4851"/>
                  </a:lnTo>
                  <a:lnTo>
                    <a:pt x="0" y="21600"/>
                  </a:lnTo>
                  <a:lnTo>
                    <a:pt x="1904" y="21600"/>
                  </a:lnTo>
                  <a:lnTo>
                    <a:pt x="4446" y="5775"/>
                  </a:lnTo>
                  <a:cubicBezTo>
                    <a:pt x="4537" y="5221"/>
                    <a:pt x="4736" y="4851"/>
                    <a:pt x="4951" y="4851"/>
                  </a:cubicBezTo>
                  <a:lnTo>
                    <a:pt x="4951" y="4851"/>
                  </a:lnTo>
                  <a:lnTo>
                    <a:pt x="6855" y="4851"/>
                  </a:lnTo>
                  <a:lnTo>
                    <a:pt x="21600" y="4851"/>
                  </a:lnTo>
                  <a:lnTo>
                    <a:pt x="21600" y="0"/>
                  </a:lnTo>
                  <a:lnTo>
                    <a:pt x="7642"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CA13556-44C3-A648-B09E-9E4D9467818C}"/>
                </a:ext>
              </a:extLst>
            </p:cNvPr>
            <p:cNvSpPr/>
            <p:nvPr/>
          </p:nvSpPr>
          <p:spPr>
            <a:xfrm>
              <a:off x="17767299" y="12096715"/>
              <a:ext cx="6052821" cy="316231"/>
            </a:xfrm>
            <a:custGeom>
              <a:avLst/>
              <a:gdLst/>
              <a:ahLst/>
              <a:cxnLst>
                <a:cxn ang="0">
                  <a:pos x="wd2" y="hd2"/>
                </a:cxn>
                <a:cxn ang="5400000">
                  <a:pos x="wd2" y="hd2"/>
                </a:cxn>
                <a:cxn ang="10800000">
                  <a:pos x="wd2" y="hd2"/>
                </a:cxn>
                <a:cxn ang="16200000">
                  <a:pos x="wd2" y="hd2"/>
                </a:cxn>
              </a:cxnLst>
              <a:rect l="0" t="0" r="r" b="b"/>
              <a:pathLst>
                <a:path w="21600" h="21600" extrusionOk="0">
                  <a:moveTo>
                    <a:pt x="20277" y="3383"/>
                  </a:moveTo>
                  <a:lnTo>
                    <a:pt x="0" y="3383"/>
                  </a:lnTo>
                  <a:lnTo>
                    <a:pt x="0" y="21600"/>
                  </a:lnTo>
                  <a:lnTo>
                    <a:pt x="20249" y="21600"/>
                  </a:lnTo>
                  <a:cubicBezTo>
                    <a:pt x="20762" y="21600"/>
                    <a:pt x="21228" y="15875"/>
                    <a:pt x="21437" y="6940"/>
                  </a:cubicBezTo>
                  <a:lnTo>
                    <a:pt x="21600" y="0"/>
                  </a:lnTo>
                  <a:lnTo>
                    <a:pt x="20558" y="0"/>
                  </a:lnTo>
                  <a:lnTo>
                    <a:pt x="20558" y="87"/>
                  </a:lnTo>
                  <a:cubicBezTo>
                    <a:pt x="20508" y="1995"/>
                    <a:pt x="20399" y="3383"/>
                    <a:pt x="20277" y="3383"/>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09D6017-F499-3742-A964-0296EBB83D9F}"/>
                </a:ext>
              </a:extLst>
            </p:cNvPr>
            <p:cNvSpPr/>
            <p:nvPr/>
          </p:nvSpPr>
          <p:spPr>
            <a:xfrm>
              <a:off x="24523700" y="10325099"/>
              <a:ext cx="2434592" cy="318771"/>
            </a:xfrm>
            <a:custGeom>
              <a:avLst/>
              <a:gdLst/>
              <a:ahLst/>
              <a:cxnLst>
                <a:cxn ang="0">
                  <a:pos x="wd2" y="hd2"/>
                </a:cxn>
                <a:cxn ang="5400000">
                  <a:pos x="wd2" y="hd2"/>
                </a:cxn>
                <a:cxn ang="10800000">
                  <a:pos x="wd2" y="hd2"/>
                </a:cxn>
                <a:cxn ang="16200000">
                  <a:pos x="wd2" y="hd2"/>
                </a:cxn>
              </a:cxnLst>
              <a:rect l="0" t="0" r="r" b="b"/>
              <a:pathLst>
                <a:path w="21600" h="21600" extrusionOk="0">
                  <a:moveTo>
                    <a:pt x="406" y="14716"/>
                  </a:moveTo>
                  <a:lnTo>
                    <a:pt x="0" y="21600"/>
                  </a:lnTo>
                  <a:lnTo>
                    <a:pt x="2592" y="21600"/>
                  </a:lnTo>
                  <a:lnTo>
                    <a:pt x="2592" y="21514"/>
                  </a:lnTo>
                  <a:cubicBezTo>
                    <a:pt x="2715" y="19449"/>
                    <a:pt x="2986" y="18072"/>
                    <a:pt x="3279" y="18072"/>
                  </a:cubicBezTo>
                  <a:lnTo>
                    <a:pt x="21600" y="18072"/>
                  </a:lnTo>
                  <a:lnTo>
                    <a:pt x="21600" y="0"/>
                  </a:lnTo>
                  <a:lnTo>
                    <a:pt x="3358" y="0"/>
                  </a:lnTo>
                  <a:cubicBezTo>
                    <a:pt x="2084" y="86"/>
                    <a:pt x="935" y="5852"/>
                    <a:pt x="406" y="1471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F5C8AC74-0016-5440-B49A-893221943CC5}"/>
                </a:ext>
              </a:extLst>
            </p:cNvPr>
            <p:cNvSpPr/>
            <p:nvPr/>
          </p:nvSpPr>
          <p:spPr>
            <a:xfrm>
              <a:off x="17767300" y="10909299"/>
              <a:ext cx="6932931" cy="1187452"/>
            </a:xfrm>
            <a:custGeom>
              <a:avLst/>
              <a:gdLst/>
              <a:ahLst/>
              <a:cxnLst>
                <a:cxn ang="0">
                  <a:pos x="wd2" y="hd2"/>
                </a:cxn>
                <a:cxn ang="5400000">
                  <a:pos x="wd2" y="hd2"/>
                </a:cxn>
                <a:cxn ang="10800000">
                  <a:pos x="wd2" y="hd2"/>
                </a:cxn>
                <a:cxn ang="16200000">
                  <a:pos x="wd2" y="hd2"/>
                </a:cxn>
              </a:cxnLst>
              <a:rect l="0" t="0" r="r" b="b"/>
              <a:pathLst>
                <a:path w="21600" h="21600" extrusionOk="0">
                  <a:moveTo>
                    <a:pt x="19471" y="15825"/>
                  </a:moveTo>
                  <a:cubicBezTo>
                    <a:pt x="19428" y="16379"/>
                    <a:pt x="19333" y="16749"/>
                    <a:pt x="19230" y="16749"/>
                  </a:cubicBezTo>
                  <a:lnTo>
                    <a:pt x="19230" y="16749"/>
                  </a:lnTo>
                  <a:lnTo>
                    <a:pt x="18320" y="16749"/>
                  </a:lnTo>
                  <a:lnTo>
                    <a:pt x="19606" y="0"/>
                  </a:lnTo>
                  <a:lnTo>
                    <a:pt x="0" y="0"/>
                  </a:lnTo>
                  <a:lnTo>
                    <a:pt x="0" y="16749"/>
                  </a:lnTo>
                  <a:lnTo>
                    <a:pt x="0" y="21600"/>
                  </a:lnTo>
                  <a:lnTo>
                    <a:pt x="17948" y="21600"/>
                  </a:lnTo>
                  <a:lnTo>
                    <a:pt x="18858" y="21600"/>
                  </a:lnTo>
                  <a:lnTo>
                    <a:pt x="19206" y="21600"/>
                  </a:lnTo>
                  <a:cubicBezTo>
                    <a:pt x="19653" y="21600"/>
                    <a:pt x="20061" y="20075"/>
                    <a:pt x="20243" y="17696"/>
                  </a:cubicBezTo>
                  <a:lnTo>
                    <a:pt x="21600" y="23"/>
                  </a:lnTo>
                  <a:lnTo>
                    <a:pt x="20690" y="23"/>
                  </a:lnTo>
                  <a:lnTo>
                    <a:pt x="19471" y="1582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769309"/>
            <a:ext cx="5122793" cy="1043448"/>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358393"/>
            <a:ext cx="7886700" cy="3818569"/>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5/21/2020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18874926-C00C-42BD-BC0C-A20BA23FE1B8}"/>
              </a:ext>
            </a:extLst>
          </p:cNvPr>
          <p:cNvSpPr/>
          <p:nvPr/>
        </p:nvSpPr>
        <p:spPr>
          <a:xfrm>
            <a:off x="5432753" y="909665"/>
            <a:ext cx="3711247" cy="4444983"/>
          </a:xfrm>
          <a:custGeom>
            <a:avLst/>
            <a:gdLst>
              <a:gd name="connsiteX0" fmla="*/ 2378179 w 3711247"/>
              <a:gd name="connsiteY0" fmla="*/ 0 h 4444983"/>
              <a:gd name="connsiteX1" fmla="*/ 2569552 w 3711247"/>
              <a:gd name="connsiteY1" fmla="*/ 0 h 4444983"/>
              <a:gd name="connsiteX2" fmla="*/ 3070957 w 3711247"/>
              <a:gd name="connsiteY2" fmla="*/ 0 h 4444983"/>
              <a:gd name="connsiteX3" fmla="*/ 3070957 w 3711247"/>
              <a:gd name="connsiteY3" fmla="*/ 1235 h 4444983"/>
              <a:gd name="connsiteX4" fmla="*/ 3711247 w 3711247"/>
              <a:gd name="connsiteY4" fmla="*/ 1235 h 4444983"/>
              <a:gd name="connsiteX5" fmla="*/ 3711247 w 3711247"/>
              <a:gd name="connsiteY5" fmla="*/ 458492 h 4444983"/>
              <a:gd name="connsiteX6" fmla="*/ 2864557 w 3711247"/>
              <a:gd name="connsiteY6" fmla="*/ 458492 h 4444983"/>
              <a:gd name="connsiteX7" fmla="*/ 2362979 w 3711247"/>
              <a:gd name="connsiteY7" fmla="*/ 458492 h 4444983"/>
              <a:gd name="connsiteX8" fmla="*/ 2230158 w 3711247"/>
              <a:gd name="connsiteY8" fmla="*/ 544511 h 4444983"/>
              <a:gd name="connsiteX9" fmla="*/ 501406 w 3711247"/>
              <a:gd name="connsiteY9" fmla="*/ 4444983 h 4444983"/>
              <a:gd name="connsiteX10" fmla="*/ 0 w 3711247"/>
              <a:gd name="connsiteY10" fmla="*/ 4444983 h 4444983"/>
              <a:gd name="connsiteX11" fmla="*/ 1767787 w 3711247"/>
              <a:gd name="connsiteY11" fmla="*/ 457257 h 4444983"/>
              <a:gd name="connsiteX12" fmla="*/ 1807167 w 3711247"/>
              <a:gd name="connsiteY12" fmla="*/ 369798 h 4444983"/>
              <a:gd name="connsiteX13" fmla="*/ 2378179 w 3711247"/>
              <a:gd name="connsiteY13" fmla="*/ 0 h 4444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1247" h="4444983">
                <a:moveTo>
                  <a:pt x="2378179" y="0"/>
                </a:moveTo>
                <a:lnTo>
                  <a:pt x="2569552" y="0"/>
                </a:lnTo>
                <a:lnTo>
                  <a:pt x="3070957" y="0"/>
                </a:lnTo>
                <a:lnTo>
                  <a:pt x="3070957" y="1235"/>
                </a:lnTo>
                <a:lnTo>
                  <a:pt x="3711247" y="1235"/>
                </a:lnTo>
                <a:lnTo>
                  <a:pt x="3711247" y="458492"/>
                </a:lnTo>
                <a:lnTo>
                  <a:pt x="2864557" y="458492"/>
                </a:lnTo>
                <a:lnTo>
                  <a:pt x="2362979" y="458492"/>
                </a:lnTo>
                <a:cubicBezTo>
                  <a:pt x="2306154" y="458492"/>
                  <a:pt x="2254166" y="491418"/>
                  <a:pt x="2230158" y="544511"/>
                </a:cubicBezTo>
                <a:lnTo>
                  <a:pt x="501406" y="4444983"/>
                </a:lnTo>
                <a:lnTo>
                  <a:pt x="0" y="4444983"/>
                </a:lnTo>
                <a:lnTo>
                  <a:pt x="1767787" y="457257"/>
                </a:lnTo>
                <a:lnTo>
                  <a:pt x="1807167" y="369798"/>
                </a:lnTo>
                <a:cubicBezTo>
                  <a:pt x="1908381" y="144462"/>
                  <a:pt x="2131362" y="0"/>
                  <a:pt x="2378179"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Shape">
            <a:extLst>
              <a:ext uri="{FF2B5EF4-FFF2-40B4-BE49-F238E27FC236}">
                <a16:creationId xmlns:a16="http://schemas.microsoft.com/office/drawing/2014/main" id="{2CE96FE8-182A-9140-96B7-BE7FE2F2041D}"/>
              </a:ext>
            </a:extLst>
          </p:cNvPr>
          <p:cNvSpPr/>
          <p:nvPr/>
        </p:nvSpPr>
        <p:spPr>
          <a:xfrm>
            <a:off x="0" y="5810540"/>
            <a:ext cx="5732884" cy="545809"/>
          </a:xfrm>
          <a:custGeom>
            <a:avLst/>
            <a:gdLst/>
            <a:ahLst/>
            <a:cxnLst>
              <a:cxn ang="0">
                <a:pos x="wd2" y="hd2"/>
              </a:cxn>
              <a:cxn ang="5400000">
                <a:pos x="wd2" y="hd2"/>
              </a:cxn>
              <a:cxn ang="10800000">
                <a:pos x="wd2" y="hd2"/>
              </a:cxn>
              <a:cxn ang="16200000">
                <a:pos x="wd2" y="hd2"/>
              </a:cxn>
            </a:cxnLst>
            <a:rect l="0" t="0" r="r" b="b"/>
            <a:pathLst>
              <a:path w="21600" h="21600" extrusionOk="0">
                <a:moveTo>
                  <a:pt x="19205" y="3508"/>
                </a:moveTo>
                <a:lnTo>
                  <a:pt x="0" y="3508"/>
                </a:lnTo>
                <a:lnTo>
                  <a:pt x="0" y="21600"/>
                </a:lnTo>
                <a:lnTo>
                  <a:pt x="19152" y="21600"/>
                </a:lnTo>
                <a:cubicBezTo>
                  <a:pt x="20083" y="21600"/>
                  <a:pt x="20922" y="15887"/>
                  <a:pt x="21304" y="6966"/>
                </a:cubicBezTo>
                <a:lnTo>
                  <a:pt x="21600" y="0"/>
                </a:lnTo>
                <a:lnTo>
                  <a:pt x="19711" y="0"/>
                </a:lnTo>
                <a:lnTo>
                  <a:pt x="19711" y="50"/>
                </a:lnTo>
                <a:cubicBezTo>
                  <a:pt x="19620" y="2205"/>
                  <a:pt x="19424" y="3508"/>
                  <a:pt x="19205" y="3508"/>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Freeform: Shape 18">
            <a:extLst>
              <a:ext uri="{FF2B5EF4-FFF2-40B4-BE49-F238E27FC236}">
                <a16:creationId xmlns:a16="http://schemas.microsoft.com/office/drawing/2014/main" id="{2C036087-68B0-4D7A-9348-FA2AEB605A3D}"/>
              </a:ext>
            </a:extLst>
          </p:cNvPr>
          <p:cNvSpPr/>
          <p:nvPr/>
        </p:nvSpPr>
        <p:spPr>
          <a:xfrm>
            <a:off x="8003498" y="365116"/>
            <a:ext cx="1140503" cy="544557"/>
          </a:xfrm>
          <a:custGeom>
            <a:avLst/>
            <a:gdLst>
              <a:gd name="connsiteX0" fmla="*/ 648376 w 1140503"/>
              <a:gd name="connsiteY0" fmla="*/ 8 h 544557"/>
              <a:gd name="connsiteX1" fmla="*/ 1140503 w 1140503"/>
              <a:gd name="connsiteY1" fmla="*/ 8 h 544557"/>
              <a:gd name="connsiteX2" fmla="*/ 1140503 w 1140503"/>
              <a:gd name="connsiteY2" fmla="*/ 457177 h 544557"/>
              <a:gd name="connsiteX3" fmla="*/ 634451 w 1140503"/>
              <a:gd name="connsiteY3" fmla="*/ 457177 h 544557"/>
              <a:gd name="connsiteX4" fmla="*/ 501497 w 1140503"/>
              <a:gd name="connsiteY4" fmla="*/ 543294 h 544557"/>
              <a:gd name="connsiteX5" fmla="*/ 501497 w 1140503"/>
              <a:gd name="connsiteY5" fmla="*/ 544557 h 544557"/>
              <a:gd name="connsiteX6" fmla="*/ 0 w 1140503"/>
              <a:gd name="connsiteY6" fmla="*/ 544557 h 544557"/>
              <a:gd name="connsiteX7" fmla="*/ 78493 w 1140503"/>
              <a:gd name="connsiteY7" fmla="*/ 368533 h 544557"/>
              <a:gd name="connsiteX8" fmla="*/ 648376 w 1140503"/>
              <a:gd name="connsiteY8" fmla="*/ 8 h 54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0503" h="544557">
                <a:moveTo>
                  <a:pt x="648376" y="8"/>
                </a:moveTo>
                <a:lnTo>
                  <a:pt x="1140503" y="8"/>
                </a:lnTo>
                <a:lnTo>
                  <a:pt x="1140503" y="457177"/>
                </a:lnTo>
                <a:lnTo>
                  <a:pt x="634451" y="457177"/>
                </a:lnTo>
                <a:cubicBezTo>
                  <a:pt x="577463" y="457177"/>
                  <a:pt x="525528" y="490102"/>
                  <a:pt x="501497" y="543294"/>
                </a:cubicBezTo>
                <a:lnTo>
                  <a:pt x="501497" y="544557"/>
                </a:lnTo>
                <a:lnTo>
                  <a:pt x="0" y="544557"/>
                </a:lnTo>
                <a:lnTo>
                  <a:pt x="78493" y="368533"/>
                </a:lnTo>
                <a:cubicBezTo>
                  <a:pt x="179836" y="144370"/>
                  <a:pt x="402735" y="-1255"/>
                  <a:pt x="648376" y="8"/>
                </a:cubicBez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4" name="Shape">
            <a:extLst>
              <a:ext uri="{FF2B5EF4-FFF2-40B4-BE49-F238E27FC236}">
                <a16:creationId xmlns:a16="http://schemas.microsoft.com/office/drawing/2014/main" id="{769797CD-6F7B-664F-AF87-44AAE8A7EE78}"/>
              </a:ext>
            </a:extLst>
          </p:cNvPr>
          <p:cNvSpPr/>
          <p:nvPr/>
        </p:nvSpPr>
        <p:spPr>
          <a:xfrm>
            <a:off x="0" y="1365561"/>
            <a:ext cx="8302368" cy="4444980"/>
          </a:xfrm>
          <a:custGeom>
            <a:avLst/>
            <a:gdLst/>
            <a:ahLst/>
            <a:cxnLst>
              <a:cxn ang="0">
                <a:pos x="wd2" y="hd2"/>
              </a:cxn>
              <a:cxn ang="5400000">
                <a:pos x="wd2" y="hd2"/>
              </a:cxn>
              <a:cxn ang="10800000">
                <a:pos x="wd2" y="hd2"/>
              </a:cxn>
              <a:cxn ang="16200000">
                <a:pos x="wd2" y="hd2"/>
              </a:cxn>
            </a:cxnLst>
            <a:rect l="0" t="0" r="r" b="b"/>
            <a:pathLst>
              <a:path w="21600" h="21600" extrusionOk="0">
                <a:moveTo>
                  <a:pt x="15795" y="18960"/>
                </a:moveTo>
                <a:cubicBezTo>
                  <a:pt x="15732" y="19218"/>
                  <a:pt x="15597" y="19378"/>
                  <a:pt x="15449" y="19378"/>
                </a:cubicBezTo>
                <a:lnTo>
                  <a:pt x="15449" y="19378"/>
                </a:lnTo>
                <a:lnTo>
                  <a:pt x="14144" y="19378"/>
                </a:lnTo>
                <a:lnTo>
                  <a:pt x="18743" y="0"/>
                </a:lnTo>
                <a:lnTo>
                  <a:pt x="0" y="0"/>
                </a:lnTo>
                <a:lnTo>
                  <a:pt x="0" y="19378"/>
                </a:lnTo>
                <a:lnTo>
                  <a:pt x="0" y="21600"/>
                </a:lnTo>
                <a:lnTo>
                  <a:pt x="13610" y="21600"/>
                </a:lnTo>
                <a:lnTo>
                  <a:pt x="14915" y="21600"/>
                </a:lnTo>
                <a:lnTo>
                  <a:pt x="15413" y="21600"/>
                </a:lnTo>
                <a:cubicBezTo>
                  <a:pt x="16055" y="21600"/>
                  <a:pt x="16635" y="20898"/>
                  <a:pt x="16898" y="19803"/>
                </a:cubicBezTo>
                <a:lnTo>
                  <a:pt x="21600" y="0"/>
                </a:lnTo>
                <a:lnTo>
                  <a:pt x="20295" y="0"/>
                </a:lnTo>
                <a:lnTo>
                  <a:pt x="15795" y="189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5"/>
            <a:ext cx="6513715" cy="821049"/>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503353"/>
            <a:ext cx="4802836" cy="416857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fld id="{A1B086EF-1F45-4ECD-8D5C-3F0C3828F6FB}" type="datetimeFigureOut">
              <a:rPr lang="en-US" smtClean="0"/>
              <a:t>5/21/2020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EFC1F2DA-69EB-B44C-B57C-F187E45F7798}"/>
              </a:ext>
            </a:extLst>
          </p:cNvPr>
          <p:cNvSpPr>
            <a:spLocks noGrp="1"/>
          </p:cNvSpPr>
          <p:nvPr>
            <p:ph type="pic" sz="quarter" idx="13"/>
          </p:nvPr>
        </p:nvSpPr>
        <p:spPr>
          <a:xfrm>
            <a:off x="2972655" y="2139043"/>
            <a:ext cx="6171345" cy="3319921"/>
          </a:xfrm>
          <a:custGeom>
            <a:avLst/>
            <a:gdLst>
              <a:gd name="connsiteX0" fmla="*/ 0 w 6171345"/>
              <a:gd name="connsiteY0" fmla="*/ 0 h 3319921"/>
              <a:gd name="connsiteX1" fmla="*/ 6171345 w 6171345"/>
              <a:gd name="connsiteY1" fmla="*/ 0 h 3319921"/>
              <a:gd name="connsiteX2" fmla="*/ 6171345 w 6171345"/>
              <a:gd name="connsiteY2" fmla="*/ 3319921 h 3319921"/>
              <a:gd name="connsiteX3" fmla="*/ 0 w 6171345"/>
              <a:gd name="connsiteY3" fmla="*/ 3319921 h 3319921"/>
            </a:gdLst>
            <a:ahLst/>
            <a:cxnLst>
              <a:cxn ang="0">
                <a:pos x="connsiteX0" y="connsiteY0"/>
              </a:cxn>
              <a:cxn ang="0">
                <a:pos x="connsiteX1" y="connsiteY1"/>
              </a:cxn>
              <a:cxn ang="0">
                <a:pos x="connsiteX2" y="connsiteY2"/>
              </a:cxn>
              <a:cxn ang="0">
                <a:pos x="connsiteX3" y="connsiteY3"/>
              </a:cxn>
            </a:cxnLst>
            <a:rect l="l" t="t" r="r" b="b"/>
            <a:pathLst>
              <a:path w="6171345" h="3319921">
                <a:moveTo>
                  <a:pt x="0" y="0"/>
                </a:moveTo>
                <a:lnTo>
                  <a:pt x="6171345" y="0"/>
                </a:lnTo>
                <a:lnTo>
                  <a:pt x="6171345" y="3319921"/>
                </a:lnTo>
                <a:lnTo>
                  <a:pt x="0" y="3319921"/>
                </a:lnTo>
                <a:close/>
              </a:path>
            </a:pathLst>
          </a:custGeom>
          <a:solidFill>
            <a:schemeClr val="bg2"/>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2268537"/>
            <a:ext cx="2112168" cy="2293938"/>
          </a:xfrm>
          <a:prstGeom prst="rect">
            <a:avLst/>
          </a:prstGeom>
        </p:spPr>
        <p:txBody>
          <a:bodyPr anchor="ctr"/>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4722278"/>
            <a:ext cx="3205990" cy="729578"/>
          </a:xfrm>
          <a:prstGeom prst="rect">
            <a:avLst/>
          </a:prstGeom>
        </p:spPr>
        <p:txBody>
          <a:bodyPr anchor="ct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FEA97B0E-3B2B-4A18-B788-ABE894550D5B}"/>
              </a:ext>
            </a:extLst>
          </p:cNvPr>
          <p:cNvSpPr>
            <a:spLocks noGrp="1"/>
          </p:cNvSpPr>
          <p:nvPr userDrawn="1">
            <p:ph type="pic" sz="quarter" idx="13"/>
          </p:nvPr>
        </p:nvSpPr>
        <p:spPr>
          <a:xfrm>
            <a:off x="0" y="0"/>
            <a:ext cx="9144001" cy="4672013"/>
          </a:xfrm>
          <a:custGeom>
            <a:avLst/>
            <a:gdLst>
              <a:gd name="connsiteX0" fmla="*/ 0 w 9144001"/>
              <a:gd name="connsiteY0" fmla="*/ 0 h 4672013"/>
              <a:gd name="connsiteX1" fmla="*/ 6115051 w 9144001"/>
              <a:gd name="connsiteY1" fmla="*/ 0 h 4672013"/>
              <a:gd name="connsiteX2" fmla="*/ 9134475 w 9144001"/>
              <a:gd name="connsiteY2" fmla="*/ 0 h 4672013"/>
              <a:gd name="connsiteX3" fmla="*/ 9144001 w 9144001"/>
              <a:gd name="connsiteY3" fmla="*/ 0 h 4672013"/>
              <a:gd name="connsiteX4" fmla="*/ 9144001 w 9144001"/>
              <a:gd name="connsiteY4" fmla="*/ 905623 h 4672013"/>
              <a:gd name="connsiteX5" fmla="*/ 9134475 w 9144001"/>
              <a:gd name="connsiteY5" fmla="*/ 905623 h 4672013"/>
              <a:gd name="connsiteX6" fmla="*/ 6869006 w 9144001"/>
              <a:gd name="connsiteY6" fmla="*/ 905623 h 4672013"/>
              <a:gd name="connsiteX7" fmla="*/ 5115036 w 9144001"/>
              <a:gd name="connsiteY7" fmla="*/ 4672013 h 4672013"/>
              <a:gd name="connsiteX8" fmla="*/ 0 w 9144001"/>
              <a:gd name="connsiteY8" fmla="*/ 4672013 h 4672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1" h="4672013">
                <a:moveTo>
                  <a:pt x="0" y="0"/>
                </a:moveTo>
                <a:lnTo>
                  <a:pt x="6115051" y="0"/>
                </a:lnTo>
                <a:lnTo>
                  <a:pt x="9134475" y="0"/>
                </a:lnTo>
                <a:lnTo>
                  <a:pt x="9144001" y="0"/>
                </a:lnTo>
                <a:lnTo>
                  <a:pt x="9144001" y="905623"/>
                </a:lnTo>
                <a:lnTo>
                  <a:pt x="9134475" y="905623"/>
                </a:lnTo>
                <a:lnTo>
                  <a:pt x="6869006" y="905623"/>
                </a:lnTo>
                <a:lnTo>
                  <a:pt x="5115036" y="4672013"/>
                </a:lnTo>
                <a:lnTo>
                  <a:pt x="0" y="4672013"/>
                </a:lnTo>
                <a:close/>
              </a:path>
            </a:pathLst>
          </a:custGeom>
          <a:solidFill>
            <a:schemeClr val="bg2"/>
          </a:solidFill>
        </p:spPr>
        <p:txBody>
          <a:bodyPr wrap="square" lIns="503999" anchor="ctr">
            <a:noAutofit/>
          </a:bodyPr>
          <a:lstStyle>
            <a:lvl1pPr marL="0" indent="0">
              <a:buNone/>
              <a:defRPr/>
            </a:lvl1pPr>
          </a:lstStyle>
          <a:p>
            <a:endParaRPr lang="en-US" dirty="0"/>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6265264" y="2239580"/>
            <a:ext cx="2245323" cy="3132054"/>
          </a:xfrm>
          <a:prstGeom prst="rect">
            <a:avLst/>
          </a:prstGeom>
        </p:spPr>
        <p:txBody>
          <a:bodyPr anchor="ctr"/>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4412974" y="5501140"/>
            <a:ext cx="4097613" cy="588510"/>
          </a:xfrm>
          <a:prstGeom prst="rect">
            <a:avLst/>
          </a:prstGeom>
        </p:spPr>
        <p:txBody>
          <a:bodyPr anchor="ct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Shape">
            <a:extLst>
              <a:ext uri="{FF2B5EF4-FFF2-40B4-BE49-F238E27FC236}">
                <a16:creationId xmlns:a16="http://schemas.microsoft.com/office/drawing/2014/main" id="{78C5FCF4-EC37-A34B-B185-438906BD7DC4}"/>
              </a:ext>
            </a:extLst>
          </p:cNvPr>
          <p:cNvSpPr/>
          <p:nvPr/>
        </p:nvSpPr>
        <p:spPr>
          <a:xfrm>
            <a:off x="0" y="4712175"/>
            <a:ext cx="5365891" cy="627381"/>
          </a:xfrm>
          <a:custGeom>
            <a:avLst/>
            <a:gdLst/>
            <a:ahLst/>
            <a:cxnLst>
              <a:cxn ang="0">
                <a:pos x="wd2" y="hd2"/>
              </a:cxn>
              <a:cxn ang="5400000">
                <a:pos x="wd2" y="hd2"/>
              </a:cxn>
              <a:cxn ang="10800000">
                <a:pos x="wd2" y="hd2"/>
              </a:cxn>
              <a:cxn ang="16200000">
                <a:pos x="wd2" y="hd2"/>
              </a:cxn>
            </a:cxnLst>
            <a:rect l="0" t="0" r="r" b="b"/>
            <a:pathLst>
              <a:path w="21600" h="21600" extrusionOk="0">
                <a:moveTo>
                  <a:pt x="18671" y="3454"/>
                </a:moveTo>
                <a:lnTo>
                  <a:pt x="0" y="3454"/>
                </a:lnTo>
                <a:lnTo>
                  <a:pt x="0" y="21600"/>
                </a:lnTo>
                <a:lnTo>
                  <a:pt x="18605" y="21600"/>
                </a:lnTo>
                <a:cubicBezTo>
                  <a:pt x="19744" y="21600"/>
                  <a:pt x="20776" y="15872"/>
                  <a:pt x="21239" y="6952"/>
                </a:cubicBezTo>
                <a:lnTo>
                  <a:pt x="21600" y="0"/>
                </a:lnTo>
                <a:lnTo>
                  <a:pt x="19286" y="0"/>
                </a:lnTo>
                <a:lnTo>
                  <a:pt x="19281" y="44"/>
                </a:lnTo>
                <a:cubicBezTo>
                  <a:pt x="19180" y="2143"/>
                  <a:pt x="18936" y="3454"/>
                  <a:pt x="18671" y="3454"/>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6E3A1C88-D703-5544-B424-D3DB79D658C3}"/>
              </a:ext>
            </a:extLst>
          </p:cNvPr>
          <p:cNvSpPr/>
          <p:nvPr/>
        </p:nvSpPr>
        <p:spPr>
          <a:xfrm>
            <a:off x="6757892" y="1213178"/>
            <a:ext cx="2386111" cy="627381"/>
          </a:xfrm>
          <a:custGeom>
            <a:avLst/>
            <a:gdLst/>
            <a:ahLst/>
            <a:cxnLst>
              <a:cxn ang="0">
                <a:pos x="wd2" y="hd2"/>
              </a:cxn>
              <a:cxn ang="5400000">
                <a:pos x="wd2" y="hd2"/>
              </a:cxn>
              <a:cxn ang="10800000">
                <a:pos x="wd2" y="hd2"/>
              </a:cxn>
              <a:cxn ang="16200000">
                <a:pos x="wd2" y="hd2"/>
              </a:cxn>
            </a:cxnLst>
            <a:rect l="0" t="0" r="r" b="b"/>
            <a:pathLst>
              <a:path w="21600" h="21600" extrusionOk="0">
                <a:moveTo>
                  <a:pt x="812" y="14648"/>
                </a:moveTo>
                <a:lnTo>
                  <a:pt x="0" y="21600"/>
                </a:lnTo>
                <a:lnTo>
                  <a:pt x="5203" y="21600"/>
                </a:lnTo>
                <a:lnTo>
                  <a:pt x="5214" y="21556"/>
                </a:lnTo>
                <a:cubicBezTo>
                  <a:pt x="5454" y="19458"/>
                  <a:pt x="6003" y="18146"/>
                  <a:pt x="6598" y="18146"/>
                </a:cubicBezTo>
                <a:lnTo>
                  <a:pt x="21600" y="18146"/>
                </a:lnTo>
                <a:lnTo>
                  <a:pt x="21600" y="0"/>
                </a:lnTo>
                <a:lnTo>
                  <a:pt x="6746" y="0"/>
                </a:lnTo>
                <a:cubicBezTo>
                  <a:pt x="4174" y="0"/>
                  <a:pt x="1852" y="5728"/>
                  <a:pt x="812" y="1464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1F35669F-B366-4188-BBED-5482A7D2BACC}"/>
              </a:ext>
            </a:extLst>
          </p:cNvPr>
          <p:cNvSpPr/>
          <p:nvPr/>
        </p:nvSpPr>
        <p:spPr>
          <a:xfrm>
            <a:off x="0" y="2362675"/>
            <a:ext cx="7110856" cy="2348231"/>
          </a:xfrm>
          <a:custGeom>
            <a:avLst/>
            <a:gdLst>
              <a:gd name="connsiteX0" fmla="*/ 0 w 7110856"/>
              <a:gd name="connsiteY0" fmla="*/ 0 h 2348231"/>
              <a:gd name="connsiteX1" fmla="*/ 13180 w 7110856"/>
              <a:gd name="connsiteY1" fmla="*/ 0 h 2348231"/>
              <a:gd name="connsiteX2" fmla="*/ 158779 w 7110856"/>
              <a:gd name="connsiteY2" fmla="*/ 0 h 2348231"/>
              <a:gd name="connsiteX3" fmla="*/ 5853976 w 7110856"/>
              <a:gd name="connsiteY3" fmla="*/ 0 h 2348231"/>
              <a:gd name="connsiteX4" fmla="*/ 5040701 w 7110856"/>
              <a:gd name="connsiteY4" fmla="*/ 1821184 h 2348231"/>
              <a:gd name="connsiteX5" fmla="*/ 5615415 w 7110856"/>
              <a:gd name="connsiteY5" fmla="*/ 1821184 h 2348231"/>
              <a:gd name="connsiteX6" fmla="*/ 5768213 w 7110856"/>
              <a:gd name="connsiteY6" fmla="*/ 1722145 h 2348231"/>
              <a:gd name="connsiteX7" fmla="*/ 6536142 w 7110856"/>
              <a:gd name="connsiteY7" fmla="*/ 0 h 2348231"/>
              <a:gd name="connsiteX8" fmla="*/ 7110856 w 7110856"/>
              <a:gd name="connsiteY8" fmla="*/ 0 h 2348231"/>
              <a:gd name="connsiteX9" fmla="*/ 6253220 w 7110856"/>
              <a:gd name="connsiteY9" fmla="*/ 1922832 h 2348231"/>
              <a:gd name="connsiteX10" fmla="*/ 5598986 w 7110856"/>
              <a:gd name="connsiteY10" fmla="*/ 2348231 h 2348231"/>
              <a:gd name="connsiteX11" fmla="*/ 5380469 w 7110856"/>
              <a:gd name="connsiteY11" fmla="*/ 2348231 h 2348231"/>
              <a:gd name="connsiteX12" fmla="*/ 4805755 w 7110856"/>
              <a:gd name="connsiteY12" fmla="*/ 2348231 h 2348231"/>
              <a:gd name="connsiteX13" fmla="*/ 158779 w 7110856"/>
              <a:gd name="connsiteY13" fmla="*/ 2348231 h 2348231"/>
              <a:gd name="connsiteX14" fmla="*/ 13180 w 7110856"/>
              <a:gd name="connsiteY14" fmla="*/ 2348231 h 2348231"/>
              <a:gd name="connsiteX15" fmla="*/ 0 w 7110856"/>
              <a:gd name="connsiteY15" fmla="*/ 2348231 h 2348231"/>
              <a:gd name="connsiteX16" fmla="*/ 0 w 7110856"/>
              <a:gd name="connsiteY16" fmla="*/ 1821184 h 2348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10856" h="2348231">
                <a:moveTo>
                  <a:pt x="0" y="0"/>
                </a:moveTo>
                <a:lnTo>
                  <a:pt x="13180" y="0"/>
                </a:lnTo>
                <a:lnTo>
                  <a:pt x="158779" y="0"/>
                </a:lnTo>
                <a:lnTo>
                  <a:pt x="5853976" y="0"/>
                </a:lnTo>
                <a:lnTo>
                  <a:pt x="5040701" y="1821184"/>
                </a:lnTo>
                <a:lnTo>
                  <a:pt x="5615415" y="1821184"/>
                </a:lnTo>
                <a:cubicBezTo>
                  <a:pt x="5681135" y="1821184"/>
                  <a:pt x="5741596" y="1783134"/>
                  <a:pt x="5768213" y="1722145"/>
                </a:cubicBezTo>
                <a:lnTo>
                  <a:pt x="6536142" y="0"/>
                </a:lnTo>
                <a:lnTo>
                  <a:pt x="7110856" y="0"/>
                </a:lnTo>
                <a:lnTo>
                  <a:pt x="6253220" y="1922832"/>
                </a:lnTo>
                <a:cubicBezTo>
                  <a:pt x="6138212" y="2181898"/>
                  <a:pt x="5881907" y="2348231"/>
                  <a:pt x="5598986" y="2348231"/>
                </a:cubicBezTo>
                <a:lnTo>
                  <a:pt x="5380469" y="2348231"/>
                </a:lnTo>
                <a:lnTo>
                  <a:pt x="4805755" y="2348231"/>
                </a:lnTo>
                <a:lnTo>
                  <a:pt x="158779" y="2348231"/>
                </a:lnTo>
                <a:lnTo>
                  <a:pt x="13180" y="2348231"/>
                </a:lnTo>
                <a:lnTo>
                  <a:pt x="0" y="2348231"/>
                </a:lnTo>
                <a:lnTo>
                  <a:pt x="0" y="1821184"/>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2375779"/>
            <a:ext cx="4328271" cy="142152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3797301"/>
            <a:ext cx="4328271" cy="816623"/>
          </a:xfrm>
          <a:prstGeom prst="rect">
            <a:avLst/>
          </a:prstGeom>
        </p:spPr>
        <p:txBody>
          <a:bodyPr anchor="ct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userDrawn="1">
            <p:ph type="pic" sz="quarter" idx="13"/>
          </p:nvPr>
        </p:nvSpPr>
        <p:spPr>
          <a:xfrm>
            <a:off x="7186612" y="2519378"/>
            <a:ext cx="1333500" cy="1333500"/>
          </a:xfrm>
          <a:prstGeom prst="ellipse">
            <a:avLst/>
          </a:prstGeom>
          <a:solidFill>
            <a:schemeClr val="bg2"/>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3916378"/>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4150850"/>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4385323"/>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2" name="Freeform: Shape 31">
            <a:extLst>
              <a:ext uri="{FF2B5EF4-FFF2-40B4-BE49-F238E27FC236}">
                <a16:creationId xmlns:a16="http://schemas.microsoft.com/office/drawing/2014/main" id="{199E9E8C-8D61-43CE-A0FE-FD25EB7A1AB1}"/>
              </a:ext>
            </a:extLst>
          </p:cNvPr>
          <p:cNvSpPr/>
          <p:nvPr userDrawn="1"/>
        </p:nvSpPr>
        <p:spPr>
          <a:xfrm>
            <a:off x="5027915" y="1848730"/>
            <a:ext cx="4116630" cy="2348231"/>
          </a:xfrm>
          <a:custGeom>
            <a:avLst/>
            <a:gdLst>
              <a:gd name="connsiteX0" fmla="*/ 1513243 w 4116630"/>
              <a:gd name="connsiteY0" fmla="*/ 0 h 2348231"/>
              <a:gd name="connsiteX1" fmla="*/ 1582435 w 4116630"/>
              <a:gd name="connsiteY1" fmla="*/ 0 h 2348231"/>
              <a:gd name="connsiteX2" fmla="*/ 1731844 w 4116630"/>
              <a:gd name="connsiteY2" fmla="*/ 0 h 2348231"/>
              <a:gd name="connsiteX3" fmla="*/ 2306456 w 4116630"/>
              <a:gd name="connsiteY3" fmla="*/ 0 h 2348231"/>
              <a:gd name="connsiteX4" fmla="*/ 4116085 w 4116630"/>
              <a:gd name="connsiteY4" fmla="*/ 0 h 2348231"/>
              <a:gd name="connsiteX5" fmla="*/ 4116630 w 4116630"/>
              <a:gd name="connsiteY5" fmla="*/ 0 h 2348231"/>
              <a:gd name="connsiteX6" fmla="*/ 4116630 w 4116630"/>
              <a:gd name="connsiteY6" fmla="*/ 527048 h 2348231"/>
              <a:gd name="connsiteX7" fmla="*/ 4116085 w 4116630"/>
              <a:gd name="connsiteY7" fmla="*/ 527048 h 2348231"/>
              <a:gd name="connsiteX8" fmla="*/ 4116085 w 4116630"/>
              <a:gd name="connsiteY8" fmla="*/ 527048 h 2348231"/>
              <a:gd name="connsiteX9" fmla="*/ 1582435 w 4116630"/>
              <a:gd name="connsiteY9" fmla="*/ 527048 h 2348231"/>
              <a:gd name="connsiteX10" fmla="*/ 1582435 w 4116630"/>
              <a:gd name="connsiteY10" fmla="*/ 527048 h 2348231"/>
              <a:gd name="connsiteX11" fmla="*/ 1495518 w 4116630"/>
              <a:gd name="connsiteY11" fmla="*/ 527048 h 2348231"/>
              <a:gd name="connsiteX12" fmla="*/ 1342669 w 4116630"/>
              <a:gd name="connsiteY12" fmla="*/ 626086 h 2348231"/>
              <a:gd name="connsiteX13" fmla="*/ 574803 w 4116630"/>
              <a:gd name="connsiteY13" fmla="*/ 2348231 h 2348231"/>
              <a:gd name="connsiteX14" fmla="*/ 0 w 4116630"/>
              <a:gd name="connsiteY14" fmla="*/ 2348231 h 2348231"/>
              <a:gd name="connsiteX15" fmla="*/ 813415 w 4116630"/>
              <a:gd name="connsiteY15" fmla="*/ 527048 h 2348231"/>
              <a:gd name="connsiteX16" fmla="*/ 858965 w 4116630"/>
              <a:gd name="connsiteY16" fmla="*/ 425400 h 2348231"/>
              <a:gd name="connsiteX17" fmla="*/ 1513243 w 4116630"/>
              <a:gd name="connsiteY17" fmla="*/ 0 h 2348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116630" h="2348231">
                <a:moveTo>
                  <a:pt x="1513243" y="0"/>
                </a:moveTo>
                <a:lnTo>
                  <a:pt x="1582435" y="0"/>
                </a:lnTo>
                <a:lnTo>
                  <a:pt x="1731844" y="0"/>
                </a:lnTo>
                <a:lnTo>
                  <a:pt x="2306456" y="0"/>
                </a:lnTo>
                <a:lnTo>
                  <a:pt x="4116085" y="0"/>
                </a:lnTo>
                <a:lnTo>
                  <a:pt x="4116630" y="0"/>
                </a:lnTo>
                <a:lnTo>
                  <a:pt x="4116630" y="527048"/>
                </a:lnTo>
                <a:lnTo>
                  <a:pt x="4116085" y="527048"/>
                </a:lnTo>
                <a:lnTo>
                  <a:pt x="4116085" y="527048"/>
                </a:lnTo>
                <a:lnTo>
                  <a:pt x="1582435" y="527048"/>
                </a:lnTo>
                <a:lnTo>
                  <a:pt x="1582435" y="527048"/>
                </a:lnTo>
                <a:lnTo>
                  <a:pt x="1495518" y="527048"/>
                </a:lnTo>
                <a:cubicBezTo>
                  <a:pt x="1429957" y="527048"/>
                  <a:pt x="1369351" y="565098"/>
                  <a:pt x="1342669" y="626086"/>
                </a:cubicBezTo>
                <a:lnTo>
                  <a:pt x="574803" y="2348231"/>
                </a:lnTo>
                <a:lnTo>
                  <a:pt x="0" y="2348231"/>
                </a:lnTo>
                <a:lnTo>
                  <a:pt x="813415" y="527048"/>
                </a:lnTo>
                <a:lnTo>
                  <a:pt x="858965" y="425400"/>
                </a:lnTo>
                <a:cubicBezTo>
                  <a:pt x="973888" y="166333"/>
                  <a:pt x="1230224" y="0"/>
                  <a:pt x="1513243"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Freeform: Shape 28">
            <a:extLst>
              <a:ext uri="{FF2B5EF4-FFF2-40B4-BE49-F238E27FC236}">
                <a16:creationId xmlns:a16="http://schemas.microsoft.com/office/drawing/2014/main" id="{851255AD-75EE-4BD4-AC5F-D816A7BB6A2E}"/>
              </a:ext>
            </a:extLst>
          </p:cNvPr>
          <p:cNvSpPr/>
          <p:nvPr userDrawn="1"/>
        </p:nvSpPr>
        <p:spPr>
          <a:xfrm>
            <a:off x="6524764" y="1848730"/>
            <a:ext cx="661849" cy="527048"/>
          </a:xfrm>
          <a:custGeom>
            <a:avLst/>
            <a:gdLst>
              <a:gd name="connsiteX0" fmla="*/ 16395 w 661849"/>
              <a:gd name="connsiteY0" fmla="*/ 0 h 527048"/>
              <a:gd name="connsiteX1" fmla="*/ 234996 w 661849"/>
              <a:gd name="connsiteY1" fmla="*/ 0 h 527048"/>
              <a:gd name="connsiteX2" fmla="*/ 661849 w 661849"/>
              <a:gd name="connsiteY2" fmla="*/ 0 h 527048"/>
              <a:gd name="connsiteX3" fmla="*/ 661849 w 661849"/>
              <a:gd name="connsiteY3" fmla="*/ 527048 h 527048"/>
              <a:gd name="connsiteX4" fmla="*/ 573474 w 661849"/>
              <a:gd name="connsiteY4" fmla="*/ 527048 h 527048"/>
              <a:gd name="connsiteX5" fmla="*/ 0 w 661849"/>
              <a:gd name="connsiteY5" fmla="*/ 527048 h 527048"/>
              <a:gd name="connsiteX6" fmla="*/ 0 w 661849"/>
              <a:gd name="connsiteY6" fmla="*/ 1199 h 52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1849" h="527048">
                <a:moveTo>
                  <a:pt x="16395" y="0"/>
                </a:moveTo>
                <a:lnTo>
                  <a:pt x="234996" y="0"/>
                </a:lnTo>
                <a:lnTo>
                  <a:pt x="661849" y="0"/>
                </a:lnTo>
                <a:lnTo>
                  <a:pt x="661849" y="527048"/>
                </a:lnTo>
                <a:lnTo>
                  <a:pt x="573474" y="527048"/>
                </a:lnTo>
                <a:lnTo>
                  <a:pt x="0" y="527048"/>
                </a:lnTo>
                <a:lnTo>
                  <a:pt x="0" y="1199"/>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82" name="Group 81">
            <a:extLst>
              <a:ext uri="{FF2B5EF4-FFF2-40B4-BE49-F238E27FC236}">
                <a16:creationId xmlns:a16="http://schemas.microsoft.com/office/drawing/2014/main" id="{677C8EE8-03F6-4883-A759-E11A3CC463BB}"/>
              </a:ext>
            </a:extLst>
          </p:cNvPr>
          <p:cNvGrpSpPr/>
          <p:nvPr userDrawn="1"/>
        </p:nvGrpSpPr>
        <p:grpSpPr>
          <a:xfrm>
            <a:off x="628650" y="1946104"/>
            <a:ext cx="7891272" cy="1481328"/>
            <a:chOff x="838198" y="7053492"/>
            <a:chExt cx="10515602" cy="1741127"/>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4045294" y="7053492"/>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4045294" y="7053492"/>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4045294" y="7053492"/>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4045294" y="7053492"/>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4045294" y="7053492"/>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9390454" y="7053492"/>
              <a:ext cx="894312" cy="1741127"/>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9390454" y="7053492"/>
              <a:ext cx="894312" cy="1551307"/>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9390454" y="7053492"/>
              <a:ext cx="894312" cy="136148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9390454" y="7053492"/>
              <a:ext cx="894312" cy="1171666"/>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9390454" y="7053492"/>
              <a:ext cx="894312" cy="981846"/>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5/21/2020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5/21/2020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sz="40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normAutofit/>
          </a:bodyPr>
          <a:lstStyle/>
          <a:p>
            <a:r>
              <a:rPr lang="en-US" dirty="0"/>
              <a:t>A Free Presentation Template</a:t>
            </a:r>
          </a:p>
        </p:txBody>
      </p:sp>
      <p:sp>
        <p:nvSpPr>
          <p:cNvPr id="4" name="Picture Placeholder 3">
            <a:extLst>
              <a:ext uri="{FF2B5EF4-FFF2-40B4-BE49-F238E27FC236}">
                <a16:creationId xmlns:a16="http://schemas.microsoft.com/office/drawing/2014/main" id="{415E7742-5135-5D46-B74E-D27D29BCFAF7}"/>
              </a:ext>
            </a:extLst>
          </p:cNvPr>
          <p:cNvSpPr>
            <a:spLocks noGrp="1"/>
          </p:cNvSpPr>
          <p:nvPr>
            <p:ph type="pic" sz="quarter" idx="13"/>
          </p:nvPr>
        </p:nvSpPr>
        <p:spPr>
          <a:xfrm>
            <a:off x="628650" y="304800"/>
            <a:ext cx="3784600" cy="1484313"/>
          </a:xfrm>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a:t>
            </a:r>
          </a:p>
          <a:p>
            <a:r>
              <a:rPr lang="en-US" noProof="1"/>
              <a:t>Duis aute irure dolor in reprehenderit in voluptate velit esse cillum dolore eu fugiat nulla pariatur. Excepteur sint occaecat.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0E8C4210-E3C2-483A-A60D-1ED1AE89D57F}"/>
              </a:ext>
            </a:extLst>
          </p:cNvPr>
          <p:cNvSpPr>
            <a:spLocks noGrp="1"/>
          </p:cNvSpPr>
          <p:nvPr>
            <p:ph type="pic" sz="quarter" idx="13"/>
          </p:nvPr>
        </p:nvSpPr>
        <p:spPr/>
      </p:sp>
      <p:sp>
        <p:nvSpPr>
          <p:cNvPr id="9" name="Shape">
            <a:extLst>
              <a:ext uri="{FF2B5EF4-FFF2-40B4-BE49-F238E27FC236}">
                <a16:creationId xmlns:a16="http://schemas.microsoft.com/office/drawing/2014/main" id="{A335E42A-EE79-E54D-8DE7-187C10236121}"/>
              </a:ext>
            </a:extLst>
          </p:cNvPr>
          <p:cNvSpPr/>
          <p:nvPr/>
        </p:nvSpPr>
        <p:spPr>
          <a:xfrm>
            <a:off x="2488994" y="1393984"/>
            <a:ext cx="6655006" cy="3319922"/>
          </a:xfrm>
          <a:custGeom>
            <a:avLst/>
            <a:gdLst/>
            <a:ahLst/>
            <a:cxnLst>
              <a:cxn ang="0">
                <a:pos x="wd2" y="hd2"/>
              </a:cxn>
              <a:cxn ang="5400000">
                <a:pos x="wd2" y="hd2"/>
              </a:cxn>
              <a:cxn ang="10800000">
                <a:pos x="wd2" y="hd2"/>
              </a:cxn>
              <a:cxn ang="16200000">
                <a:pos x="wd2" y="hd2"/>
              </a:cxn>
            </a:cxnLst>
            <a:rect l="0" t="0" r="r" b="b"/>
            <a:pathLst>
              <a:path w="21600" h="21600" extrusionOk="0">
                <a:moveTo>
                  <a:pt x="10640" y="0"/>
                </a:moveTo>
                <a:lnTo>
                  <a:pt x="7988" y="0"/>
                </a:lnTo>
                <a:lnTo>
                  <a:pt x="6980" y="0"/>
                </a:lnTo>
                <a:cubicBezTo>
                  <a:pt x="5677" y="0"/>
                  <a:pt x="4496" y="1536"/>
                  <a:pt x="3959" y="3919"/>
                </a:cubicBezTo>
                <a:lnTo>
                  <a:pt x="3750" y="4847"/>
                </a:lnTo>
                <a:lnTo>
                  <a:pt x="0" y="21600"/>
                </a:lnTo>
                <a:lnTo>
                  <a:pt x="2652" y="21600"/>
                </a:lnTo>
                <a:lnTo>
                  <a:pt x="6197" y="5759"/>
                </a:lnTo>
                <a:cubicBezTo>
                  <a:pt x="6320" y="5201"/>
                  <a:pt x="6599" y="4847"/>
                  <a:pt x="6902" y="4847"/>
                </a:cubicBezTo>
                <a:lnTo>
                  <a:pt x="6902" y="4847"/>
                </a:lnTo>
                <a:lnTo>
                  <a:pt x="9554" y="4847"/>
                </a:lnTo>
                <a:lnTo>
                  <a:pt x="21600" y="4847"/>
                </a:lnTo>
                <a:lnTo>
                  <a:pt x="21600" y="0"/>
                </a:lnTo>
                <a:lnTo>
                  <a:pt x="1064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F8A6D578-A8EE-B24E-B96F-0CE732204225}"/>
              </a:ext>
            </a:extLst>
          </p:cNvPr>
          <p:cNvSpPr/>
          <p:nvPr/>
        </p:nvSpPr>
        <p:spPr>
          <a:xfrm>
            <a:off x="1" y="5451856"/>
            <a:ext cx="2971392" cy="887753"/>
          </a:xfrm>
          <a:custGeom>
            <a:avLst/>
            <a:gdLst/>
            <a:ahLst/>
            <a:cxnLst>
              <a:cxn ang="0">
                <a:pos x="wd2" y="hd2"/>
              </a:cxn>
              <a:cxn ang="5400000">
                <a:pos x="wd2" y="hd2"/>
              </a:cxn>
              <a:cxn ang="10800000">
                <a:pos x="wd2" y="hd2"/>
              </a:cxn>
              <a:cxn ang="16200000">
                <a:pos x="wd2" y="hd2"/>
              </a:cxn>
            </a:cxnLst>
            <a:rect l="0" t="0" r="r" b="b"/>
            <a:pathLst>
              <a:path w="21600" h="21600" extrusionOk="0">
                <a:moveTo>
                  <a:pt x="14073" y="3472"/>
                </a:moveTo>
                <a:lnTo>
                  <a:pt x="0" y="3472"/>
                </a:lnTo>
                <a:lnTo>
                  <a:pt x="0" y="21600"/>
                </a:lnTo>
                <a:lnTo>
                  <a:pt x="13898" y="21600"/>
                </a:lnTo>
                <a:cubicBezTo>
                  <a:pt x="16817" y="21600"/>
                  <a:pt x="19461" y="15854"/>
                  <a:pt x="20664" y="6944"/>
                </a:cubicBezTo>
                <a:lnTo>
                  <a:pt x="21600" y="0"/>
                </a:lnTo>
                <a:lnTo>
                  <a:pt x="15661" y="0"/>
                </a:lnTo>
                <a:lnTo>
                  <a:pt x="15651" y="61"/>
                </a:lnTo>
                <a:cubicBezTo>
                  <a:pt x="15376" y="2151"/>
                  <a:pt x="14752" y="3472"/>
                  <a:pt x="14073" y="347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3B6CF12-799C-3440-8764-9C2147FC506F}"/>
              </a:ext>
            </a:extLst>
          </p:cNvPr>
          <p:cNvSpPr/>
          <p:nvPr/>
        </p:nvSpPr>
        <p:spPr>
          <a:xfrm>
            <a:off x="4950207" y="510020"/>
            <a:ext cx="4193793" cy="887755"/>
          </a:xfrm>
          <a:custGeom>
            <a:avLst/>
            <a:gdLst/>
            <a:ahLst/>
            <a:cxnLst>
              <a:cxn ang="0">
                <a:pos x="wd2" y="hd2"/>
              </a:cxn>
              <a:cxn ang="5400000">
                <a:pos x="wd2" y="hd2"/>
              </a:cxn>
              <a:cxn ang="10800000">
                <a:pos x="wd2" y="hd2"/>
              </a:cxn>
              <a:cxn ang="16200000">
                <a:pos x="wd2" y="hd2"/>
              </a:cxn>
            </a:cxnLst>
            <a:rect l="0" t="0" r="r" b="b"/>
            <a:pathLst>
              <a:path w="21600" h="21600" extrusionOk="0">
                <a:moveTo>
                  <a:pt x="663" y="14656"/>
                </a:moveTo>
                <a:lnTo>
                  <a:pt x="0" y="21600"/>
                </a:lnTo>
                <a:lnTo>
                  <a:pt x="4208" y="21600"/>
                </a:lnTo>
                <a:lnTo>
                  <a:pt x="4215" y="21539"/>
                </a:lnTo>
                <a:cubicBezTo>
                  <a:pt x="4410" y="19449"/>
                  <a:pt x="4852" y="18128"/>
                  <a:pt x="5333" y="18128"/>
                </a:cubicBezTo>
                <a:lnTo>
                  <a:pt x="21600" y="18128"/>
                </a:lnTo>
                <a:lnTo>
                  <a:pt x="21600" y="0"/>
                </a:lnTo>
                <a:lnTo>
                  <a:pt x="5457" y="0"/>
                </a:lnTo>
                <a:cubicBezTo>
                  <a:pt x="3389" y="0"/>
                  <a:pt x="1515" y="5746"/>
                  <a:pt x="663" y="146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1B3B83CD-0CE0-FF45-876F-0F60BBBCFC3C}"/>
              </a:ext>
            </a:extLst>
          </p:cNvPr>
          <p:cNvSpPr/>
          <p:nvPr/>
        </p:nvSpPr>
        <p:spPr>
          <a:xfrm>
            <a:off x="1" y="2139041"/>
            <a:ext cx="5432610" cy="3319922"/>
          </a:xfrm>
          <a:custGeom>
            <a:avLst/>
            <a:gdLst/>
            <a:ahLst/>
            <a:cxnLst>
              <a:cxn ang="0">
                <a:pos x="wd2" y="hd2"/>
              </a:cxn>
              <a:cxn ang="5400000">
                <a:pos x="wd2" y="hd2"/>
              </a:cxn>
              <a:cxn ang="10800000">
                <a:pos x="wd2" y="hd2"/>
              </a:cxn>
              <a:cxn ang="16200000">
                <a:pos x="wd2" y="hd2"/>
              </a:cxn>
            </a:cxnLst>
            <a:rect l="0" t="0" r="r" b="b"/>
            <a:pathLst>
              <a:path w="21600" h="21600" extrusionOk="0">
                <a:moveTo>
                  <a:pt x="14003" y="15841"/>
                </a:moveTo>
                <a:cubicBezTo>
                  <a:pt x="13853" y="16399"/>
                  <a:pt x="13511" y="16753"/>
                  <a:pt x="13140" y="16753"/>
                </a:cubicBezTo>
                <a:lnTo>
                  <a:pt x="13140" y="16753"/>
                </a:lnTo>
                <a:lnTo>
                  <a:pt x="9891" y="16753"/>
                </a:lnTo>
                <a:lnTo>
                  <a:pt x="14485" y="0"/>
                </a:lnTo>
                <a:lnTo>
                  <a:pt x="0" y="0"/>
                </a:lnTo>
                <a:lnTo>
                  <a:pt x="0" y="16753"/>
                </a:lnTo>
                <a:lnTo>
                  <a:pt x="0" y="21600"/>
                </a:lnTo>
                <a:lnTo>
                  <a:pt x="8566" y="21600"/>
                </a:lnTo>
                <a:lnTo>
                  <a:pt x="11814" y="21600"/>
                </a:lnTo>
                <a:lnTo>
                  <a:pt x="13049" y="21600"/>
                </a:lnTo>
                <a:cubicBezTo>
                  <a:pt x="14646" y="21600"/>
                  <a:pt x="16092" y="20064"/>
                  <a:pt x="16750" y="17681"/>
                </a:cubicBezTo>
                <a:lnTo>
                  <a:pt x="21600" y="0"/>
                </a:lnTo>
                <a:lnTo>
                  <a:pt x="18351" y="0"/>
                </a:lnTo>
                <a:lnTo>
                  <a:pt x="14003" y="1584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4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sz="1600"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124E7F1-152B-4A75-A285-4A14265DC5EA}"/>
              </a:ext>
            </a:extLst>
          </p:cNvPr>
          <p:cNvSpPr>
            <a:spLocks noGrp="1"/>
          </p:cNvSpPr>
          <p:nvPr>
            <p:ph type="pic" sz="quarter" idx="13"/>
          </p:nvPr>
        </p:nvSpPr>
        <p:spPr/>
      </p:sp>
      <p:sp>
        <p:nvSpPr>
          <p:cNvPr id="10" name="Shape">
            <a:extLst>
              <a:ext uri="{FF2B5EF4-FFF2-40B4-BE49-F238E27FC236}">
                <a16:creationId xmlns:a16="http://schemas.microsoft.com/office/drawing/2014/main" id="{CAE6B5F7-127B-1845-BFBD-C9F0E8A85808}"/>
              </a:ext>
            </a:extLst>
          </p:cNvPr>
          <p:cNvSpPr/>
          <p:nvPr/>
        </p:nvSpPr>
        <p:spPr>
          <a:xfrm>
            <a:off x="6265260" y="467369"/>
            <a:ext cx="2878739" cy="888001"/>
          </a:xfrm>
          <a:custGeom>
            <a:avLst/>
            <a:gdLst/>
            <a:ahLst/>
            <a:cxnLst>
              <a:cxn ang="0">
                <a:pos x="wd2" y="hd2"/>
              </a:cxn>
              <a:cxn ang="5400000">
                <a:pos x="wd2" y="hd2"/>
              </a:cxn>
              <a:cxn ang="10800000">
                <a:pos x="wd2" y="hd2"/>
              </a:cxn>
              <a:cxn ang="16200000">
                <a:pos x="wd2" y="hd2"/>
              </a:cxn>
            </a:cxnLst>
            <a:rect l="0" t="0" r="r" b="b"/>
            <a:pathLst>
              <a:path w="21600" h="21600" extrusionOk="0">
                <a:moveTo>
                  <a:pt x="970" y="14656"/>
                </a:moveTo>
                <a:lnTo>
                  <a:pt x="0" y="21600"/>
                </a:lnTo>
                <a:lnTo>
                  <a:pt x="6151" y="21600"/>
                </a:lnTo>
                <a:lnTo>
                  <a:pt x="6161" y="21539"/>
                </a:lnTo>
                <a:cubicBezTo>
                  <a:pt x="6446" y="19449"/>
                  <a:pt x="7092" y="18128"/>
                  <a:pt x="7796" y="18128"/>
                </a:cubicBezTo>
                <a:lnTo>
                  <a:pt x="21600" y="18128"/>
                </a:lnTo>
                <a:lnTo>
                  <a:pt x="21600" y="0"/>
                </a:lnTo>
                <a:lnTo>
                  <a:pt x="7976" y="0"/>
                </a:lnTo>
                <a:cubicBezTo>
                  <a:pt x="4953" y="0"/>
                  <a:pt x="2206" y="5746"/>
                  <a:pt x="970" y="146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8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lnSpcReduction="2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8" name="Shape">
            <a:extLst>
              <a:ext uri="{FF2B5EF4-FFF2-40B4-BE49-F238E27FC236}">
                <a16:creationId xmlns:a16="http://schemas.microsoft.com/office/drawing/2014/main" id="{DADCBDBD-CACA-7F40-A9B7-3ACFA1669CF0}"/>
              </a:ext>
            </a:extLst>
          </p:cNvPr>
          <p:cNvSpPr/>
          <p:nvPr/>
        </p:nvSpPr>
        <p:spPr>
          <a:xfrm>
            <a:off x="3802104" y="1351578"/>
            <a:ext cx="5341896" cy="3320843"/>
          </a:xfrm>
          <a:custGeom>
            <a:avLst/>
            <a:gdLst/>
            <a:ahLst/>
            <a:cxnLst>
              <a:cxn ang="0">
                <a:pos x="wd2" y="hd2"/>
              </a:cxn>
              <a:cxn ang="5400000">
                <a:pos x="wd2" y="hd2"/>
              </a:cxn>
              <a:cxn ang="10800000">
                <a:pos x="wd2" y="hd2"/>
              </a:cxn>
              <a:cxn ang="16200000">
                <a:pos x="wd2" y="hd2"/>
              </a:cxn>
            </a:cxnLst>
            <a:rect l="0" t="0" r="r" b="b"/>
            <a:pathLst>
              <a:path w="21600" h="21600" extrusionOk="0">
                <a:moveTo>
                  <a:pt x="13284" y="0"/>
                </a:moveTo>
                <a:lnTo>
                  <a:pt x="9974" y="0"/>
                </a:lnTo>
                <a:lnTo>
                  <a:pt x="8715" y="0"/>
                </a:lnTo>
                <a:cubicBezTo>
                  <a:pt x="7087" y="0"/>
                  <a:pt x="5614" y="1536"/>
                  <a:pt x="4943" y="3919"/>
                </a:cubicBezTo>
                <a:lnTo>
                  <a:pt x="4682" y="4847"/>
                </a:lnTo>
                <a:lnTo>
                  <a:pt x="0" y="21600"/>
                </a:lnTo>
                <a:lnTo>
                  <a:pt x="3311" y="21600"/>
                </a:lnTo>
                <a:lnTo>
                  <a:pt x="7737" y="5759"/>
                </a:lnTo>
                <a:cubicBezTo>
                  <a:pt x="7891" y="5201"/>
                  <a:pt x="8239" y="4847"/>
                  <a:pt x="8617" y="4847"/>
                </a:cubicBezTo>
                <a:lnTo>
                  <a:pt x="8617" y="4847"/>
                </a:lnTo>
                <a:lnTo>
                  <a:pt x="11928" y="4847"/>
                </a:lnTo>
                <a:lnTo>
                  <a:pt x="21600" y="4847"/>
                </a:lnTo>
                <a:lnTo>
                  <a:pt x="21600" y="0"/>
                </a:lnTo>
                <a:lnTo>
                  <a:pt x="13284"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616DB964-2FA9-264F-9D02-6D6E7F1B899A}"/>
              </a:ext>
            </a:extLst>
          </p:cNvPr>
          <p:cNvSpPr/>
          <p:nvPr/>
        </p:nvSpPr>
        <p:spPr>
          <a:xfrm>
            <a:off x="0" y="5418947"/>
            <a:ext cx="4297266" cy="887999"/>
          </a:xfrm>
          <a:custGeom>
            <a:avLst/>
            <a:gdLst/>
            <a:ahLst/>
            <a:cxnLst>
              <a:cxn ang="0">
                <a:pos x="wd2" y="hd2"/>
              </a:cxn>
              <a:cxn ang="5400000">
                <a:pos x="wd2" y="hd2"/>
              </a:cxn>
              <a:cxn ang="10800000">
                <a:pos x="wd2" y="hd2"/>
              </a:cxn>
              <a:cxn ang="16200000">
                <a:pos x="wd2" y="hd2"/>
              </a:cxn>
            </a:cxnLst>
            <a:rect l="0" t="0" r="r" b="b"/>
            <a:pathLst>
              <a:path w="21600" h="21600" extrusionOk="0">
                <a:moveTo>
                  <a:pt x="16394" y="3472"/>
                </a:moveTo>
                <a:lnTo>
                  <a:pt x="0" y="3472"/>
                </a:lnTo>
                <a:lnTo>
                  <a:pt x="0" y="21600"/>
                </a:lnTo>
                <a:lnTo>
                  <a:pt x="16273" y="21600"/>
                </a:lnTo>
                <a:cubicBezTo>
                  <a:pt x="18292" y="21600"/>
                  <a:pt x="20121" y="15854"/>
                  <a:pt x="20952" y="6944"/>
                </a:cubicBezTo>
                <a:lnTo>
                  <a:pt x="21600" y="0"/>
                </a:lnTo>
                <a:lnTo>
                  <a:pt x="17486" y="0"/>
                </a:lnTo>
                <a:lnTo>
                  <a:pt x="17479" y="61"/>
                </a:lnTo>
                <a:cubicBezTo>
                  <a:pt x="17289" y="2151"/>
                  <a:pt x="16864" y="3472"/>
                  <a:pt x="16394" y="347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67683828-4F80-3340-9EE9-F14536D8F250}"/>
              </a:ext>
            </a:extLst>
          </p:cNvPr>
          <p:cNvSpPr/>
          <p:nvPr/>
        </p:nvSpPr>
        <p:spPr>
          <a:xfrm>
            <a:off x="1" y="2096842"/>
            <a:ext cx="6757909" cy="3320843"/>
          </a:xfrm>
          <a:custGeom>
            <a:avLst/>
            <a:gdLst/>
            <a:ahLst/>
            <a:cxnLst>
              <a:cxn ang="0">
                <a:pos x="wd2" y="hd2"/>
              </a:cxn>
              <a:cxn ang="5400000">
                <a:pos x="wd2" y="hd2"/>
              </a:cxn>
              <a:cxn ang="10800000">
                <a:pos x="wd2" y="hd2"/>
              </a:cxn>
              <a:cxn ang="16200000">
                <a:pos x="wd2" y="hd2"/>
              </a:cxn>
            </a:cxnLst>
            <a:rect l="0" t="0" r="r" b="b"/>
            <a:pathLst>
              <a:path w="21600" h="21600" extrusionOk="0">
                <a:moveTo>
                  <a:pt x="18988" y="0"/>
                </a:moveTo>
                <a:lnTo>
                  <a:pt x="15495" y="15841"/>
                </a:lnTo>
                <a:cubicBezTo>
                  <a:pt x="15374" y="16399"/>
                  <a:pt x="15100" y="16753"/>
                  <a:pt x="14801" y="16753"/>
                </a:cubicBezTo>
                <a:lnTo>
                  <a:pt x="12189" y="16753"/>
                </a:lnTo>
                <a:lnTo>
                  <a:pt x="0" y="16753"/>
                </a:lnTo>
                <a:lnTo>
                  <a:pt x="0" y="21600"/>
                </a:lnTo>
                <a:lnTo>
                  <a:pt x="11119" y="21600"/>
                </a:lnTo>
                <a:lnTo>
                  <a:pt x="13731" y="21600"/>
                </a:lnTo>
                <a:lnTo>
                  <a:pt x="14724" y="21600"/>
                </a:lnTo>
                <a:cubicBezTo>
                  <a:pt x="16008" y="21600"/>
                  <a:pt x="17171" y="20064"/>
                  <a:pt x="17700" y="17681"/>
                </a:cubicBezTo>
                <a:lnTo>
                  <a:pt x="21600" y="0"/>
                </a:lnTo>
                <a:lnTo>
                  <a:pt x="18988"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7" name="Picture Placeholder 6">
            <a:extLst>
              <a:ext uri="{FF2B5EF4-FFF2-40B4-BE49-F238E27FC236}">
                <a16:creationId xmlns:a16="http://schemas.microsoft.com/office/drawing/2014/main" id="{67484048-DF09-7A46-8D33-178A9EC76F0B}"/>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6_T_PGO_Construction-4x3.pptx" id="{0D16B6BA-6D77-44F7-BA3A-DE6FA1826203}" vid="{08DE9C7F-36AB-4B42-9164-7F437F6A33C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6_T_PGO_Construction-4x3.pptx" id="{0D16B6BA-6D77-44F7-BA3A-DE6FA1826203}" vid="{00459026-19D7-437C-8A52-2D527196E1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333</TotalTime>
  <Words>331</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Sigmoid Abstract</dc:title>
  <dc:creator>PresentationGO.com</dc:creator>
  <dc:description>© Copyright PresentationGo.com</dc:description>
  <dcterms:created xsi:type="dcterms:W3CDTF">2019-11-21T05:08:20Z</dcterms:created>
  <dcterms:modified xsi:type="dcterms:W3CDTF">2020-05-21T22:30:35Z</dcterms:modified>
  <cp:category>Templates</cp:category>
</cp:coreProperties>
</file>