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76" r:id="rId1"/>
    <p:sldMasterId id="2147483668" r:id="rId2"/>
  </p:sldMasterIdLst>
  <p:notesMasterIdLst>
    <p:notesMasterId r:id="rId11"/>
  </p:notesMasterIdLst>
  <p:sldIdLst>
    <p:sldId id="342" r:id="rId3"/>
    <p:sldId id="345" r:id="rId4"/>
    <p:sldId id="346" r:id="rId5"/>
    <p:sldId id="343" r:id="rId6"/>
    <p:sldId id="344" r:id="rId7"/>
    <p:sldId id="347" r:id="rId8"/>
    <p:sldId id="348"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316" autoAdjust="0"/>
    <p:restoredTop sz="93530" autoAdjust="0"/>
  </p:normalViewPr>
  <p:slideViewPr>
    <p:cSldViewPr snapToGrid="0">
      <p:cViewPr>
        <p:scale>
          <a:sx n="100" d="100"/>
          <a:sy n="100" d="100"/>
        </p:scale>
        <p:origin x="2214" y="11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6/4/2020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pic>
        <p:nvPicPr>
          <p:cNvPr id="3" name="Picture 2" descr="A picture containing indoor, table, sitting, small&#10;&#10;Description automatically generated">
            <a:extLst>
              <a:ext uri="{FF2B5EF4-FFF2-40B4-BE49-F238E27FC236}">
                <a16:creationId xmlns:a16="http://schemas.microsoft.com/office/drawing/2014/main" id="{949FC5A9-41BD-BA49-B899-0EB7A231E2DE}"/>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18" name="Title 1">
            <a:extLst>
              <a:ext uri="{FF2B5EF4-FFF2-40B4-BE49-F238E27FC236}">
                <a16:creationId xmlns:a16="http://schemas.microsoft.com/office/drawing/2014/main" id="{A2A6FDFB-46FD-4D32-A054-BC9C55F6A02B}"/>
              </a:ext>
            </a:extLst>
          </p:cNvPr>
          <p:cNvSpPr>
            <a:spLocks noGrp="1"/>
          </p:cNvSpPr>
          <p:nvPr>
            <p:ph type="ctrTitle"/>
          </p:nvPr>
        </p:nvSpPr>
        <p:spPr>
          <a:xfrm>
            <a:off x="838200" y="632439"/>
            <a:ext cx="10515600" cy="1309552"/>
          </a:xfrm>
        </p:spPr>
        <p:txBody>
          <a:bodyPr anchor="ctr"/>
          <a:lstStyle>
            <a:lvl1pPr algn="ctr">
              <a:defRPr sz="6000">
                <a:solidFill>
                  <a:schemeClr val="bg1"/>
                </a:solidFill>
              </a:defRPr>
            </a:lvl1pPr>
          </a:lstStyle>
          <a:p>
            <a:r>
              <a:rPr lang="en-US" dirty="0"/>
              <a:t>Click to edit Master title style</a:t>
            </a:r>
          </a:p>
        </p:txBody>
      </p:sp>
      <p:sp>
        <p:nvSpPr>
          <p:cNvPr id="20" name="Subtitle 2">
            <a:extLst>
              <a:ext uri="{FF2B5EF4-FFF2-40B4-BE49-F238E27FC236}">
                <a16:creationId xmlns:a16="http://schemas.microsoft.com/office/drawing/2014/main" id="{C1F0D0AA-12EA-49AC-BF55-4B2556467E4C}"/>
              </a:ext>
            </a:extLst>
          </p:cNvPr>
          <p:cNvSpPr>
            <a:spLocks noGrp="1"/>
          </p:cNvSpPr>
          <p:nvPr>
            <p:ph type="subTitle" idx="1"/>
          </p:nvPr>
        </p:nvSpPr>
        <p:spPr>
          <a:xfrm>
            <a:off x="864140" y="3093396"/>
            <a:ext cx="2550269" cy="1673158"/>
          </a:xfrm>
        </p:spPr>
        <p:txBody>
          <a:bodyPr anchor="ctr"/>
          <a:lstStyle>
            <a:lvl1pPr marL="0" indent="0" algn="ctr">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1" name="Date Placeholder 3">
            <a:extLst>
              <a:ext uri="{FF2B5EF4-FFF2-40B4-BE49-F238E27FC236}">
                <a16:creationId xmlns:a16="http://schemas.microsoft.com/office/drawing/2014/main" id="{D611355A-2485-4AA5-91FA-EA5F3157B7B3}"/>
              </a:ext>
            </a:extLst>
          </p:cNvPr>
          <p:cNvSpPr>
            <a:spLocks noGrp="1"/>
          </p:cNvSpPr>
          <p:nvPr>
            <p:ph type="dt" sz="half" idx="10"/>
          </p:nvPr>
        </p:nvSpPr>
        <p:spPr>
          <a:xfrm>
            <a:off x="838200" y="6356350"/>
            <a:ext cx="2743200" cy="365125"/>
          </a:xfrm>
        </p:spPr>
        <p:txBody>
          <a:bodyPr/>
          <a:lstStyle/>
          <a:p>
            <a:r>
              <a:rPr lang="en-US"/>
              <a:t>Date</a:t>
            </a:r>
          </a:p>
        </p:txBody>
      </p:sp>
      <p:sp>
        <p:nvSpPr>
          <p:cNvPr id="23" name="Footer Placeholder 4">
            <a:extLst>
              <a:ext uri="{FF2B5EF4-FFF2-40B4-BE49-F238E27FC236}">
                <a16:creationId xmlns:a16="http://schemas.microsoft.com/office/drawing/2014/main" id="{64A10338-DE30-4CA9-A21B-D50D6579B160}"/>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4" name="Slide Number Placeholder 5">
            <a:extLst>
              <a:ext uri="{FF2B5EF4-FFF2-40B4-BE49-F238E27FC236}">
                <a16:creationId xmlns:a16="http://schemas.microsoft.com/office/drawing/2014/main" id="{49D5EB62-2B81-475B-92EC-DEB93DC3B249}"/>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pic>
        <p:nvPicPr>
          <p:cNvPr id="6" name="Picture 5" descr="A computer sitting on top of a table&#10;&#10;Description automatically generated">
            <a:extLst>
              <a:ext uri="{FF2B5EF4-FFF2-40B4-BE49-F238E27FC236}">
                <a16:creationId xmlns:a16="http://schemas.microsoft.com/office/drawing/2014/main" id="{34E2D4A6-D6D4-1E45-A517-0E83C35E21F3}"/>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6955276" y="365125"/>
            <a:ext cx="4398523" cy="1595573"/>
          </a:xfrm>
        </p:spPr>
        <p:txBody>
          <a:bodyPr/>
          <a:lstStyle>
            <a:lvl1pPr>
              <a:defRPr>
                <a:solidFill>
                  <a:schemeClr val="bg1"/>
                </a:solidFill>
              </a:defRPr>
            </a:lvl1pPr>
          </a:lstStyle>
          <a:p>
            <a:r>
              <a:rPr lang="en-US" dirty="0"/>
              <a:t>Click to edit Master title style</a:t>
            </a:r>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3725694" y="2140085"/>
            <a:ext cx="7628106" cy="403687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Date Placeholder 3">
            <a:extLst>
              <a:ext uri="{FF2B5EF4-FFF2-40B4-BE49-F238E27FC236}">
                <a16:creationId xmlns:a16="http://schemas.microsoft.com/office/drawing/2014/main" id="{768C53B7-7FCD-400A-9752-7BFFD8BB3D75}"/>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pic>
        <p:nvPicPr>
          <p:cNvPr id="6" name="Picture 5" descr="A picture containing black, sitting, laptop, dark&#10;&#10;Description automatically generated">
            <a:extLst>
              <a:ext uri="{FF2B5EF4-FFF2-40B4-BE49-F238E27FC236}">
                <a16:creationId xmlns:a16="http://schemas.microsoft.com/office/drawing/2014/main" id="{58EC5FD6-0756-D543-9A82-1E60B7E64A53}"/>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838200" y="365125"/>
            <a:ext cx="10515600" cy="1325563"/>
          </a:xfrm>
        </p:spPr>
        <p:txBody>
          <a:bodyPr/>
          <a:lstStyle>
            <a:lvl1pPr>
              <a:defRPr>
                <a:solidFill>
                  <a:schemeClr val="bg1"/>
                </a:solidFill>
              </a:defRPr>
            </a:lvl1pPr>
          </a:lstStyle>
          <a:p>
            <a:r>
              <a:rPr lang="en-US" dirty="0"/>
              <a:t>Click to edit Master title style</a:t>
            </a:r>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838200" y="1825625"/>
            <a:ext cx="7315200" cy="435133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9" name="Date Placeholder 3">
            <a:extLst>
              <a:ext uri="{FF2B5EF4-FFF2-40B4-BE49-F238E27FC236}">
                <a16:creationId xmlns:a16="http://schemas.microsoft.com/office/drawing/2014/main" id="{7A8A3FA1-377F-4383-B7E8-14D9409AF64B}"/>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566F5CF8-699B-4A09-9AD0-718B0175E486}"/>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pic>
        <p:nvPicPr>
          <p:cNvPr id="5" name="Picture 4" descr="A picture containing person, sitting, black, computer&#10;&#10;Description automatically generated">
            <a:extLst>
              <a:ext uri="{FF2B5EF4-FFF2-40B4-BE49-F238E27FC236}">
                <a16:creationId xmlns:a16="http://schemas.microsoft.com/office/drawing/2014/main" id="{C6C6AED8-21FB-D84B-9B9D-BC0204915475}"/>
              </a:ext>
            </a:extLst>
          </p:cNvPr>
          <p:cNvPicPr>
            <a:picLocks noChangeAspect="1"/>
          </p:cNvPicPr>
          <p:nvPr userDrawn="1"/>
        </p:nvPicPr>
        <p:blipFill>
          <a:blip r:embed="rId2"/>
          <a:stretch>
            <a:fillRect/>
          </a:stretch>
        </p:blipFill>
        <p:spPr>
          <a:xfrm>
            <a:off x="0" y="0"/>
            <a:ext cx="12192000" cy="6854031"/>
          </a:xfrm>
          <a:prstGeom prst="rect">
            <a:avLst/>
          </a:prstGeom>
        </p:spPr>
      </p:pic>
      <p:sp>
        <p:nvSpPr>
          <p:cNvPr id="8" name="Title 1">
            <a:extLst>
              <a:ext uri="{FF2B5EF4-FFF2-40B4-BE49-F238E27FC236}">
                <a16:creationId xmlns:a16="http://schemas.microsoft.com/office/drawing/2014/main" id="{C7E228BF-1CA5-4856-ADE1-3CF4E8475976}"/>
              </a:ext>
            </a:extLst>
          </p:cNvPr>
          <p:cNvSpPr>
            <a:spLocks noGrp="1"/>
          </p:cNvSpPr>
          <p:nvPr>
            <p:ph type="title"/>
          </p:nvPr>
        </p:nvSpPr>
        <p:spPr>
          <a:xfrm>
            <a:off x="4038600" y="136525"/>
            <a:ext cx="7315200" cy="1877101"/>
          </a:xfrm>
        </p:spPr>
        <p:txBody>
          <a:bodyPr anchor="b"/>
          <a:lstStyle>
            <a:lvl1pPr>
              <a:defRPr sz="6000">
                <a:solidFill>
                  <a:schemeClr val="bg1"/>
                </a:solidFill>
              </a:defRPr>
            </a:lvl1pPr>
          </a:lstStyle>
          <a:p>
            <a:r>
              <a:rPr lang="en-US" dirty="0"/>
              <a:t>Click to edit Master title style</a:t>
            </a:r>
          </a:p>
        </p:txBody>
      </p:sp>
      <p:sp>
        <p:nvSpPr>
          <p:cNvPr id="9" name="Text Placeholder 2">
            <a:extLst>
              <a:ext uri="{FF2B5EF4-FFF2-40B4-BE49-F238E27FC236}">
                <a16:creationId xmlns:a16="http://schemas.microsoft.com/office/drawing/2014/main" id="{A75560DB-B208-41C1-AC26-ACACF8AE7CCD}"/>
              </a:ext>
            </a:extLst>
          </p:cNvPr>
          <p:cNvSpPr>
            <a:spLocks noGrp="1"/>
          </p:cNvSpPr>
          <p:nvPr>
            <p:ph type="body" idx="1"/>
          </p:nvPr>
        </p:nvSpPr>
        <p:spPr>
          <a:xfrm>
            <a:off x="4039935" y="2200887"/>
            <a:ext cx="6096286" cy="595815"/>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DFEC6B85-2D6C-4E54-AFB1-FC9C8C5BCCC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2092352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pic>
        <p:nvPicPr>
          <p:cNvPr id="5" name="Picture 4" descr="A picture containing person, guitar, sitting, computer&#10;&#10;Description automatically generated">
            <a:extLst>
              <a:ext uri="{FF2B5EF4-FFF2-40B4-BE49-F238E27FC236}">
                <a16:creationId xmlns:a16="http://schemas.microsoft.com/office/drawing/2014/main" id="{63324ECB-4C35-654D-B862-00BBC489C076}"/>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8" name="Title 1">
            <a:extLst>
              <a:ext uri="{FF2B5EF4-FFF2-40B4-BE49-F238E27FC236}">
                <a16:creationId xmlns:a16="http://schemas.microsoft.com/office/drawing/2014/main" id="{74985E82-8BBB-4140-ADE7-3211B76C0426}"/>
              </a:ext>
            </a:extLst>
          </p:cNvPr>
          <p:cNvSpPr>
            <a:spLocks noGrp="1"/>
          </p:cNvSpPr>
          <p:nvPr>
            <p:ph type="title"/>
          </p:nvPr>
        </p:nvSpPr>
        <p:spPr>
          <a:xfrm>
            <a:off x="5535038" y="1709738"/>
            <a:ext cx="5812412" cy="2852737"/>
          </a:xfrm>
        </p:spPr>
        <p:txBody>
          <a:bodyPr anchor="b"/>
          <a:lstStyle>
            <a:lvl1pPr>
              <a:defRPr sz="6000">
                <a:solidFill>
                  <a:schemeClr val="bg1"/>
                </a:solidFill>
              </a:defRPr>
            </a:lvl1pPr>
          </a:lstStyle>
          <a:p>
            <a:r>
              <a:rPr lang="en-US" dirty="0"/>
              <a:t>Click to edit Master title style</a:t>
            </a:r>
          </a:p>
        </p:txBody>
      </p:sp>
      <p:sp>
        <p:nvSpPr>
          <p:cNvPr id="9" name="Text Placeholder 2">
            <a:extLst>
              <a:ext uri="{FF2B5EF4-FFF2-40B4-BE49-F238E27FC236}">
                <a16:creationId xmlns:a16="http://schemas.microsoft.com/office/drawing/2014/main" id="{BE5281E8-502B-4754-B5F5-7C62E11011CF}"/>
              </a:ext>
            </a:extLst>
          </p:cNvPr>
          <p:cNvSpPr>
            <a:spLocks noGrp="1"/>
          </p:cNvSpPr>
          <p:nvPr>
            <p:ph type="body" idx="1"/>
          </p:nvPr>
        </p:nvSpPr>
        <p:spPr>
          <a:xfrm>
            <a:off x="5535036" y="4589463"/>
            <a:ext cx="5812413"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A67E5779-2729-4DED-A8C2-41F4FEE4767B}"/>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FBD21987-FA22-47F7-B702-8D9638C10C5C}"/>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4146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pic>
        <p:nvPicPr>
          <p:cNvPr id="3" name="Picture 2" descr="A picture containing sitting, table, computer, black&#10;&#10;Description automatically generated">
            <a:extLst>
              <a:ext uri="{FF2B5EF4-FFF2-40B4-BE49-F238E27FC236}">
                <a16:creationId xmlns:a16="http://schemas.microsoft.com/office/drawing/2014/main" id="{52972D99-3FDE-5848-A4B5-282BD494E5E9}"/>
              </a:ext>
            </a:extLst>
          </p:cNvPr>
          <p:cNvPicPr>
            <a:picLocks noChangeAspect="1"/>
          </p:cNvPicPr>
          <p:nvPr userDrawn="1"/>
        </p:nvPicPr>
        <p:blipFill>
          <a:blip r:embed="rId2"/>
          <a:stretch>
            <a:fillRect/>
          </a:stretch>
        </p:blipFill>
        <p:spPr>
          <a:xfrm>
            <a:off x="0" y="3969"/>
            <a:ext cx="12192000" cy="6858000"/>
          </a:xfrm>
          <a:prstGeom prst="rect">
            <a:avLst/>
          </a:prstGeom>
        </p:spPr>
      </p:pic>
      <p:sp>
        <p:nvSpPr>
          <p:cNvPr id="8" name="Title 1">
            <a:extLst>
              <a:ext uri="{FF2B5EF4-FFF2-40B4-BE49-F238E27FC236}">
                <a16:creationId xmlns:a16="http://schemas.microsoft.com/office/drawing/2014/main" id="{1907DC5D-4F3E-4A99-A621-6F93F32265C8}"/>
              </a:ext>
            </a:extLst>
          </p:cNvPr>
          <p:cNvSpPr>
            <a:spLocks noGrp="1"/>
          </p:cNvSpPr>
          <p:nvPr>
            <p:ph type="title"/>
          </p:nvPr>
        </p:nvSpPr>
        <p:spPr>
          <a:xfrm>
            <a:off x="3443591" y="652439"/>
            <a:ext cx="6313252" cy="1624997"/>
          </a:xfrm>
        </p:spPr>
        <p:txBody>
          <a:bodyPr anchor="b"/>
          <a:lstStyle>
            <a:lvl1pPr>
              <a:defRPr sz="6000">
                <a:solidFill>
                  <a:schemeClr val="bg1"/>
                </a:solidFill>
              </a:defRPr>
            </a:lvl1pPr>
          </a:lstStyle>
          <a:p>
            <a:r>
              <a:rPr lang="en-US" dirty="0"/>
              <a:t>Click to edit Master title style</a:t>
            </a:r>
          </a:p>
        </p:txBody>
      </p:sp>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a:off x="2487038" y="3429000"/>
            <a:ext cx="3103123" cy="1733550"/>
          </a:xfrm>
        </p:spPr>
        <p:txBody>
          <a:bodyPr anchor="ct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0FEC4993-EF72-4ADC-8D11-1EB7C9409528}"/>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5" name="Picture Placeholder 15">
            <a:extLst>
              <a:ext uri="{FF2B5EF4-FFF2-40B4-BE49-F238E27FC236}">
                <a16:creationId xmlns:a16="http://schemas.microsoft.com/office/drawing/2014/main" id="{33CC49E4-6647-47F5-895A-9CFC416CE1C4}"/>
              </a:ext>
            </a:extLst>
          </p:cNvPr>
          <p:cNvSpPr>
            <a:spLocks noGrp="1"/>
          </p:cNvSpPr>
          <p:nvPr>
            <p:ph type="pic" sz="quarter" idx="13"/>
          </p:nvPr>
        </p:nvSpPr>
        <p:spPr>
          <a:xfrm>
            <a:off x="10408784" y="652440"/>
            <a:ext cx="1333500" cy="1333500"/>
          </a:xfrm>
          <a:prstGeom prst="ellipse">
            <a:avLst/>
          </a:prstGeom>
          <a:solidFill>
            <a:schemeClr val="accent5"/>
          </a:solidFill>
        </p:spPr>
        <p:txBody>
          <a:bodyPr>
            <a:normAutofit/>
          </a:bodyPr>
          <a:lstStyle>
            <a:lvl1pPr>
              <a:defRPr sz="1400"/>
            </a:lvl1pPr>
          </a:lstStyle>
          <a:p>
            <a:endParaRPr lang="en-US"/>
          </a:p>
        </p:txBody>
      </p:sp>
      <p:sp>
        <p:nvSpPr>
          <p:cNvPr id="16" name="Text Placeholder 17">
            <a:extLst>
              <a:ext uri="{FF2B5EF4-FFF2-40B4-BE49-F238E27FC236}">
                <a16:creationId xmlns:a16="http://schemas.microsoft.com/office/drawing/2014/main" id="{A537F86F-E8D6-44FF-939F-7EB5A46935EE}"/>
              </a:ext>
            </a:extLst>
          </p:cNvPr>
          <p:cNvSpPr>
            <a:spLocks noGrp="1"/>
          </p:cNvSpPr>
          <p:nvPr>
            <p:ph type="body" sz="quarter" idx="14" hasCustomPrompt="1"/>
          </p:nvPr>
        </p:nvSpPr>
        <p:spPr>
          <a:xfrm>
            <a:off x="10224634" y="2050104"/>
            <a:ext cx="1701800" cy="228600"/>
          </a:xfrm>
          <a:noFill/>
        </p:spPr>
        <p:txBody>
          <a:bodyPr anchor="ctr">
            <a:noAutofit/>
          </a:bodyPr>
          <a:lstStyle>
            <a:lvl1pPr marL="0" indent="0" algn="ctr">
              <a:buNone/>
              <a:defRPr sz="1200">
                <a:solidFill>
                  <a:schemeClr val="accent4"/>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p:ph type="body" sz="quarter" idx="15" hasCustomPrompt="1"/>
          </p:nvPr>
        </p:nvSpPr>
        <p:spPr>
          <a:xfrm>
            <a:off x="10224634" y="2277437"/>
            <a:ext cx="1701800" cy="228600"/>
          </a:xfrm>
          <a:noFill/>
        </p:spPr>
        <p:txBody>
          <a:bodyPr anchor="ctr">
            <a:noAutofit/>
          </a:bodyPr>
          <a:lstStyle>
            <a:lvl1pPr marL="0" indent="0" algn="ctr">
              <a:buNone/>
              <a:defRPr sz="1200">
                <a:solidFill>
                  <a:schemeClr val="accent4"/>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p:ph type="body" sz="quarter" idx="16" hasCustomPrompt="1"/>
          </p:nvPr>
        </p:nvSpPr>
        <p:spPr>
          <a:xfrm>
            <a:off x="10224634" y="2504770"/>
            <a:ext cx="1701800" cy="228600"/>
          </a:xfrm>
          <a:noFill/>
        </p:spPr>
        <p:txBody>
          <a:bodyPr anchor="ctr">
            <a:noAutofit/>
          </a:bodyPr>
          <a:lstStyle>
            <a:lvl1pPr marL="0" indent="0" algn="ctr">
              <a:buNone/>
              <a:defRPr sz="1200">
                <a:solidFill>
                  <a:schemeClr val="accent4"/>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315582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C897C59-303D-43EB-830D-58B293D336AC}"/>
              </a:ext>
            </a:extLst>
          </p:cNvPr>
          <p:cNvGrpSpPr/>
          <p:nvPr userDrawn="1"/>
        </p:nvGrpSpPr>
        <p:grpSpPr>
          <a:xfrm>
            <a:off x="838199" y="1830763"/>
            <a:ext cx="10515602" cy="1741127"/>
            <a:chOff x="838199" y="1830763"/>
            <a:chExt cx="10515602" cy="1741127"/>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10515600" cy="1325563"/>
          </a:xfrm>
        </p:spPr>
        <p:txBody>
          <a:bodyPr/>
          <a:lstStyle/>
          <a:p>
            <a:r>
              <a:rPr lang="en-US" dirty="0"/>
              <a:t>Click to edit Master title style</a:t>
            </a:r>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dirty="0">
                <a:latin typeface="+mj-lt"/>
                <a:ea typeface="+mj-ea"/>
                <a:cs typeface="+mj-cs"/>
              </a:defRPr>
            </a:lvl1pPr>
          </a:lstStyle>
          <a:p>
            <a:pPr marL="228600" lvl="0" indent="-228600">
              <a:spcBef>
                <a:spcPct val="0"/>
              </a:spcBef>
            </a:pPr>
            <a:r>
              <a:rPr lang="en-US" dirty="0"/>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697757" y="6124726"/>
            <a:ext cx="2394180" cy="564999"/>
          </a:xfrm>
        </p:spPr>
        <p:txBody>
          <a:bodyPr anchor="ctr"/>
          <a:lstStyle>
            <a:lvl1pPr marL="0" indent="0" algn="ctr">
              <a:buNone/>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7664716" y="4033186"/>
            <a:ext cx="2435282" cy="2646878"/>
          </a:xfrm>
          <a:prstGeom prst="rect">
            <a:avLst/>
          </a:prstGeom>
          <a:noFill/>
        </p:spPr>
        <p:txBody>
          <a:bodyPr wrap="none" rtlCol="0">
            <a:spAutoFit/>
          </a:bodyPr>
          <a:lstStyle/>
          <a:p>
            <a:pPr algn="ctr"/>
            <a:r>
              <a:rPr lang="en-US" sz="16600" dirty="0">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userDrawn="1">
            <p:ph type="body" sz="quarter" idx="12" hasCustomPrompt="1"/>
          </p:nvPr>
        </p:nvSpPr>
        <p:spPr>
          <a:xfrm>
            <a:off x="7685267" y="6124726"/>
            <a:ext cx="2394180" cy="564999"/>
          </a:xfr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spTree>
    <p:extLst>
      <p:ext uri="{BB962C8B-B14F-4D97-AF65-F5344CB8AC3E}">
        <p14:creationId xmlns:p14="http://schemas.microsoft.com/office/powerpoint/2010/main" val="3935162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2B7600-67E3-4D97-B453-880E2742B982}" type="slidenum">
              <a:rPr lang="en-US" smtClean="0"/>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0"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1"/>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77" r:id="rId8"/>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p:txBody>
          <a:bodyPr>
            <a:normAutofit/>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noAutofit/>
          </a:bodyPr>
          <a:lstStyle/>
          <a:p>
            <a:r>
              <a:rPr lang="en-US" noProof="1"/>
              <a:t>Lorem ipsum dolor sit amet, tollit epicuri est ex, exerci accumsan singulis ei mel. Non blandit massa enim nec dui nunc mattis enim. Fermentum et sollicitudin ac orci phasellus.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p:txBody>
          <a:bodyPr/>
          <a:lstStyle/>
          <a:p>
            <a:fld id="{672B7600-67E3-4D97-B453-880E2742B982}" type="slidenum">
              <a:rPr lang="en-US" smtClean="0"/>
              <a:t>2</a:t>
            </a:fld>
            <a:endParaRPr lang="en-US"/>
          </a:p>
        </p:txBody>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p:txBody>
          <a:bodyPr/>
          <a:lstStyle/>
          <a:p>
            <a:fld id="{672B7600-67E3-4D97-B453-880E2742B982}" type="slidenum">
              <a:rPr lang="en-US" smtClean="0"/>
              <a:t>3</a:t>
            </a:fld>
            <a:endParaRPr lang="en-US"/>
          </a:p>
        </p:txBody>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normAutofit/>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p:txBody>
          <a:bodyPr/>
          <a:lstStyle/>
          <a:p>
            <a:fld id="{672B7600-67E3-4D97-B453-880E2742B982}" type="slidenum">
              <a:rPr lang="en-US" smtClean="0"/>
              <a:t>4</a:t>
            </a:fld>
            <a:endParaRPr lang="en-US"/>
          </a:p>
        </p:txBody>
      </p:sp>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p:txBody>
          <a:bodyPr/>
          <a:lstStyle/>
          <a:p>
            <a:fld id="{672B7600-67E3-4D97-B453-880E2742B982}" type="slidenum">
              <a:rPr lang="en-US" smtClean="0"/>
              <a:t>5</a:t>
            </a:fld>
            <a:endParaRPr lang="en-US"/>
          </a:p>
        </p:txBody>
      </p:sp>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p:txBody>
          <a:bodyPr>
            <a:normAutofit/>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p:txBody>
          <a:bodyPr/>
          <a:lstStyle/>
          <a:p>
            <a:fld id="{672B7600-67E3-4D97-B453-880E2742B982}" type="slidenum">
              <a:rPr lang="en-US" smtClean="0"/>
              <a:t>6</a:t>
            </a:fld>
            <a:endParaRPr lang="en-US"/>
          </a:p>
        </p:txBody>
      </p:sp>
      <p:sp>
        <p:nvSpPr>
          <p:cNvPr id="7" name="Picture Placeholder 6">
            <a:extLst>
              <a:ext uri="{FF2B5EF4-FFF2-40B4-BE49-F238E27FC236}">
                <a16:creationId xmlns:a16="http://schemas.microsoft.com/office/drawing/2014/main" id="{C5067C1F-DC85-5947-92CC-8CAFBCCB2F48}"/>
              </a:ext>
            </a:extLst>
          </p:cNvPr>
          <p:cNvSpPr>
            <a:spLocks noGrp="1"/>
          </p:cNvSpPr>
          <p:nvPr>
            <p:ph type="pic" sz="quarter" idx="13"/>
          </p:nvPr>
        </p:nvSpPr>
        <p:spPr/>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p:txBody>
          <a:bodyPr/>
          <a:lstStyle/>
          <a:p>
            <a:r>
              <a:rPr lang="en-US" dirty="0"/>
              <a:t>Your Company</a:t>
            </a:r>
          </a:p>
        </p:txBody>
      </p:sp>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OFFICE DROP">
      <a:dk1>
        <a:srgbClr val="183440"/>
      </a:dk1>
      <a:lt1>
        <a:srgbClr val="FFFFFF"/>
      </a:lt1>
      <a:dk2>
        <a:srgbClr val="183440"/>
      </a:dk2>
      <a:lt2>
        <a:srgbClr val="E7E6E6"/>
      </a:lt2>
      <a:accent1>
        <a:srgbClr val="7C9EA6"/>
      </a:accent1>
      <a:accent2>
        <a:srgbClr val="8DB993"/>
      </a:accent2>
      <a:accent3>
        <a:srgbClr val="D98F10"/>
      </a:accent3>
      <a:accent4>
        <a:srgbClr val="F1B700"/>
      </a:accent4>
      <a:accent5>
        <a:srgbClr val="587E8C"/>
      </a:accent5>
      <a:accent6>
        <a:srgbClr val="70AD47"/>
      </a:accent6>
      <a:hlink>
        <a:srgbClr val="BABDBD"/>
      </a:hlink>
      <a:folHlink>
        <a:srgbClr val="E3C459"/>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58_T_PGO_OFFICE-DROP-16x9.pptx" id="{4DC2F899-DE47-4A13-9C16-AFECF7EDB1E2}" vid="{A38A203C-D52B-4ED2-9E9E-C035AA3AA04F}"/>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58_T_PGO_OFFICE-DROP-16x9.pptx" id="{4DC2F899-DE47-4A13-9C16-AFECF7EDB1E2}" vid="{967A61F7-903D-4F69-9572-D5BD0E6C041C}"/>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430</TotalTime>
  <Words>361</Words>
  <PresentationFormat>Widescreen</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OFFICE DROPS</dc:title>
  <dc:creator>PresentationGO.com</dc:creator>
  <dc:description>© Copyright PresentationGo.com</dc:description>
  <dcterms:created xsi:type="dcterms:W3CDTF">2019-11-21T05:02:10Z</dcterms:created>
  <dcterms:modified xsi:type="dcterms:W3CDTF">2020-06-04T20:35:20Z</dcterms:modified>
  <cp:category>Templates</cp:category>
</cp:coreProperties>
</file>