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50" autoAdjust="0"/>
    <p:restoredTop sz="96327" autoAdjust="0"/>
  </p:normalViewPr>
  <p:slideViewPr>
    <p:cSldViewPr snapToGrid="0">
      <p:cViewPr>
        <p:scale>
          <a:sx n="100" d="100"/>
          <a:sy n="100" d="100"/>
        </p:scale>
        <p:origin x="3354" y="1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itting, table, small&#10;&#10;Description automatically generated">
            <a:extLst>
              <a:ext uri="{FF2B5EF4-FFF2-40B4-BE49-F238E27FC236}">
                <a16:creationId xmlns:a16="http://schemas.microsoft.com/office/drawing/2014/main" id="{D7D75F45-CF7A-F343-BAB9-ACA7EF983A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50" y="199622"/>
            <a:ext cx="7886700" cy="1762306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5889" y="4407107"/>
            <a:ext cx="1858617" cy="144704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CD37997-F225-43D0-99F3-38A3F545A6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591AFD2-6F19-4349-B6C5-EA75918EB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7EB3B26-5365-416B-8AE3-419320AA0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E1D938BB-204F-405F-99D0-29E0C28153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puter sitting on top of a table&#10;&#10;Description automatically generated">
            <a:extLst>
              <a:ext uri="{FF2B5EF4-FFF2-40B4-BE49-F238E27FC236}">
                <a16:creationId xmlns:a16="http://schemas.microsoft.com/office/drawing/2014/main" id="{8EE62DCA-FC2E-B645-A40A-D878B78C12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8104" y="1003852"/>
            <a:ext cx="3307246" cy="176084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6056" y="2782957"/>
            <a:ext cx="5779294" cy="339400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fld id="{A1B086EF-1F45-4ECD-8D5C-3F0C3828F6FB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man, black, dark&#10;&#10;Description automatically generated">
            <a:extLst>
              <a:ext uri="{FF2B5EF4-FFF2-40B4-BE49-F238E27FC236}">
                <a16:creationId xmlns:a16="http://schemas.microsoft.com/office/drawing/2014/main" id="{743E6420-FC64-9949-868E-EC6BC3DA69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4751449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fld id="{A1B086EF-1F45-4ECD-8D5C-3F0C3828F6FB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sitting, man, table&#10;&#10;Description automatically generated">
            <a:extLst>
              <a:ext uri="{FF2B5EF4-FFF2-40B4-BE49-F238E27FC236}">
                <a16:creationId xmlns:a16="http://schemas.microsoft.com/office/drawing/2014/main" id="{B36BBCA2-7BE0-214C-B5F0-1834A7B8D0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4312" y="504554"/>
            <a:ext cx="4316275" cy="1823851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94312" y="2428010"/>
            <a:ext cx="4316275" cy="8866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taking a selfie&#10;&#10;Description automatically generated">
            <a:extLst>
              <a:ext uri="{FF2B5EF4-FFF2-40B4-BE49-F238E27FC236}">
                <a16:creationId xmlns:a16="http://schemas.microsoft.com/office/drawing/2014/main" id="{665CC6BC-DF72-7247-8B2D-6ABE75ED6E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9548" y="1709738"/>
            <a:ext cx="517104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39548" y="4589463"/>
            <a:ext cx="517104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, sitting, helmet, computer&#10;&#10;Description automatically generated">
            <a:extLst>
              <a:ext uri="{FF2B5EF4-FFF2-40B4-BE49-F238E27FC236}">
                <a16:creationId xmlns:a16="http://schemas.microsoft.com/office/drawing/2014/main" id="{54439FDF-3F51-234F-A3BC-A3E1651625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056" y="136525"/>
            <a:ext cx="3826668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4722" y="3429000"/>
            <a:ext cx="2594113" cy="15557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0164269-1ADE-434F-A924-48F5CBB7B3C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186612" y="433069"/>
            <a:ext cx="1333500" cy="1333500"/>
          </a:xfrm>
          <a:prstGeom prst="ellipse">
            <a:avLst/>
          </a:prstGeom>
          <a:solidFill>
            <a:schemeClr val="accent5"/>
          </a:solidFill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02462" y="183300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4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02462" y="206307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4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002462" y="229314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4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086EF-1F45-4ECD-8D5C-3F0C3828F6FB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086EF-1F45-4ECD-8D5C-3F0C3828F6FB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 erit in voluptate velit esse cillum dolore eu fugiat nulla pariatur.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EE51C3C-8AAB-9041-9E8E-7C38A876CB6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DROP">
      <a:dk1>
        <a:srgbClr val="183440"/>
      </a:dk1>
      <a:lt1>
        <a:srgbClr val="FFFFFF"/>
      </a:lt1>
      <a:dk2>
        <a:srgbClr val="183440"/>
      </a:dk2>
      <a:lt2>
        <a:srgbClr val="E7E6E6"/>
      </a:lt2>
      <a:accent1>
        <a:srgbClr val="7C9EA6"/>
      </a:accent1>
      <a:accent2>
        <a:srgbClr val="8DB993"/>
      </a:accent2>
      <a:accent3>
        <a:srgbClr val="D98F10"/>
      </a:accent3>
      <a:accent4>
        <a:srgbClr val="F1B700"/>
      </a:accent4>
      <a:accent5>
        <a:srgbClr val="587E8C"/>
      </a:accent5>
      <a:accent6>
        <a:srgbClr val="70AD47"/>
      </a:accent6>
      <a:hlink>
        <a:srgbClr val="BABDBD"/>
      </a:hlink>
      <a:folHlink>
        <a:srgbClr val="E3C45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58_T_PGO_OFFICE-DROP-4x3.pptx" id="{B4ABC28E-259F-4E80-A27A-F9A28F6AEEB8}" vid="{84F45B66-86BB-4A54-BB44-DA7B6321BAB6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58_T_PGO_OFFICE-DROP-4x3.pptx" id="{B4ABC28E-259F-4E80-A27A-F9A28F6AEEB8}" vid="{FD7407E6-3895-4864-B52E-DC0FF48F1E7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414</TotalTime>
  <Words>304</Words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OFFICE DROPS</dc:title>
  <dc:creator>PresentationGO.com</dc:creator>
  <dc:description>© Copyright PresentationGo.com</dc:description>
  <dcterms:created xsi:type="dcterms:W3CDTF">2019-11-21T05:08:20Z</dcterms:created>
  <dcterms:modified xsi:type="dcterms:W3CDTF">2020-06-04T20:34:28Z</dcterms:modified>
  <cp:category>Templates</cp:category>
</cp:coreProperties>
</file>