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08" autoAdjust="0"/>
    <p:restoredTop sz="93587" autoAdjust="0"/>
  </p:normalViewPr>
  <p:slideViewPr>
    <p:cSldViewPr snapToGrid="0">
      <p:cViewPr>
        <p:scale>
          <a:sx n="100" d="100"/>
          <a:sy n="100" d="100"/>
        </p:scale>
        <p:origin x="2034" y="1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6/10/2020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6" name="Freeform 25">
            <a:extLst>
              <a:ext uri="{FF2B5EF4-FFF2-40B4-BE49-F238E27FC236}">
                <a16:creationId xmlns:a16="http://schemas.microsoft.com/office/drawing/2014/main" id="{406C7975-C20B-6549-B24B-23B23F271C03}"/>
              </a:ext>
            </a:extLst>
          </p:cNvPr>
          <p:cNvSpPr>
            <a:spLocks noGrp="1"/>
          </p:cNvSpPr>
          <p:nvPr>
            <p:ph type="pic" sz="quarter" idx="13"/>
          </p:nvPr>
        </p:nvSpPr>
        <p:spPr>
          <a:xfrm>
            <a:off x="5474418" y="333663"/>
            <a:ext cx="6195070" cy="6195846"/>
          </a:xfrm>
          <a:custGeom>
            <a:avLst/>
            <a:gdLst>
              <a:gd name="connsiteX0" fmla="*/ 1801746 w 6195070"/>
              <a:gd name="connsiteY0" fmla="*/ 123 h 6195846"/>
              <a:gd name="connsiteX1" fmla="*/ 2772867 w 6195070"/>
              <a:gd name="connsiteY1" fmla="*/ 303992 h 6195846"/>
              <a:gd name="connsiteX2" fmla="*/ 3537122 w 6195070"/>
              <a:gd name="connsiteY2" fmla="*/ 1930667 h 6195846"/>
              <a:gd name="connsiteX3" fmla="*/ 3654346 w 6195070"/>
              <a:gd name="connsiteY3" fmla="*/ 3092044 h 6195846"/>
              <a:gd name="connsiteX4" fmla="*/ 4533814 w 6195070"/>
              <a:gd name="connsiteY4" fmla="*/ 3780064 h 6195846"/>
              <a:gd name="connsiteX5" fmla="*/ 5137748 w 6195070"/>
              <a:gd name="connsiteY5" fmla="*/ 3839054 h 6195846"/>
              <a:gd name="connsiteX6" fmla="*/ 5776160 w 6195070"/>
              <a:gd name="connsiteY6" fmla="*/ 4082206 h 6195846"/>
              <a:gd name="connsiteX7" fmla="*/ 6194488 w 6195070"/>
              <a:gd name="connsiteY7" fmla="*/ 5030069 h 6195846"/>
              <a:gd name="connsiteX8" fmla="*/ 5020524 w 6195070"/>
              <a:gd name="connsiteY8" fmla="*/ 6195474 h 6195846"/>
              <a:gd name="connsiteX9" fmla="*/ 4103130 w 6195070"/>
              <a:gd name="connsiteY9" fmla="*/ 5807582 h 6195846"/>
              <a:gd name="connsiteX10" fmla="*/ 3747723 w 6195070"/>
              <a:gd name="connsiteY10" fmla="*/ 4376579 h 6195846"/>
              <a:gd name="connsiteX11" fmla="*/ 2790106 w 6195070"/>
              <a:gd name="connsiteY11" fmla="*/ 3494036 h 6195846"/>
              <a:gd name="connsiteX12" fmla="*/ 1741697 w 6195070"/>
              <a:gd name="connsiteY12" fmla="*/ 3539789 h 6195846"/>
              <a:gd name="connsiteX13" fmla="*/ 786091 w 6195070"/>
              <a:gd name="connsiteY13" fmla="*/ 3261819 h 6195846"/>
              <a:gd name="connsiteX14" fmla="*/ 0 w 6195070"/>
              <a:gd name="connsiteY14" fmla="*/ 1781035 h 6195846"/>
              <a:gd name="connsiteX15" fmla="*/ 1801746 w 6195070"/>
              <a:gd name="connsiteY15" fmla="*/ 123 h 6195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195070" h="6195846">
                <a:moveTo>
                  <a:pt x="1801746" y="123"/>
                </a:moveTo>
                <a:cubicBezTo>
                  <a:pt x="2146810" y="3864"/>
                  <a:pt x="2486990" y="110621"/>
                  <a:pt x="2772867" y="303992"/>
                </a:cubicBezTo>
                <a:cubicBezTo>
                  <a:pt x="3327383" y="679511"/>
                  <a:pt x="3564704" y="1274875"/>
                  <a:pt x="3537122" y="1930667"/>
                </a:cubicBezTo>
                <a:cubicBezTo>
                  <a:pt x="3519883" y="2318272"/>
                  <a:pt x="3461846" y="2733790"/>
                  <a:pt x="3654346" y="3092044"/>
                </a:cubicBezTo>
                <a:cubicBezTo>
                  <a:pt x="3824723" y="3409437"/>
                  <a:pt x="4167776" y="3716183"/>
                  <a:pt x="4533814" y="3780064"/>
                </a:cubicBezTo>
                <a:cubicBezTo>
                  <a:pt x="4731773" y="3814307"/>
                  <a:pt x="4938639" y="3816321"/>
                  <a:pt x="5137748" y="3839054"/>
                </a:cubicBezTo>
                <a:cubicBezTo>
                  <a:pt x="5366450" y="3864952"/>
                  <a:pt x="5585670" y="3919050"/>
                  <a:pt x="5776160" y="4082206"/>
                </a:cubicBezTo>
                <a:cubicBezTo>
                  <a:pt x="6046809" y="4313561"/>
                  <a:pt x="6205981" y="4673829"/>
                  <a:pt x="6194488" y="5030069"/>
                </a:cubicBezTo>
                <a:cubicBezTo>
                  <a:pt x="6173514" y="5664855"/>
                  <a:pt x="5655200" y="6179360"/>
                  <a:pt x="5020524" y="6195474"/>
                </a:cubicBezTo>
                <a:cubicBezTo>
                  <a:pt x="4675747" y="6204107"/>
                  <a:pt x="4337291" y="6062244"/>
                  <a:pt x="4103130" y="5807582"/>
                </a:cubicBezTo>
                <a:cubicBezTo>
                  <a:pt x="3707499" y="5378828"/>
                  <a:pt x="3886783" y="4887343"/>
                  <a:pt x="3747723" y="4376579"/>
                </a:cubicBezTo>
                <a:cubicBezTo>
                  <a:pt x="3626476" y="3932574"/>
                  <a:pt x="3247222" y="3571442"/>
                  <a:pt x="2790106" y="3494036"/>
                </a:cubicBezTo>
                <a:cubicBezTo>
                  <a:pt x="2439295" y="3435047"/>
                  <a:pt x="2092508" y="3544681"/>
                  <a:pt x="1741697" y="3539789"/>
                </a:cubicBezTo>
                <a:cubicBezTo>
                  <a:pt x="1406402" y="3535185"/>
                  <a:pt x="1064211" y="3455190"/>
                  <a:pt x="786091" y="3261819"/>
                </a:cubicBezTo>
                <a:cubicBezTo>
                  <a:pt x="311449" y="2932052"/>
                  <a:pt x="0" y="2360284"/>
                  <a:pt x="0" y="1781035"/>
                </a:cubicBezTo>
                <a:cubicBezTo>
                  <a:pt x="0" y="790009"/>
                  <a:pt x="809076" y="-11387"/>
                  <a:pt x="1801746" y="123"/>
                </a:cubicBezTo>
                <a:close/>
              </a:path>
            </a:pathLst>
          </a:custGeom>
          <a:solidFill>
            <a:schemeClr val="accent5"/>
          </a:solidFill>
        </p:spPr>
        <p:txBody>
          <a:bodyPr wrap="square" anchor="ctr">
            <a:noAutofit/>
          </a:bodyPr>
          <a:lstStyle>
            <a:lvl1pPr marL="0" indent="0" algn="ctr">
              <a:buNone/>
              <a:defRPr>
                <a:solidFill>
                  <a:schemeClr val="bg1"/>
                </a:solidFill>
              </a:defRPr>
            </a:lvl1pPr>
          </a:lstStyle>
          <a:p>
            <a:endParaRPr lang="en-US"/>
          </a:p>
        </p:txBody>
      </p:sp>
      <p:sp>
        <p:nvSpPr>
          <p:cNvPr id="10" name="Circle">
            <a:extLst>
              <a:ext uri="{FF2B5EF4-FFF2-40B4-BE49-F238E27FC236}">
                <a16:creationId xmlns:a16="http://schemas.microsoft.com/office/drawing/2014/main" id="{B9C96312-1334-C445-B651-7A45863E8275}"/>
              </a:ext>
            </a:extLst>
          </p:cNvPr>
          <p:cNvSpPr/>
          <p:nvPr userDrawn="1"/>
        </p:nvSpPr>
        <p:spPr>
          <a:xfrm>
            <a:off x="9352523" y="1943817"/>
            <a:ext cx="1808512" cy="1808512"/>
          </a:xfrm>
          <a:prstGeom prst="ellipse">
            <a:avLst/>
          </a:prstGeom>
          <a:gradFill>
            <a:gsLst>
              <a:gs pos="0">
                <a:schemeClr val="accent5">
                  <a:lumMod val="5000"/>
                  <a:lumOff val="95000"/>
                </a:schemeClr>
              </a:gs>
              <a:gs pos="100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1" name="Circle">
            <a:extLst>
              <a:ext uri="{FF2B5EF4-FFF2-40B4-BE49-F238E27FC236}">
                <a16:creationId xmlns:a16="http://schemas.microsoft.com/office/drawing/2014/main" id="{6C6847C4-D238-E34F-AECE-D2C2DDC8E3C1}"/>
              </a:ext>
            </a:extLst>
          </p:cNvPr>
          <p:cNvSpPr/>
          <p:nvPr userDrawn="1"/>
        </p:nvSpPr>
        <p:spPr>
          <a:xfrm>
            <a:off x="5312434" y="5050112"/>
            <a:ext cx="1147234" cy="1147233"/>
          </a:xfrm>
          <a:prstGeom prst="ellipse">
            <a:avLst/>
          </a:prstGeom>
          <a:solidFill>
            <a:schemeClr val="accent5"/>
          </a:solidFill>
          <a:ln w="12700">
            <a:miter lim="400000"/>
          </a:ln>
        </p:spPr>
        <p:txBody>
          <a:bodyPr lIns="38100" tIns="38100" rIns="38100" bIns="38100" anchor="ctr"/>
          <a:lstStyle/>
          <a:p>
            <a:pPr>
              <a:defRPr sz="3000">
                <a:solidFill>
                  <a:srgbClr val="FFFFFF"/>
                </a:solidFill>
              </a:defRPr>
            </a:pPr>
            <a:endParaRPr dirty="0"/>
          </a:p>
        </p:txBody>
      </p:sp>
      <p:sp>
        <p:nvSpPr>
          <p:cNvPr id="13" name="Shape">
            <a:extLst>
              <a:ext uri="{FF2B5EF4-FFF2-40B4-BE49-F238E27FC236}">
                <a16:creationId xmlns:a16="http://schemas.microsoft.com/office/drawing/2014/main" id="{5F42AD20-73B1-A84F-A1A3-D5024833100A}"/>
              </a:ext>
            </a:extLst>
          </p:cNvPr>
          <p:cNvSpPr/>
          <p:nvPr userDrawn="1"/>
        </p:nvSpPr>
        <p:spPr>
          <a:xfrm>
            <a:off x="5207620" y="4173489"/>
            <a:ext cx="3664734" cy="2683229"/>
          </a:xfrm>
          <a:custGeom>
            <a:avLst/>
            <a:gdLst/>
            <a:ahLst/>
            <a:cxnLst>
              <a:cxn ang="0">
                <a:pos x="wd2" y="hd2"/>
              </a:cxn>
              <a:cxn ang="5400000">
                <a:pos x="wd2" y="hd2"/>
              </a:cxn>
              <a:cxn ang="10800000">
                <a:pos x="wd2" y="hd2"/>
              </a:cxn>
              <a:cxn ang="16200000">
                <a:pos x="wd2" y="hd2"/>
              </a:cxn>
            </a:cxnLst>
            <a:rect l="0" t="0" r="r" b="b"/>
            <a:pathLst>
              <a:path w="21561" h="21600" extrusionOk="0">
                <a:moveTo>
                  <a:pt x="8196" y="21600"/>
                </a:moveTo>
                <a:cubicBezTo>
                  <a:pt x="8538" y="20005"/>
                  <a:pt x="9536" y="18555"/>
                  <a:pt x="10562" y="17795"/>
                </a:cubicBezTo>
                <a:cubicBezTo>
                  <a:pt x="11834" y="16860"/>
                  <a:pt x="13314" y="17143"/>
                  <a:pt x="14699" y="17220"/>
                </a:cubicBezTo>
                <a:cubicBezTo>
                  <a:pt x="17025" y="17358"/>
                  <a:pt x="19145" y="16200"/>
                  <a:pt x="20479" y="13500"/>
                </a:cubicBezTo>
                <a:cubicBezTo>
                  <a:pt x="21168" y="12112"/>
                  <a:pt x="21544" y="10455"/>
                  <a:pt x="21561" y="8775"/>
                </a:cubicBezTo>
                <a:cubicBezTo>
                  <a:pt x="21600" y="3943"/>
                  <a:pt x="18747" y="0"/>
                  <a:pt x="15226" y="0"/>
                </a:cubicBezTo>
                <a:cubicBezTo>
                  <a:pt x="13163" y="0"/>
                  <a:pt x="11128" y="1519"/>
                  <a:pt x="9956" y="3828"/>
                </a:cubicBezTo>
                <a:cubicBezTo>
                  <a:pt x="9267" y="5185"/>
                  <a:pt x="8986" y="6850"/>
                  <a:pt x="8970" y="8484"/>
                </a:cubicBezTo>
                <a:cubicBezTo>
                  <a:pt x="8953" y="10186"/>
                  <a:pt x="9340" y="11882"/>
                  <a:pt x="9132" y="13584"/>
                </a:cubicBezTo>
                <a:cubicBezTo>
                  <a:pt x="8858" y="15809"/>
                  <a:pt x="7574" y="17657"/>
                  <a:pt x="5993" y="18248"/>
                </a:cubicBezTo>
                <a:cubicBezTo>
                  <a:pt x="4176" y="18931"/>
                  <a:pt x="2427" y="18056"/>
                  <a:pt x="897" y="19982"/>
                </a:cubicBezTo>
                <a:cubicBezTo>
                  <a:pt x="527" y="20449"/>
                  <a:pt x="230" y="20994"/>
                  <a:pt x="0" y="21592"/>
                </a:cubicBezTo>
                <a:lnTo>
                  <a:pt x="8196" y="21592"/>
                </a:lnTo>
                <a:close/>
              </a:path>
            </a:pathLst>
          </a:custGeom>
          <a:gradFill>
            <a:gsLst>
              <a:gs pos="0">
                <a:schemeClr val="accent5">
                  <a:lumMod val="5000"/>
                  <a:lumOff val="95000"/>
                </a:schemeClr>
              </a:gs>
              <a:gs pos="100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ACC45C6A-2CA9-2642-9F9C-33DE04A203D7}"/>
              </a:ext>
            </a:extLst>
          </p:cNvPr>
          <p:cNvSpPr/>
          <p:nvPr userDrawn="1"/>
        </p:nvSpPr>
        <p:spPr>
          <a:xfrm>
            <a:off x="11696536" y="85757"/>
            <a:ext cx="477380" cy="1391164"/>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5727"/>
                  <a:pt x="8968" y="19928"/>
                  <a:pt x="21600" y="21600"/>
                </a:cubicBezTo>
                <a:lnTo>
                  <a:pt x="21600" y="0"/>
                </a:lnTo>
                <a:cubicBezTo>
                  <a:pt x="8968" y="1687"/>
                  <a:pt x="0" y="5888"/>
                  <a:pt x="0" y="10800"/>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26D13768-9CC9-174F-8E22-C421A85005BF}"/>
              </a:ext>
            </a:extLst>
          </p:cNvPr>
          <p:cNvSpPr/>
          <p:nvPr userDrawn="1"/>
        </p:nvSpPr>
        <p:spPr>
          <a:xfrm>
            <a:off x="9381109" y="0"/>
            <a:ext cx="2797107" cy="4461250"/>
          </a:xfrm>
          <a:custGeom>
            <a:avLst/>
            <a:gdLst/>
            <a:ahLst/>
            <a:cxnLst>
              <a:cxn ang="0">
                <a:pos x="wd2" y="hd2"/>
              </a:cxn>
              <a:cxn ang="5400000">
                <a:pos x="wd2" y="hd2"/>
              </a:cxn>
              <a:cxn ang="10800000">
                <a:pos x="wd2" y="hd2"/>
              </a:cxn>
              <a:cxn ang="16200000">
                <a:pos x="wd2" y="hd2"/>
              </a:cxn>
            </a:cxnLst>
            <a:rect l="0" t="0" r="r" b="b"/>
            <a:pathLst>
              <a:path w="21530" h="21600" extrusionOk="0">
                <a:moveTo>
                  <a:pt x="21530" y="8978"/>
                </a:moveTo>
                <a:cubicBezTo>
                  <a:pt x="21501" y="8973"/>
                  <a:pt x="21471" y="8973"/>
                  <a:pt x="21442" y="8968"/>
                </a:cubicBezTo>
                <a:cubicBezTo>
                  <a:pt x="18567" y="8664"/>
                  <a:pt x="16176" y="7234"/>
                  <a:pt x="15413" y="5476"/>
                </a:cubicBezTo>
                <a:cubicBezTo>
                  <a:pt x="14570" y="3529"/>
                  <a:pt x="15582" y="1652"/>
                  <a:pt x="13433" y="0"/>
                </a:cubicBezTo>
                <a:lnTo>
                  <a:pt x="1764" y="0"/>
                </a:lnTo>
                <a:cubicBezTo>
                  <a:pt x="715" y="789"/>
                  <a:pt x="62" y="1795"/>
                  <a:pt x="3" y="2893"/>
                </a:cubicBezTo>
                <a:cubicBezTo>
                  <a:pt x="-70" y="4304"/>
                  <a:pt x="935" y="5730"/>
                  <a:pt x="2636" y="6648"/>
                </a:cubicBezTo>
                <a:cubicBezTo>
                  <a:pt x="3832" y="7294"/>
                  <a:pt x="5218" y="7506"/>
                  <a:pt x="6656" y="7612"/>
                </a:cubicBezTo>
                <a:cubicBezTo>
                  <a:pt x="7910" y="7704"/>
                  <a:pt x="9208" y="7709"/>
                  <a:pt x="10462" y="7847"/>
                </a:cubicBezTo>
                <a:cubicBezTo>
                  <a:pt x="12765" y="8101"/>
                  <a:pt x="14922" y="9319"/>
                  <a:pt x="16000" y="10574"/>
                </a:cubicBezTo>
                <a:cubicBezTo>
                  <a:pt x="17210" y="11990"/>
                  <a:pt x="16843" y="13637"/>
                  <a:pt x="16741" y="15174"/>
                </a:cubicBezTo>
                <a:cubicBezTo>
                  <a:pt x="16565" y="17757"/>
                  <a:pt x="18053" y="20114"/>
                  <a:pt x="21530" y="21600"/>
                </a:cubicBezTo>
                <a:lnTo>
                  <a:pt x="21530" y="8978"/>
                </a:lnTo>
                <a:close/>
              </a:path>
            </a:pathLst>
          </a:custGeom>
          <a:gradFill>
            <a:gsLst>
              <a:gs pos="0">
                <a:schemeClr val="accent5">
                  <a:lumMod val="5000"/>
                  <a:lumOff val="95000"/>
                </a:schemeClr>
              </a:gs>
              <a:gs pos="100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838200" y="1122363"/>
            <a:ext cx="3956824"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838200" y="3602038"/>
            <a:ext cx="3956824"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lvl1pPr>
              <a:defRPr>
                <a:solidFill>
                  <a:schemeClr val="accent6"/>
                </a:solidFill>
              </a:defRPr>
            </a:lvl1p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lvl1pPr>
              <a:defRPr>
                <a:solidFill>
                  <a:schemeClr val="accent6"/>
                </a:solidFill>
              </a:defRPr>
            </a:lvl1p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lvl1pPr>
              <a:defRPr>
                <a:solidFill>
                  <a:schemeClr val="accent6"/>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39540C96-E1B8-8540-9C38-9E55E3A28BD5}"/>
              </a:ext>
            </a:extLst>
          </p:cNvPr>
          <p:cNvSpPr/>
          <p:nvPr/>
        </p:nvSpPr>
        <p:spPr>
          <a:xfrm>
            <a:off x="10011948" y="4819861"/>
            <a:ext cx="1961549" cy="1963430"/>
          </a:xfrm>
          <a:custGeom>
            <a:avLst/>
            <a:gdLst/>
            <a:ahLst/>
            <a:cxnLst>
              <a:cxn ang="0">
                <a:pos x="wd2" y="hd2"/>
              </a:cxn>
              <a:cxn ang="5400000">
                <a:pos x="wd2" y="hd2"/>
              </a:cxn>
              <a:cxn ang="10800000">
                <a:pos x="wd2" y="hd2"/>
              </a:cxn>
              <a:cxn ang="16200000">
                <a:pos x="wd2" y="hd2"/>
              </a:cxn>
            </a:cxnLst>
            <a:rect l="0" t="0" r="r" b="b"/>
            <a:pathLst>
              <a:path w="21560" h="21529" extrusionOk="0">
                <a:moveTo>
                  <a:pt x="6064" y="12287"/>
                </a:moveTo>
                <a:cubicBezTo>
                  <a:pt x="4899" y="12266"/>
                  <a:pt x="3703" y="11994"/>
                  <a:pt x="2738" y="11324"/>
                </a:cubicBezTo>
                <a:cubicBezTo>
                  <a:pt x="1091" y="10183"/>
                  <a:pt x="0" y="8195"/>
                  <a:pt x="0" y="6186"/>
                </a:cubicBezTo>
                <a:cubicBezTo>
                  <a:pt x="0" y="2743"/>
                  <a:pt x="2811" y="-41"/>
                  <a:pt x="6273" y="1"/>
                </a:cubicBezTo>
                <a:cubicBezTo>
                  <a:pt x="7469" y="11"/>
                  <a:pt x="8655" y="388"/>
                  <a:pt x="9651" y="1058"/>
                </a:cubicBezTo>
                <a:cubicBezTo>
                  <a:pt x="11582" y="2356"/>
                  <a:pt x="12410" y="4428"/>
                  <a:pt x="12305" y="6699"/>
                </a:cubicBezTo>
                <a:cubicBezTo>
                  <a:pt x="12242" y="8049"/>
                  <a:pt x="12043" y="9493"/>
                  <a:pt x="12715" y="10738"/>
                </a:cubicBezTo>
                <a:cubicBezTo>
                  <a:pt x="13312" y="11837"/>
                  <a:pt x="14498" y="12904"/>
                  <a:pt x="15778" y="13124"/>
                </a:cubicBezTo>
                <a:cubicBezTo>
                  <a:pt x="16470" y="13239"/>
                  <a:pt x="17183" y="13250"/>
                  <a:pt x="17876" y="13333"/>
                </a:cubicBezTo>
                <a:cubicBezTo>
                  <a:pt x="18673" y="13428"/>
                  <a:pt x="19439" y="13616"/>
                  <a:pt x="20100" y="14181"/>
                </a:cubicBezTo>
                <a:cubicBezTo>
                  <a:pt x="21044" y="14987"/>
                  <a:pt x="21600" y="16232"/>
                  <a:pt x="21558" y="17478"/>
                </a:cubicBezTo>
                <a:cubicBezTo>
                  <a:pt x="21485" y="19686"/>
                  <a:pt x="19680" y="21465"/>
                  <a:pt x="17477" y="21528"/>
                </a:cubicBezTo>
                <a:cubicBezTo>
                  <a:pt x="16271" y="21559"/>
                  <a:pt x="15096" y="21067"/>
                  <a:pt x="14278" y="20178"/>
                </a:cubicBezTo>
                <a:cubicBezTo>
                  <a:pt x="12903" y="18692"/>
                  <a:pt x="13522" y="16986"/>
                  <a:pt x="13040" y="15207"/>
                </a:cubicBezTo>
                <a:cubicBezTo>
                  <a:pt x="12620" y="13668"/>
                  <a:pt x="11298" y="12412"/>
                  <a:pt x="9704" y="12140"/>
                </a:cubicBezTo>
                <a:cubicBezTo>
                  <a:pt x="8487" y="11921"/>
                  <a:pt x="7280" y="12297"/>
                  <a:pt x="6064" y="12287"/>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DDD2BFA7-7763-3F40-A86A-0D44B33C60DF}"/>
              </a:ext>
            </a:extLst>
          </p:cNvPr>
          <p:cNvSpPr/>
          <p:nvPr/>
        </p:nvSpPr>
        <p:spPr>
          <a:xfrm>
            <a:off x="9954683" y="6308769"/>
            <a:ext cx="362771" cy="362772"/>
          </a:xfrm>
          <a:custGeom>
            <a:avLst/>
            <a:gdLst/>
            <a:ahLst/>
            <a:cxnLst>
              <a:cxn ang="0">
                <a:pos x="wd2" y="hd2"/>
              </a:cxn>
              <a:cxn ang="5400000">
                <a:pos x="wd2" y="hd2"/>
              </a:cxn>
              <a:cxn ang="10800000">
                <a:pos x="wd2" y="hd2"/>
              </a:cxn>
              <a:cxn ang="16200000">
                <a:pos x="wd2" y="hd2"/>
              </a:cxn>
            </a:cxnLst>
            <a:rect l="0" t="0" r="r" b="b"/>
            <a:pathLst>
              <a:path w="19181" h="19181" extrusionOk="0">
                <a:moveTo>
                  <a:pt x="6416" y="543"/>
                </a:moveTo>
                <a:cubicBezTo>
                  <a:pt x="11413" y="-1210"/>
                  <a:pt x="16885" y="1420"/>
                  <a:pt x="18637" y="6416"/>
                </a:cubicBezTo>
                <a:cubicBezTo>
                  <a:pt x="20390" y="11413"/>
                  <a:pt x="17760" y="16884"/>
                  <a:pt x="12764" y="18637"/>
                </a:cubicBezTo>
                <a:cubicBezTo>
                  <a:pt x="7767" y="20390"/>
                  <a:pt x="2295" y="17760"/>
                  <a:pt x="543" y="12764"/>
                </a:cubicBezTo>
                <a:cubicBezTo>
                  <a:pt x="-1210" y="7767"/>
                  <a:pt x="1420" y="2296"/>
                  <a:pt x="6416" y="54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7308A91E-47E4-D84F-8151-AB5593AB9C63}"/>
              </a:ext>
            </a:extLst>
          </p:cNvPr>
          <p:cNvSpPr/>
          <p:nvPr/>
        </p:nvSpPr>
        <p:spPr>
          <a:xfrm>
            <a:off x="11243160" y="4600344"/>
            <a:ext cx="948840" cy="1560643"/>
          </a:xfrm>
          <a:custGeom>
            <a:avLst/>
            <a:gdLst/>
            <a:ahLst/>
            <a:cxnLst>
              <a:cxn ang="0">
                <a:pos x="wd2" y="hd2"/>
              </a:cxn>
              <a:cxn ang="5400000">
                <a:pos x="wd2" y="hd2"/>
              </a:cxn>
              <a:cxn ang="10800000">
                <a:pos x="wd2" y="hd2"/>
              </a:cxn>
              <a:cxn ang="16200000">
                <a:pos x="wd2" y="hd2"/>
              </a:cxn>
            </a:cxnLst>
            <a:rect l="0" t="0" r="r" b="b"/>
            <a:pathLst>
              <a:path w="21538" h="21563" extrusionOk="0">
                <a:moveTo>
                  <a:pt x="21516" y="9721"/>
                </a:moveTo>
                <a:cubicBezTo>
                  <a:pt x="21018" y="9721"/>
                  <a:pt x="20498" y="9708"/>
                  <a:pt x="20000" y="9655"/>
                </a:cubicBezTo>
                <a:cubicBezTo>
                  <a:pt x="17313" y="9378"/>
                  <a:pt x="15082" y="8086"/>
                  <a:pt x="14367" y="6504"/>
                </a:cubicBezTo>
                <a:cubicBezTo>
                  <a:pt x="13544" y="4671"/>
                  <a:pt x="14605" y="2917"/>
                  <a:pt x="12287" y="1387"/>
                </a:cubicBezTo>
                <a:cubicBezTo>
                  <a:pt x="10901" y="477"/>
                  <a:pt x="8929" y="-37"/>
                  <a:pt x="6893" y="3"/>
                </a:cubicBezTo>
                <a:cubicBezTo>
                  <a:pt x="3166" y="55"/>
                  <a:pt x="111" y="1901"/>
                  <a:pt x="3" y="4170"/>
                </a:cubicBezTo>
                <a:cubicBezTo>
                  <a:pt x="-62" y="5449"/>
                  <a:pt x="870" y="6728"/>
                  <a:pt x="2473" y="7559"/>
                </a:cubicBezTo>
                <a:cubicBezTo>
                  <a:pt x="3599" y="8139"/>
                  <a:pt x="4878" y="8337"/>
                  <a:pt x="6221" y="8429"/>
                </a:cubicBezTo>
                <a:cubicBezTo>
                  <a:pt x="7391" y="8508"/>
                  <a:pt x="8604" y="8521"/>
                  <a:pt x="9774" y="8640"/>
                </a:cubicBezTo>
                <a:cubicBezTo>
                  <a:pt x="11919" y="8864"/>
                  <a:pt x="13934" y="9972"/>
                  <a:pt x="14952" y="11106"/>
                </a:cubicBezTo>
                <a:cubicBezTo>
                  <a:pt x="16078" y="12385"/>
                  <a:pt x="15732" y="13875"/>
                  <a:pt x="15645" y="15260"/>
                </a:cubicBezTo>
                <a:cubicBezTo>
                  <a:pt x="15472" y="17594"/>
                  <a:pt x="16880" y="19730"/>
                  <a:pt x="20130" y="21075"/>
                </a:cubicBezTo>
                <a:cubicBezTo>
                  <a:pt x="20585" y="21260"/>
                  <a:pt x="21061" y="21418"/>
                  <a:pt x="21538" y="21563"/>
                </a:cubicBezTo>
                <a:lnTo>
                  <a:pt x="21538" y="972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73B8AB70-4B4F-CA44-8772-6AC5E01958FB}"/>
              </a:ext>
            </a:extLst>
          </p:cNvPr>
          <p:cNvSpPr/>
          <p:nvPr/>
        </p:nvSpPr>
        <p:spPr>
          <a:xfrm>
            <a:off x="11978070" y="4724418"/>
            <a:ext cx="213791" cy="470534"/>
          </a:xfrm>
          <a:custGeom>
            <a:avLst/>
            <a:gdLst/>
            <a:ahLst/>
            <a:cxnLst>
              <a:cxn ang="0">
                <a:pos x="wd2" y="hd2"/>
              </a:cxn>
              <a:cxn ang="5400000">
                <a:pos x="wd2" y="hd2"/>
              </a:cxn>
              <a:cxn ang="10800000">
                <a:pos x="wd2" y="hd2"/>
              </a:cxn>
              <a:cxn ang="16200000">
                <a:pos x="wd2" y="hd2"/>
              </a:cxn>
            </a:cxnLst>
            <a:rect l="0" t="0" r="r" b="b"/>
            <a:pathLst>
              <a:path w="21600" h="21600" extrusionOk="0">
                <a:moveTo>
                  <a:pt x="0" y="10822"/>
                </a:moveTo>
                <a:cubicBezTo>
                  <a:pt x="0" y="16474"/>
                  <a:pt x="9450" y="21074"/>
                  <a:pt x="21600" y="21600"/>
                </a:cubicBezTo>
                <a:lnTo>
                  <a:pt x="21600" y="0"/>
                </a:lnTo>
                <a:cubicBezTo>
                  <a:pt x="9450" y="526"/>
                  <a:pt x="0" y="5170"/>
                  <a:pt x="0" y="10822"/>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805DC7E-C260-1641-891C-3D317199071C}"/>
              </a:ext>
            </a:extLst>
          </p:cNvPr>
          <p:cNvSpPr/>
          <p:nvPr/>
        </p:nvSpPr>
        <p:spPr>
          <a:xfrm>
            <a:off x="9935593" y="6031986"/>
            <a:ext cx="1152968" cy="835124"/>
          </a:xfrm>
          <a:custGeom>
            <a:avLst/>
            <a:gdLst/>
            <a:ahLst/>
            <a:cxnLst>
              <a:cxn ang="0">
                <a:pos x="wd2" y="hd2"/>
              </a:cxn>
              <a:cxn ang="5400000">
                <a:pos x="wd2" y="hd2"/>
              </a:cxn>
              <a:cxn ang="10800000">
                <a:pos x="wd2" y="hd2"/>
              </a:cxn>
              <a:cxn ang="16200000">
                <a:pos x="wd2" y="hd2"/>
              </a:cxn>
            </a:cxnLst>
            <a:rect l="0" t="0" r="r" b="b"/>
            <a:pathLst>
              <a:path w="21565" h="21600" extrusionOk="0">
                <a:moveTo>
                  <a:pt x="10496" y="18119"/>
                </a:moveTo>
                <a:cubicBezTo>
                  <a:pt x="11782" y="17157"/>
                  <a:pt x="13263" y="17453"/>
                  <a:pt x="14656" y="17527"/>
                </a:cubicBezTo>
                <a:cubicBezTo>
                  <a:pt x="16994" y="17675"/>
                  <a:pt x="19137" y="16490"/>
                  <a:pt x="20475" y="13750"/>
                </a:cubicBezTo>
                <a:cubicBezTo>
                  <a:pt x="21172" y="12343"/>
                  <a:pt x="21546" y="10640"/>
                  <a:pt x="21564" y="8936"/>
                </a:cubicBezTo>
                <a:cubicBezTo>
                  <a:pt x="21600" y="4024"/>
                  <a:pt x="18726" y="0"/>
                  <a:pt x="15191" y="0"/>
                </a:cubicBezTo>
                <a:cubicBezTo>
                  <a:pt x="13121" y="0"/>
                  <a:pt x="11068" y="1555"/>
                  <a:pt x="9890" y="3900"/>
                </a:cubicBezTo>
                <a:cubicBezTo>
                  <a:pt x="9193" y="5283"/>
                  <a:pt x="8908" y="6986"/>
                  <a:pt x="8890" y="8640"/>
                </a:cubicBezTo>
                <a:cubicBezTo>
                  <a:pt x="8872" y="10368"/>
                  <a:pt x="9265" y="12096"/>
                  <a:pt x="9051" y="13824"/>
                </a:cubicBezTo>
                <a:cubicBezTo>
                  <a:pt x="8783" y="16095"/>
                  <a:pt x="7480" y="17971"/>
                  <a:pt x="5891" y="18564"/>
                </a:cubicBezTo>
                <a:cubicBezTo>
                  <a:pt x="4052" y="19255"/>
                  <a:pt x="2303" y="18366"/>
                  <a:pt x="768" y="20316"/>
                </a:cubicBezTo>
                <a:cubicBezTo>
                  <a:pt x="464" y="20687"/>
                  <a:pt x="214" y="21131"/>
                  <a:pt x="0" y="21600"/>
                </a:cubicBezTo>
                <a:lnTo>
                  <a:pt x="8194" y="21600"/>
                </a:lnTo>
                <a:cubicBezTo>
                  <a:pt x="8604" y="20168"/>
                  <a:pt x="9533" y="18835"/>
                  <a:pt x="10496" y="18119"/>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23" name="Circle">
            <a:extLst>
              <a:ext uri="{FF2B5EF4-FFF2-40B4-BE49-F238E27FC236}">
                <a16:creationId xmlns:a16="http://schemas.microsoft.com/office/drawing/2014/main" id="{335552F3-6B56-BD48-A43F-4A071B621795}"/>
              </a:ext>
            </a:extLst>
          </p:cNvPr>
          <p:cNvSpPr/>
          <p:nvPr/>
        </p:nvSpPr>
        <p:spPr>
          <a:xfrm>
            <a:off x="11243160" y="5325709"/>
            <a:ext cx="572751" cy="572752"/>
          </a:xfrm>
          <a:prstGeom prst="ellipse">
            <a:avLst/>
          </a:pr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594884" y="365125"/>
            <a:ext cx="975891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dirty="0"/>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4" name="Shape">
            <a:extLst>
              <a:ext uri="{FF2B5EF4-FFF2-40B4-BE49-F238E27FC236}">
                <a16:creationId xmlns:a16="http://schemas.microsoft.com/office/drawing/2014/main" id="{37882446-46AE-9944-8A8C-E8EAFC79726F}"/>
              </a:ext>
            </a:extLst>
          </p:cNvPr>
          <p:cNvSpPr/>
          <p:nvPr/>
        </p:nvSpPr>
        <p:spPr>
          <a:xfrm>
            <a:off x="0" y="0"/>
            <a:ext cx="1409691" cy="1406871"/>
          </a:xfrm>
          <a:custGeom>
            <a:avLst/>
            <a:gdLst/>
            <a:ahLst/>
            <a:cxnLst>
              <a:cxn ang="0">
                <a:pos x="wd2" y="hd2"/>
              </a:cxn>
              <a:cxn ang="5400000">
                <a:pos x="wd2" y="hd2"/>
              </a:cxn>
              <a:cxn ang="10800000">
                <a:pos x="wd2" y="hd2"/>
              </a:cxn>
              <a:cxn ang="16200000">
                <a:pos x="wd2" y="hd2"/>
              </a:cxn>
            </a:cxnLst>
            <a:rect l="0" t="0" r="r" b="b"/>
            <a:pathLst>
              <a:path w="21600" h="21542" extrusionOk="0">
                <a:moveTo>
                  <a:pt x="0" y="3581"/>
                </a:moveTo>
                <a:cubicBezTo>
                  <a:pt x="15" y="3581"/>
                  <a:pt x="29" y="3581"/>
                  <a:pt x="44" y="3581"/>
                </a:cubicBezTo>
                <a:cubicBezTo>
                  <a:pt x="1784" y="3887"/>
                  <a:pt x="3422" y="5349"/>
                  <a:pt x="4226" y="6854"/>
                </a:cubicBezTo>
                <a:cubicBezTo>
                  <a:pt x="5148" y="8549"/>
                  <a:pt x="4870" y="10522"/>
                  <a:pt x="4782" y="12378"/>
                </a:cubicBezTo>
                <a:cubicBezTo>
                  <a:pt x="4651" y="15491"/>
                  <a:pt x="5777" y="18312"/>
                  <a:pt x="8409" y="20095"/>
                </a:cubicBezTo>
                <a:cubicBezTo>
                  <a:pt x="9769" y="21015"/>
                  <a:pt x="11378" y="21527"/>
                  <a:pt x="13030" y="21542"/>
                </a:cubicBezTo>
                <a:cubicBezTo>
                  <a:pt x="17754" y="21600"/>
                  <a:pt x="21600" y="17786"/>
                  <a:pt x="21600" y="13080"/>
                </a:cubicBezTo>
                <a:cubicBezTo>
                  <a:pt x="21600" y="10332"/>
                  <a:pt x="20123" y="7614"/>
                  <a:pt x="17856" y="6036"/>
                </a:cubicBezTo>
                <a:cubicBezTo>
                  <a:pt x="16525" y="5115"/>
                  <a:pt x="14902" y="4735"/>
                  <a:pt x="13308" y="4720"/>
                </a:cubicBezTo>
                <a:cubicBezTo>
                  <a:pt x="11641" y="4691"/>
                  <a:pt x="9988" y="5217"/>
                  <a:pt x="8321" y="4940"/>
                </a:cubicBezTo>
                <a:cubicBezTo>
                  <a:pt x="6142" y="4574"/>
                  <a:pt x="4343" y="2864"/>
                  <a:pt x="3773" y="745"/>
                </a:cubicBezTo>
                <a:cubicBezTo>
                  <a:pt x="3700" y="497"/>
                  <a:pt x="3656" y="248"/>
                  <a:pt x="3612" y="0"/>
                </a:cubicBezTo>
                <a:lnTo>
                  <a:pt x="0" y="0"/>
                </a:lnTo>
                <a:lnTo>
                  <a:pt x="0" y="3581"/>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 name="Text Placeholder 5">
            <a:extLst>
              <a:ext uri="{FF2B5EF4-FFF2-40B4-BE49-F238E27FC236}">
                <a16:creationId xmlns:a16="http://schemas.microsoft.com/office/drawing/2014/main" id="{486C3941-F15A-6C49-88C0-E847E67EB30F}"/>
              </a:ext>
            </a:extLst>
          </p:cNvPr>
          <p:cNvSpPr>
            <a:spLocks noGrp="1"/>
          </p:cNvSpPr>
          <p:nvPr>
            <p:ph type="body" sz="quarter" idx="13"/>
          </p:nvPr>
        </p:nvSpPr>
        <p:spPr>
          <a:xfrm>
            <a:off x="255588" y="255588"/>
            <a:ext cx="1154112" cy="1150937"/>
          </a:xfrm>
        </p:spPr>
        <p:txBody>
          <a:bodyPr anchor="ctr"/>
          <a:lstStyle>
            <a:lvl1pPr marL="0" indent="0" algn="ctr">
              <a:buNone/>
              <a:defRPr b="1">
                <a:solidFill>
                  <a:schemeClr val="bg1"/>
                </a:solidFill>
              </a:defRPr>
            </a:lvl1pPr>
            <a:lvl2pPr marL="457200" indent="0" algn="ctr">
              <a:buNone/>
              <a:defRPr b="1">
                <a:solidFill>
                  <a:schemeClr val="bg1"/>
                </a:solidFill>
              </a:defRPr>
            </a:lvl2pPr>
            <a:lvl3pPr marL="914400" indent="0" algn="ctr">
              <a:buNone/>
              <a:defRPr b="1">
                <a:solidFill>
                  <a:schemeClr val="bg1"/>
                </a:solidFill>
              </a:defRPr>
            </a:lvl3pPr>
            <a:lvl4pPr marL="1371600" indent="0" algn="ctr">
              <a:buNone/>
              <a:defRPr b="1">
                <a:solidFill>
                  <a:schemeClr val="bg1"/>
                </a:solidFill>
              </a:defRPr>
            </a:lvl4pPr>
            <a:lvl5pPr marL="1828800" indent="0" algn="ctr">
              <a:buNone/>
              <a:defRPr b="1">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C0CAD957-447A-3747-AAE2-84D1155FCD41}"/>
              </a:ext>
            </a:extLst>
          </p:cNvPr>
          <p:cNvSpPr/>
          <p:nvPr/>
        </p:nvSpPr>
        <p:spPr>
          <a:xfrm>
            <a:off x="554518" y="0"/>
            <a:ext cx="9550404" cy="6858000"/>
          </a:xfrm>
          <a:custGeom>
            <a:avLst/>
            <a:gdLst>
              <a:gd name="connsiteX0" fmla="*/ 1217863 w 9550404"/>
              <a:gd name="connsiteY0" fmla="*/ 0 h 6858000"/>
              <a:gd name="connsiteX1" fmla="*/ 7785446 w 9550404"/>
              <a:gd name="connsiteY1" fmla="*/ 0 h 6858000"/>
              <a:gd name="connsiteX2" fmla="*/ 7919146 w 9550404"/>
              <a:gd name="connsiteY2" fmla="*/ 148204 h 6858000"/>
              <a:gd name="connsiteX3" fmla="*/ 8946872 w 9550404"/>
              <a:gd name="connsiteY3" fmla="*/ 3449911 h 6858000"/>
              <a:gd name="connsiteX4" fmla="*/ 9243995 w 9550404"/>
              <a:gd name="connsiteY4" fmla="*/ 6389287 h 6858000"/>
              <a:gd name="connsiteX5" fmla="*/ 9550404 w 9550404"/>
              <a:gd name="connsiteY5" fmla="*/ 6858000 h 6858000"/>
              <a:gd name="connsiteX6" fmla="*/ 2043168 w 9550404"/>
              <a:gd name="connsiteY6" fmla="*/ 6858000 h 6858000"/>
              <a:gd name="connsiteX7" fmla="*/ 1988784 w 9550404"/>
              <a:gd name="connsiteY7" fmla="*/ 6821412 h 6858000"/>
              <a:gd name="connsiteX8" fmla="*/ 0 w 9550404"/>
              <a:gd name="connsiteY8" fmla="*/ 3073631 h 6858000"/>
              <a:gd name="connsiteX9" fmla="*/ 1042604 w 9550404"/>
              <a:gd name="connsiteY9" fmla="*/ 19084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50404" h="6858000">
                <a:moveTo>
                  <a:pt x="1217863" y="0"/>
                </a:moveTo>
                <a:lnTo>
                  <a:pt x="7785446" y="0"/>
                </a:lnTo>
                <a:lnTo>
                  <a:pt x="7919146" y="148204"/>
                </a:lnTo>
                <a:cubicBezTo>
                  <a:pt x="8676691" y="1049897"/>
                  <a:pt x="9000924" y="2208417"/>
                  <a:pt x="8946872" y="3449911"/>
                </a:cubicBezTo>
                <a:cubicBezTo>
                  <a:pt x="8904867" y="4433169"/>
                  <a:pt x="8757632" y="5484982"/>
                  <a:pt x="9243995" y="6389287"/>
                </a:cubicBezTo>
                <a:cubicBezTo>
                  <a:pt x="9329772" y="6547579"/>
                  <a:pt x="9433235" y="6705485"/>
                  <a:pt x="9550404" y="6858000"/>
                </a:cubicBezTo>
                <a:lnTo>
                  <a:pt x="2043168" y="6858000"/>
                </a:lnTo>
                <a:cubicBezTo>
                  <a:pt x="2025482" y="6845676"/>
                  <a:pt x="2006469" y="6833351"/>
                  <a:pt x="1988784" y="6821412"/>
                </a:cubicBezTo>
                <a:cubicBezTo>
                  <a:pt x="790119" y="5987588"/>
                  <a:pt x="0" y="4541008"/>
                  <a:pt x="0" y="3073631"/>
                </a:cubicBezTo>
                <a:cubicBezTo>
                  <a:pt x="0" y="1977045"/>
                  <a:pt x="391583" y="972018"/>
                  <a:pt x="1042604" y="190844"/>
                </a:cubicBez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Shape">
            <a:extLst>
              <a:ext uri="{FF2B5EF4-FFF2-40B4-BE49-F238E27FC236}">
                <a16:creationId xmlns:a16="http://schemas.microsoft.com/office/drawing/2014/main" id="{172E36B5-B4EE-7F4B-83E0-CE7789C65DF7}"/>
              </a:ext>
            </a:extLst>
          </p:cNvPr>
          <p:cNvSpPr/>
          <p:nvPr/>
        </p:nvSpPr>
        <p:spPr>
          <a:xfrm>
            <a:off x="10031617" y="0"/>
            <a:ext cx="2160384" cy="3429000"/>
          </a:xfrm>
          <a:custGeom>
            <a:avLst/>
            <a:gdLst/>
            <a:ahLst/>
            <a:cxnLst>
              <a:cxn ang="0">
                <a:pos x="wd2" y="hd2"/>
              </a:cxn>
              <a:cxn ang="5400000">
                <a:pos x="wd2" y="hd2"/>
              </a:cxn>
              <a:cxn ang="10800000">
                <a:pos x="wd2" y="hd2"/>
              </a:cxn>
              <a:cxn ang="16200000">
                <a:pos x="wd2" y="hd2"/>
              </a:cxn>
            </a:cxnLst>
            <a:rect l="0" t="0" r="r" b="b"/>
            <a:pathLst>
              <a:path w="21541" h="21563" extrusionOk="0">
                <a:moveTo>
                  <a:pt x="17753" y="711"/>
                </a:moveTo>
                <a:cubicBezTo>
                  <a:pt x="16581" y="1789"/>
                  <a:pt x="16106" y="3106"/>
                  <a:pt x="16088" y="4394"/>
                </a:cubicBezTo>
                <a:cubicBezTo>
                  <a:pt x="16071" y="5744"/>
                  <a:pt x="16749" y="7078"/>
                  <a:pt x="16405" y="8428"/>
                </a:cubicBezTo>
                <a:cubicBezTo>
                  <a:pt x="15947" y="10189"/>
                  <a:pt x="13763" y="11656"/>
                  <a:pt x="11058" y="12133"/>
                </a:cubicBezTo>
                <a:cubicBezTo>
                  <a:pt x="7948" y="12683"/>
                  <a:pt x="4936" y="12000"/>
                  <a:pt x="2337" y="13533"/>
                </a:cubicBezTo>
                <a:cubicBezTo>
                  <a:pt x="795" y="14439"/>
                  <a:pt x="-59" y="15744"/>
                  <a:pt x="3" y="17072"/>
                </a:cubicBezTo>
                <a:cubicBezTo>
                  <a:pt x="126" y="19517"/>
                  <a:pt x="3280" y="21500"/>
                  <a:pt x="7156" y="21561"/>
                </a:cubicBezTo>
                <a:cubicBezTo>
                  <a:pt x="9332" y="21600"/>
                  <a:pt x="11525" y="20978"/>
                  <a:pt x="12926" y="19928"/>
                </a:cubicBezTo>
                <a:cubicBezTo>
                  <a:pt x="13912" y="19194"/>
                  <a:pt x="14238" y="18344"/>
                  <a:pt x="14388" y="17467"/>
                </a:cubicBezTo>
                <a:cubicBezTo>
                  <a:pt x="14520" y="16700"/>
                  <a:pt x="14520" y="15906"/>
                  <a:pt x="14732" y="15139"/>
                </a:cubicBezTo>
                <a:cubicBezTo>
                  <a:pt x="15110" y="13728"/>
                  <a:pt x="16969" y="12400"/>
                  <a:pt x="18898" y="11739"/>
                </a:cubicBezTo>
                <a:cubicBezTo>
                  <a:pt x="19735" y="11450"/>
                  <a:pt x="20625" y="11306"/>
                  <a:pt x="21541" y="11239"/>
                </a:cubicBezTo>
                <a:lnTo>
                  <a:pt x="21541" y="0"/>
                </a:lnTo>
                <a:lnTo>
                  <a:pt x="18652" y="0"/>
                </a:lnTo>
                <a:cubicBezTo>
                  <a:pt x="18326" y="228"/>
                  <a:pt x="18026" y="461"/>
                  <a:pt x="17753" y="711"/>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A30D72B-4821-F042-81E6-3B16F2D6764A}"/>
              </a:ext>
            </a:extLst>
          </p:cNvPr>
          <p:cNvSpPr/>
          <p:nvPr/>
        </p:nvSpPr>
        <p:spPr>
          <a:xfrm>
            <a:off x="9985642" y="3563937"/>
            <a:ext cx="2203166" cy="3294063"/>
          </a:xfrm>
          <a:custGeom>
            <a:avLst/>
            <a:gdLst/>
            <a:ahLst/>
            <a:cxnLst>
              <a:cxn ang="0">
                <a:pos x="wd2" y="hd2"/>
              </a:cxn>
              <a:cxn ang="5400000">
                <a:pos x="wd2" y="hd2"/>
              </a:cxn>
              <a:cxn ang="10800000">
                <a:pos x="wd2" y="hd2"/>
              </a:cxn>
              <a:cxn ang="16200000">
                <a:pos x="wd2" y="hd2"/>
              </a:cxn>
            </a:cxnLst>
            <a:rect l="0" t="0" r="r" b="b"/>
            <a:pathLst>
              <a:path w="21600" h="21600" extrusionOk="0">
                <a:moveTo>
                  <a:pt x="21600" y="308"/>
                </a:moveTo>
                <a:cubicBezTo>
                  <a:pt x="20312" y="105"/>
                  <a:pt x="18981" y="0"/>
                  <a:pt x="17598" y="0"/>
                </a:cubicBezTo>
                <a:cubicBezTo>
                  <a:pt x="7877" y="0"/>
                  <a:pt x="0" y="5269"/>
                  <a:pt x="0" y="11770"/>
                </a:cubicBezTo>
                <a:cubicBezTo>
                  <a:pt x="0" y="15883"/>
                  <a:pt x="3153" y="19498"/>
                  <a:pt x="7930" y="21600"/>
                </a:cubicBezTo>
                <a:lnTo>
                  <a:pt x="21590" y="21600"/>
                </a:lnTo>
                <a:lnTo>
                  <a:pt x="21590" y="308"/>
                </a:ln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382232" y="365125"/>
            <a:ext cx="7161693"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382232" y="1825625"/>
            <a:ext cx="7161693"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accent6"/>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accent6"/>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847D8DAF-71F2-8444-A42C-DCC286C6A17C}"/>
              </a:ext>
            </a:extLst>
          </p:cNvPr>
          <p:cNvSpPr>
            <a:spLocks noGrp="1"/>
          </p:cNvSpPr>
          <p:nvPr>
            <p:ph type="pic" sz="quarter" idx="13"/>
          </p:nvPr>
        </p:nvSpPr>
        <p:spPr>
          <a:xfrm>
            <a:off x="5474418" y="333663"/>
            <a:ext cx="6195070" cy="6195846"/>
          </a:xfrm>
          <a:custGeom>
            <a:avLst/>
            <a:gdLst>
              <a:gd name="connsiteX0" fmla="*/ 1801746 w 6195070"/>
              <a:gd name="connsiteY0" fmla="*/ 123 h 6195846"/>
              <a:gd name="connsiteX1" fmla="*/ 2772867 w 6195070"/>
              <a:gd name="connsiteY1" fmla="*/ 303992 h 6195846"/>
              <a:gd name="connsiteX2" fmla="*/ 3537122 w 6195070"/>
              <a:gd name="connsiteY2" fmla="*/ 1930667 h 6195846"/>
              <a:gd name="connsiteX3" fmla="*/ 3654346 w 6195070"/>
              <a:gd name="connsiteY3" fmla="*/ 3092044 h 6195846"/>
              <a:gd name="connsiteX4" fmla="*/ 4533814 w 6195070"/>
              <a:gd name="connsiteY4" fmla="*/ 3780064 h 6195846"/>
              <a:gd name="connsiteX5" fmla="*/ 5137748 w 6195070"/>
              <a:gd name="connsiteY5" fmla="*/ 3839054 h 6195846"/>
              <a:gd name="connsiteX6" fmla="*/ 5776160 w 6195070"/>
              <a:gd name="connsiteY6" fmla="*/ 4082206 h 6195846"/>
              <a:gd name="connsiteX7" fmla="*/ 6194488 w 6195070"/>
              <a:gd name="connsiteY7" fmla="*/ 5030069 h 6195846"/>
              <a:gd name="connsiteX8" fmla="*/ 5020524 w 6195070"/>
              <a:gd name="connsiteY8" fmla="*/ 6195474 h 6195846"/>
              <a:gd name="connsiteX9" fmla="*/ 4103130 w 6195070"/>
              <a:gd name="connsiteY9" fmla="*/ 5807582 h 6195846"/>
              <a:gd name="connsiteX10" fmla="*/ 3747723 w 6195070"/>
              <a:gd name="connsiteY10" fmla="*/ 4376579 h 6195846"/>
              <a:gd name="connsiteX11" fmla="*/ 2790106 w 6195070"/>
              <a:gd name="connsiteY11" fmla="*/ 3494036 h 6195846"/>
              <a:gd name="connsiteX12" fmla="*/ 1741697 w 6195070"/>
              <a:gd name="connsiteY12" fmla="*/ 3539789 h 6195846"/>
              <a:gd name="connsiteX13" fmla="*/ 786091 w 6195070"/>
              <a:gd name="connsiteY13" fmla="*/ 3261819 h 6195846"/>
              <a:gd name="connsiteX14" fmla="*/ 0 w 6195070"/>
              <a:gd name="connsiteY14" fmla="*/ 1781035 h 6195846"/>
              <a:gd name="connsiteX15" fmla="*/ 1801746 w 6195070"/>
              <a:gd name="connsiteY15" fmla="*/ 123 h 6195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195070" h="6195846">
                <a:moveTo>
                  <a:pt x="1801746" y="123"/>
                </a:moveTo>
                <a:cubicBezTo>
                  <a:pt x="2146810" y="3864"/>
                  <a:pt x="2486990" y="110621"/>
                  <a:pt x="2772867" y="303992"/>
                </a:cubicBezTo>
                <a:cubicBezTo>
                  <a:pt x="3327383" y="679511"/>
                  <a:pt x="3564704" y="1274875"/>
                  <a:pt x="3537122" y="1930667"/>
                </a:cubicBezTo>
                <a:cubicBezTo>
                  <a:pt x="3519883" y="2318272"/>
                  <a:pt x="3461846" y="2733790"/>
                  <a:pt x="3654346" y="3092044"/>
                </a:cubicBezTo>
                <a:cubicBezTo>
                  <a:pt x="3824723" y="3409437"/>
                  <a:pt x="4167776" y="3716183"/>
                  <a:pt x="4533814" y="3780064"/>
                </a:cubicBezTo>
                <a:cubicBezTo>
                  <a:pt x="4731773" y="3814307"/>
                  <a:pt x="4938639" y="3816321"/>
                  <a:pt x="5137748" y="3839054"/>
                </a:cubicBezTo>
                <a:cubicBezTo>
                  <a:pt x="5366450" y="3864952"/>
                  <a:pt x="5585670" y="3919050"/>
                  <a:pt x="5776160" y="4082206"/>
                </a:cubicBezTo>
                <a:cubicBezTo>
                  <a:pt x="6046809" y="4313561"/>
                  <a:pt x="6205981" y="4673829"/>
                  <a:pt x="6194488" y="5030069"/>
                </a:cubicBezTo>
                <a:cubicBezTo>
                  <a:pt x="6173514" y="5664855"/>
                  <a:pt x="5655200" y="6179360"/>
                  <a:pt x="5020524" y="6195474"/>
                </a:cubicBezTo>
                <a:cubicBezTo>
                  <a:pt x="4675747" y="6204107"/>
                  <a:pt x="4337291" y="6062244"/>
                  <a:pt x="4103130" y="5807582"/>
                </a:cubicBezTo>
                <a:cubicBezTo>
                  <a:pt x="3707499" y="5378828"/>
                  <a:pt x="3886783" y="4887343"/>
                  <a:pt x="3747723" y="4376579"/>
                </a:cubicBezTo>
                <a:cubicBezTo>
                  <a:pt x="3626476" y="3932574"/>
                  <a:pt x="3247222" y="3571442"/>
                  <a:pt x="2790106" y="3494036"/>
                </a:cubicBezTo>
                <a:cubicBezTo>
                  <a:pt x="2439295" y="3435047"/>
                  <a:pt x="2092508" y="3544681"/>
                  <a:pt x="1741697" y="3539789"/>
                </a:cubicBezTo>
                <a:cubicBezTo>
                  <a:pt x="1406402" y="3535185"/>
                  <a:pt x="1064211" y="3455190"/>
                  <a:pt x="786091" y="3261819"/>
                </a:cubicBezTo>
                <a:cubicBezTo>
                  <a:pt x="311449" y="2932052"/>
                  <a:pt x="0" y="2360284"/>
                  <a:pt x="0" y="1781035"/>
                </a:cubicBezTo>
                <a:cubicBezTo>
                  <a:pt x="0" y="790009"/>
                  <a:pt x="809076" y="-11387"/>
                  <a:pt x="1801746" y="123"/>
                </a:cubicBezTo>
                <a:close/>
              </a:path>
            </a:pathLst>
          </a:custGeom>
          <a:solidFill>
            <a:schemeClr val="accent5"/>
          </a:solidFill>
        </p:spPr>
        <p:txBody>
          <a:bodyPr wrap="square" anchor="ctr">
            <a:noAutofit/>
          </a:bodyPr>
          <a:lstStyle>
            <a:lvl1pPr marL="0" indent="0" algn="ctr">
              <a:buNone/>
              <a:defRPr>
                <a:solidFill>
                  <a:schemeClr val="bg1"/>
                </a:solidFill>
              </a:defRPr>
            </a:lvl1pPr>
          </a:lstStyle>
          <a:p>
            <a:endParaRPr lang="en-US"/>
          </a:p>
        </p:txBody>
      </p:sp>
      <p:sp>
        <p:nvSpPr>
          <p:cNvPr id="17" name="Circle">
            <a:extLst>
              <a:ext uri="{FF2B5EF4-FFF2-40B4-BE49-F238E27FC236}">
                <a16:creationId xmlns:a16="http://schemas.microsoft.com/office/drawing/2014/main" id="{CEA4B7E7-6E2A-684B-8A1A-65A8EB3FECDF}"/>
              </a:ext>
            </a:extLst>
          </p:cNvPr>
          <p:cNvSpPr/>
          <p:nvPr userDrawn="1"/>
        </p:nvSpPr>
        <p:spPr>
          <a:xfrm>
            <a:off x="9352524" y="1943817"/>
            <a:ext cx="1808512" cy="1808512"/>
          </a:xfrm>
          <a:prstGeom prst="ellipse">
            <a:avLst/>
          </a:prstGeom>
          <a:gradFill>
            <a:gsLst>
              <a:gs pos="0">
                <a:schemeClr val="accent5">
                  <a:lumMod val="5000"/>
                  <a:lumOff val="95000"/>
                </a:schemeClr>
              </a:gs>
              <a:gs pos="100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B1D50D7A-F237-4849-BFBD-B568DDAE264C}"/>
              </a:ext>
            </a:extLst>
          </p:cNvPr>
          <p:cNvSpPr/>
          <p:nvPr userDrawn="1"/>
        </p:nvSpPr>
        <p:spPr>
          <a:xfrm>
            <a:off x="11696537" y="85757"/>
            <a:ext cx="477380" cy="1391164"/>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5727"/>
                  <a:pt x="8968" y="19928"/>
                  <a:pt x="21600" y="21600"/>
                </a:cubicBezTo>
                <a:lnTo>
                  <a:pt x="21600" y="0"/>
                </a:lnTo>
                <a:cubicBezTo>
                  <a:pt x="8968" y="1687"/>
                  <a:pt x="0" y="5888"/>
                  <a:pt x="0" y="10800"/>
                </a:cubicBezTo>
                <a:close/>
              </a:path>
            </a:pathLst>
          </a:custGeom>
          <a:gradFill>
            <a:gsLst>
              <a:gs pos="0">
                <a:schemeClr val="accent5">
                  <a:lumMod val="5000"/>
                  <a:lumOff val="95000"/>
                </a:schemeClr>
              </a:gs>
              <a:gs pos="100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2EE7B0D6-2309-E24F-97F9-A1330A190ED3}"/>
              </a:ext>
            </a:extLst>
          </p:cNvPr>
          <p:cNvSpPr/>
          <p:nvPr userDrawn="1"/>
        </p:nvSpPr>
        <p:spPr>
          <a:xfrm>
            <a:off x="9381109" y="0"/>
            <a:ext cx="2797108" cy="4461250"/>
          </a:xfrm>
          <a:custGeom>
            <a:avLst/>
            <a:gdLst/>
            <a:ahLst/>
            <a:cxnLst>
              <a:cxn ang="0">
                <a:pos x="wd2" y="hd2"/>
              </a:cxn>
              <a:cxn ang="5400000">
                <a:pos x="wd2" y="hd2"/>
              </a:cxn>
              <a:cxn ang="10800000">
                <a:pos x="wd2" y="hd2"/>
              </a:cxn>
              <a:cxn ang="16200000">
                <a:pos x="wd2" y="hd2"/>
              </a:cxn>
            </a:cxnLst>
            <a:rect l="0" t="0" r="r" b="b"/>
            <a:pathLst>
              <a:path w="21530" h="21600" extrusionOk="0">
                <a:moveTo>
                  <a:pt x="21530" y="8978"/>
                </a:moveTo>
                <a:cubicBezTo>
                  <a:pt x="21501" y="8973"/>
                  <a:pt x="21471" y="8973"/>
                  <a:pt x="21442" y="8968"/>
                </a:cubicBezTo>
                <a:cubicBezTo>
                  <a:pt x="18567" y="8664"/>
                  <a:pt x="16176" y="7234"/>
                  <a:pt x="15413" y="5476"/>
                </a:cubicBezTo>
                <a:cubicBezTo>
                  <a:pt x="14570" y="3529"/>
                  <a:pt x="15582" y="1652"/>
                  <a:pt x="13433" y="0"/>
                </a:cubicBezTo>
                <a:lnTo>
                  <a:pt x="1764" y="0"/>
                </a:lnTo>
                <a:cubicBezTo>
                  <a:pt x="715" y="789"/>
                  <a:pt x="62" y="1795"/>
                  <a:pt x="3" y="2893"/>
                </a:cubicBezTo>
                <a:cubicBezTo>
                  <a:pt x="-70" y="4304"/>
                  <a:pt x="935" y="5730"/>
                  <a:pt x="2636" y="6648"/>
                </a:cubicBezTo>
                <a:cubicBezTo>
                  <a:pt x="3832" y="7294"/>
                  <a:pt x="5218" y="7506"/>
                  <a:pt x="6656" y="7612"/>
                </a:cubicBezTo>
                <a:cubicBezTo>
                  <a:pt x="7910" y="7704"/>
                  <a:pt x="9208" y="7709"/>
                  <a:pt x="10462" y="7847"/>
                </a:cubicBezTo>
                <a:cubicBezTo>
                  <a:pt x="12765" y="8101"/>
                  <a:pt x="14922" y="9319"/>
                  <a:pt x="16000" y="10574"/>
                </a:cubicBezTo>
                <a:cubicBezTo>
                  <a:pt x="17210" y="11990"/>
                  <a:pt x="16843" y="13637"/>
                  <a:pt x="16741" y="15174"/>
                </a:cubicBezTo>
                <a:cubicBezTo>
                  <a:pt x="16565" y="17757"/>
                  <a:pt x="18053" y="20114"/>
                  <a:pt x="21530" y="21600"/>
                </a:cubicBezTo>
                <a:lnTo>
                  <a:pt x="21530" y="8978"/>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2" name="Circle">
            <a:extLst>
              <a:ext uri="{FF2B5EF4-FFF2-40B4-BE49-F238E27FC236}">
                <a16:creationId xmlns:a16="http://schemas.microsoft.com/office/drawing/2014/main" id="{06DE292B-A30A-314F-A830-F0D797DD91EA}"/>
              </a:ext>
            </a:extLst>
          </p:cNvPr>
          <p:cNvSpPr/>
          <p:nvPr userDrawn="1"/>
        </p:nvSpPr>
        <p:spPr>
          <a:xfrm>
            <a:off x="3494649" y="157880"/>
            <a:ext cx="1808512" cy="1808512"/>
          </a:xfrm>
          <a:prstGeom prst="ellipse">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50" y="4071938"/>
            <a:ext cx="7778750" cy="1213032"/>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831850" y="5443538"/>
            <a:ext cx="7440613" cy="646112"/>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5" name="Freeform 24">
            <a:extLst>
              <a:ext uri="{FF2B5EF4-FFF2-40B4-BE49-F238E27FC236}">
                <a16:creationId xmlns:a16="http://schemas.microsoft.com/office/drawing/2014/main" id="{69D6D6FC-EACD-8F41-A402-DDFF73717875}"/>
              </a:ext>
            </a:extLst>
          </p:cNvPr>
          <p:cNvSpPr>
            <a:spLocks noGrp="1"/>
          </p:cNvSpPr>
          <p:nvPr>
            <p:ph type="pic" sz="quarter" idx="13"/>
          </p:nvPr>
        </p:nvSpPr>
        <p:spPr>
          <a:xfrm>
            <a:off x="0" y="1360"/>
            <a:ext cx="6557920" cy="6510262"/>
          </a:xfrm>
          <a:custGeom>
            <a:avLst/>
            <a:gdLst>
              <a:gd name="connsiteX0" fmla="*/ 3770973 w 6557920"/>
              <a:gd name="connsiteY0" fmla="*/ 2580133 h 6510262"/>
              <a:gd name="connsiteX1" fmla="*/ 4386901 w 6557920"/>
              <a:gd name="connsiteY1" fmla="*/ 2773277 h 6510262"/>
              <a:gd name="connsiteX2" fmla="*/ 4871364 w 6557920"/>
              <a:gd name="connsiteY2" fmla="*/ 3804352 h 6510262"/>
              <a:gd name="connsiteX3" fmla="*/ 4945757 w 6557920"/>
              <a:gd name="connsiteY3" fmla="*/ 4541147 h 6510262"/>
              <a:gd name="connsiteX4" fmla="*/ 5503519 w 6557920"/>
              <a:gd name="connsiteY4" fmla="*/ 4978186 h 6510262"/>
              <a:gd name="connsiteX5" fmla="*/ 5887152 w 6557920"/>
              <a:gd name="connsiteY5" fmla="*/ 5016340 h 6510262"/>
              <a:gd name="connsiteX6" fmla="*/ 6292847 w 6557920"/>
              <a:gd name="connsiteY6" fmla="*/ 5170417 h 6510262"/>
              <a:gd name="connsiteX7" fmla="*/ 6557415 w 6557920"/>
              <a:gd name="connsiteY7" fmla="*/ 5770295 h 6510262"/>
              <a:gd name="connsiteX8" fmla="*/ 5812942 w 6557920"/>
              <a:gd name="connsiteY8" fmla="*/ 6510012 h 6510262"/>
              <a:gd name="connsiteX9" fmla="*/ 5230382 w 6557920"/>
              <a:gd name="connsiteY9" fmla="*/ 6264291 h 6510262"/>
              <a:gd name="connsiteX10" fmla="*/ 5004651 w 6557920"/>
              <a:gd name="connsiteY10" fmla="*/ 5356076 h 6510262"/>
              <a:gd name="connsiteX11" fmla="*/ 4397294 w 6557920"/>
              <a:gd name="connsiteY11" fmla="*/ 4796360 h 6510262"/>
              <a:gd name="connsiteX12" fmla="*/ 3732865 w 6557920"/>
              <a:gd name="connsiteY12" fmla="*/ 4824839 h 6510262"/>
              <a:gd name="connsiteX13" fmla="*/ 3126419 w 6557920"/>
              <a:gd name="connsiteY13" fmla="*/ 4648855 h 6510262"/>
              <a:gd name="connsiteX14" fmla="*/ 2627551 w 6557920"/>
              <a:gd name="connsiteY14" fmla="*/ 3709240 h 6510262"/>
              <a:gd name="connsiteX15" fmla="*/ 3770973 w 6557920"/>
              <a:gd name="connsiteY15" fmla="*/ 2580133 h 6510262"/>
              <a:gd name="connsiteX16" fmla="*/ 3410016 w 6557920"/>
              <a:gd name="connsiteY16" fmla="*/ 0 h 6510262"/>
              <a:gd name="connsiteX17" fmla="*/ 4194426 w 6557920"/>
              <a:gd name="connsiteY17" fmla="*/ 0 h 6510262"/>
              <a:gd name="connsiteX18" fmla="*/ 5002733 w 6557920"/>
              <a:gd name="connsiteY18" fmla="*/ 1106281 h 6510262"/>
              <a:gd name="connsiteX19" fmla="*/ 4615284 w 6557920"/>
              <a:gd name="connsiteY19" fmla="*/ 2022939 h 6510262"/>
              <a:gd name="connsiteX20" fmla="*/ 3185435 w 6557920"/>
              <a:gd name="connsiteY20" fmla="*/ 2378094 h 6510262"/>
              <a:gd name="connsiteX21" fmla="*/ 2303814 w 6557920"/>
              <a:gd name="connsiteY21" fmla="*/ 3335000 h 6510262"/>
              <a:gd name="connsiteX22" fmla="*/ 2349519 w 6557920"/>
              <a:gd name="connsiteY22" fmla="*/ 4382042 h 6510262"/>
              <a:gd name="connsiteX23" fmla="*/ 2071577 w 6557920"/>
              <a:gd name="connsiteY23" fmla="*/ 5336964 h 6510262"/>
              <a:gd name="connsiteX24" fmla="*/ 592078 w 6557920"/>
              <a:gd name="connsiteY24" fmla="*/ 6122387 h 6510262"/>
              <a:gd name="connsiteX25" fmla="*/ 0 w 6557920"/>
              <a:gd name="connsiteY25" fmla="*/ 6021481 h 6510262"/>
              <a:gd name="connsiteX26" fmla="*/ 0 w 6557920"/>
              <a:gd name="connsiteY26" fmla="*/ 2684780 h 6510262"/>
              <a:gd name="connsiteX27" fmla="*/ 740561 w 6557920"/>
              <a:gd name="connsiteY27" fmla="*/ 2589543 h 6510262"/>
              <a:gd name="connsiteX28" fmla="*/ 1901053 w 6557920"/>
              <a:gd name="connsiteY28" fmla="*/ 2472481 h 6510262"/>
              <a:gd name="connsiteX29" fmla="*/ 2588485 w 6557920"/>
              <a:gd name="connsiteY29" fmla="*/ 1593805 h 6510262"/>
              <a:gd name="connsiteX30" fmla="*/ 2647414 w 6557920"/>
              <a:gd name="connsiteY30" fmla="*/ 990069 h 6510262"/>
              <a:gd name="connsiteX31" fmla="*/ 2890324 w 6557920"/>
              <a:gd name="connsiteY31" fmla="*/ 352321 h 6510262"/>
              <a:gd name="connsiteX32" fmla="*/ 3410016 w 6557920"/>
              <a:gd name="connsiteY32" fmla="*/ 0 h 6510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557920" h="6510262">
                <a:moveTo>
                  <a:pt x="3770973" y="2580133"/>
                </a:moveTo>
                <a:cubicBezTo>
                  <a:pt x="3989958" y="2582871"/>
                  <a:pt x="4206024" y="2650599"/>
                  <a:pt x="4386901" y="2773277"/>
                </a:cubicBezTo>
                <a:cubicBezTo>
                  <a:pt x="4739172" y="3011330"/>
                  <a:pt x="4889598" y="3389220"/>
                  <a:pt x="4871364" y="3804352"/>
                </a:cubicBezTo>
                <a:cubicBezTo>
                  <a:pt x="4860971" y="4050985"/>
                  <a:pt x="4823775" y="4314595"/>
                  <a:pt x="4945757" y="4541147"/>
                </a:cubicBezTo>
                <a:cubicBezTo>
                  <a:pt x="5054246" y="4743054"/>
                  <a:pt x="5271225" y="4938206"/>
                  <a:pt x="5503519" y="4978186"/>
                </a:cubicBezTo>
                <a:cubicBezTo>
                  <a:pt x="5630242" y="5001005"/>
                  <a:pt x="5760612" y="5001918"/>
                  <a:pt x="5887152" y="5016340"/>
                </a:cubicBezTo>
                <a:cubicBezTo>
                  <a:pt x="6032838" y="5033318"/>
                  <a:pt x="6171777" y="5066725"/>
                  <a:pt x="6292847" y="5170417"/>
                </a:cubicBezTo>
                <a:cubicBezTo>
                  <a:pt x="6465154" y="5317009"/>
                  <a:pt x="6565985" y="5545569"/>
                  <a:pt x="6557415" y="5770295"/>
                </a:cubicBezTo>
                <a:cubicBezTo>
                  <a:pt x="6544105" y="6173014"/>
                  <a:pt x="6215720" y="6499423"/>
                  <a:pt x="5812942" y="6510012"/>
                </a:cubicBezTo>
                <a:cubicBezTo>
                  <a:pt x="5593046" y="6515671"/>
                  <a:pt x="5378802" y="6425306"/>
                  <a:pt x="5230382" y="6264291"/>
                </a:cubicBezTo>
                <a:cubicBezTo>
                  <a:pt x="4978942" y="5992101"/>
                  <a:pt x="5093266" y="5680843"/>
                  <a:pt x="5004651" y="5356076"/>
                </a:cubicBezTo>
                <a:cubicBezTo>
                  <a:pt x="4927523" y="5074393"/>
                  <a:pt x="4687753" y="4844920"/>
                  <a:pt x="4397294" y="4796360"/>
                </a:cubicBezTo>
                <a:cubicBezTo>
                  <a:pt x="4175574" y="4758206"/>
                  <a:pt x="3955679" y="4827760"/>
                  <a:pt x="3732865" y="4824839"/>
                </a:cubicBezTo>
                <a:cubicBezTo>
                  <a:pt x="3519533" y="4822101"/>
                  <a:pt x="3302555" y="4771533"/>
                  <a:pt x="3126419" y="4648855"/>
                </a:cubicBezTo>
                <a:cubicBezTo>
                  <a:pt x="2825567" y="4439281"/>
                  <a:pt x="2627551" y="4076543"/>
                  <a:pt x="2627551" y="3709240"/>
                </a:cubicBezTo>
                <a:cubicBezTo>
                  <a:pt x="2627551" y="3080883"/>
                  <a:pt x="3140642" y="2572465"/>
                  <a:pt x="3770973" y="2580133"/>
                </a:cubicBezTo>
                <a:close/>
                <a:moveTo>
                  <a:pt x="3410016" y="0"/>
                </a:moveTo>
                <a:lnTo>
                  <a:pt x="4194426" y="0"/>
                </a:lnTo>
                <a:cubicBezTo>
                  <a:pt x="4655189" y="161847"/>
                  <a:pt x="4989509" y="596082"/>
                  <a:pt x="5002733" y="1106281"/>
                </a:cubicBezTo>
                <a:cubicBezTo>
                  <a:pt x="5011317" y="1450949"/>
                  <a:pt x="4869562" y="1788814"/>
                  <a:pt x="4615284" y="2022939"/>
                </a:cubicBezTo>
                <a:cubicBezTo>
                  <a:pt x="4187002" y="2418060"/>
                  <a:pt x="3695615" y="2239206"/>
                  <a:pt x="3185435" y="2378094"/>
                </a:cubicBezTo>
                <a:cubicBezTo>
                  <a:pt x="2741840" y="2499124"/>
                  <a:pt x="2380840" y="2877805"/>
                  <a:pt x="2303814" y="3335000"/>
                </a:cubicBezTo>
                <a:cubicBezTo>
                  <a:pt x="2244885" y="3685337"/>
                  <a:pt x="2354391" y="4031705"/>
                  <a:pt x="2349519" y="4382042"/>
                </a:cubicBezTo>
                <a:cubicBezTo>
                  <a:pt x="2344879" y="4717356"/>
                  <a:pt x="2264837" y="5058906"/>
                  <a:pt x="2071577" y="5336964"/>
                </a:cubicBezTo>
                <a:cubicBezTo>
                  <a:pt x="1742129" y="5811166"/>
                  <a:pt x="1170931" y="6122387"/>
                  <a:pt x="592078" y="6122387"/>
                </a:cubicBezTo>
                <a:cubicBezTo>
                  <a:pt x="384665" y="6122387"/>
                  <a:pt x="185604" y="6087240"/>
                  <a:pt x="0" y="6021481"/>
                </a:cubicBezTo>
                <a:lnTo>
                  <a:pt x="0" y="2684780"/>
                </a:lnTo>
                <a:cubicBezTo>
                  <a:pt x="231310" y="2609384"/>
                  <a:pt x="481643" y="2577922"/>
                  <a:pt x="740561" y="2589543"/>
                </a:cubicBezTo>
                <a:cubicBezTo>
                  <a:pt x="1128010" y="2606550"/>
                  <a:pt x="1543068" y="2664656"/>
                  <a:pt x="1901053" y="2472481"/>
                </a:cubicBezTo>
                <a:cubicBezTo>
                  <a:pt x="2218204" y="2301847"/>
                  <a:pt x="2524683" y="1959164"/>
                  <a:pt x="2588485" y="1593805"/>
                </a:cubicBezTo>
                <a:cubicBezTo>
                  <a:pt x="2622821" y="1395678"/>
                  <a:pt x="2624678" y="1189047"/>
                  <a:pt x="2647414" y="990069"/>
                </a:cubicBezTo>
                <a:cubicBezTo>
                  <a:pt x="2673167" y="761614"/>
                  <a:pt x="2727456" y="542512"/>
                  <a:pt x="2890324" y="352321"/>
                </a:cubicBezTo>
                <a:cubicBezTo>
                  <a:pt x="3028367" y="192175"/>
                  <a:pt x="3210027" y="70578"/>
                  <a:pt x="3410016" y="0"/>
                </a:cubicBezTo>
                <a:close/>
              </a:path>
            </a:pathLst>
          </a:custGeom>
          <a:solidFill>
            <a:schemeClr val="accent5"/>
          </a:solidFill>
        </p:spPr>
        <p:txBody>
          <a:bodyPr wrap="square" anchor="ctr">
            <a:noAutofit/>
          </a:bodyPr>
          <a:lstStyle>
            <a:lvl1pPr marL="0" indent="0" algn="ctr">
              <a:buNone/>
              <a:defRPr>
                <a:solidFill>
                  <a:schemeClr val="bg1"/>
                </a:solidFill>
              </a:defRPr>
            </a:lvl1pPr>
          </a:lstStyle>
          <a:p>
            <a:endParaRPr lang="en-US"/>
          </a:p>
        </p:txBody>
      </p:sp>
      <p:sp>
        <p:nvSpPr>
          <p:cNvPr id="16" name="Circle">
            <a:extLst>
              <a:ext uri="{FF2B5EF4-FFF2-40B4-BE49-F238E27FC236}">
                <a16:creationId xmlns:a16="http://schemas.microsoft.com/office/drawing/2014/main" id="{C3BDC5E9-255B-344E-9514-3573B38C51A6}"/>
              </a:ext>
            </a:extLst>
          </p:cNvPr>
          <p:cNvSpPr/>
          <p:nvPr/>
        </p:nvSpPr>
        <p:spPr>
          <a:xfrm>
            <a:off x="3589084" y="5047021"/>
            <a:ext cx="1136706" cy="1136702"/>
          </a:xfrm>
          <a:prstGeom prst="ellipse">
            <a:avLst/>
          </a:pr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2EBFEB22-B6FE-3E43-94EB-6FBA064D75CE}"/>
              </a:ext>
            </a:extLst>
          </p:cNvPr>
          <p:cNvSpPr/>
          <p:nvPr/>
        </p:nvSpPr>
        <p:spPr>
          <a:xfrm>
            <a:off x="2360989" y="5227902"/>
            <a:ext cx="2661099" cy="1630098"/>
          </a:xfrm>
          <a:custGeom>
            <a:avLst/>
            <a:gdLst/>
            <a:ahLst/>
            <a:cxnLst>
              <a:cxn ang="0">
                <a:pos x="wd2" y="hd2"/>
              </a:cxn>
              <a:cxn ang="5400000">
                <a:pos x="wd2" y="hd2"/>
              </a:cxn>
              <a:cxn ang="10800000">
                <a:pos x="wd2" y="hd2"/>
              </a:cxn>
              <a:cxn ang="16200000">
                <a:pos x="wd2" y="hd2"/>
              </a:cxn>
            </a:cxnLst>
            <a:rect l="0" t="0" r="r" b="b"/>
            <a:pathLst>
              <a:path w="21563" h="21540" extrusionOk="0">
                <a:moveTo>
                  <a:pt x="19310" y="17087"/>
                </a:moveTo>
                <a:cubicBezTo>
                  <a:pt x="18315" y="15954"/>
                  <a:pt x="17096" y="15502"/>
                  <a:pt x="15901" y="15464"/>
                </a:cubicBezTo>
                <a:cubicBezTo>
                  <a:pt x="14651" y="15439"/>
                  <a:pt x="13409" y="16068"/>
                  <a:pt x="12159" y="15728"/>
                </a:cubicBezTo>
                <a:cubicBezTo>
                  <a:pt x="10524" y="15275"/>
                  <a:pt x="9174" y="13174"/>
                  <a:pt x="8742" y="10595"/>
                </a:cubicBezTo>
                <a:cubicBezTo>
                  <a:pt x="8240" y="7614"/>
                  <a:pt x="8888" y="4758"/>
                  <a:pt x="7469" y="2255"/>
                </a:cubicBezTo>
                <a:cubicBezTo>
                  <a:pt x="6628" y="770"/>
                  <a:pt x="5425" y="-60"/>
                  <a:pt x="4190" y="3"/>
                </a:cubicBezTo>
                <a:cubicBezTo>
                  <a:pt x="1922" y="104"/>
                  <a:pt x="71" y="3098"/>
                  <a:pt x="2" y="6796"/>
                </a:cubicBezTo>
                <a:cubicBezTo>
                  <a:pt x="-37" y="8872"/>
                  <a:pt x="534" y="10973"/>
                  <a:pt x="1498" y="12319"/>
                </a:cubicBezTo>
                <a:cubicBezTo>
                  <a:pt x="2177" y="13262"/>
                  <a:pt x="2964" y="13577"/>
                  <a:pt x="3782" y="13740"/>
                </a:cubicBezTo>
                <a:cubicBezTo>
                  <a:pt x="4491" y="13879"/>
                  <a:pt x="5232" y="13879"/>
                  <a:pt x="5942" y="14080"/>
                </a:cubicBezTo>
                <a:cubicBezTo>
                  <a:pt x="7245" y="14457"/>
                  <a:pt x="8472" y="16244"/>
                  <a:pt x="9081" y="18093"/>
                </a:cubicBezTo>
                <a:cubicBezTo>
                  <a:pt x="9436" y="19175"/>
                  <a:pt x="9552" y="20345"/>
                  <a:pt x="9575" y="21540"/>
                </a:cubicBezTo>
                <a:lnTo>
                  <a:pt x="21563" y="21540"/>
                </a:lnTo>
                <a:cubicBezTo>
                  <a:pt x="21062" y="19754"/>
                  <a:pt x="20282" y="18194"/>
                  <a:pt x="19310" y="17087"/>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E47BE3AC-2DDA-B64F-92C8-2F27DFC3CF9D}"/>
              </a:ext>
            </a:extLst>
          </p:cNvPr>
          <p:cNvSpPr/>
          <p:nvPr/>
        </p:nvSpPr>
        <p:spPr>
          <a:xfrm>
            <a:off x="428405" y="439285"/>
            <a:ext cx="1807436" cy="1807437"/>
          </a:xfrm>
          <a:custGeom>
            <a:avLst/>
            <a:gdLst/>
            <a:ahLst/>
            <a:cxnLst>
              <a:cxn ang="0">
                <a:pos x="wd2" y="hd2"/>
              </a:cxn>
              <a:cxn ang="5400000">
                <a:pos x="wd2" y="hd2"/>
              </a:cxn>
              <a:cxn ang="10800000">
                <a:pos x="wd2" y="hd2"/>
              </a:cxn>
              <a:cxn ang="16200000">
                <a:pos x="wd2" y="hd2"/>
              </a:cxn>
            </a:cxnLst>
            <a:rect l="0" t="0" r="r" b="b"/>
            <a:pathLst>
              <a:path w="19032" h="19032" extrusionOk="0">
                <a:moveTo>
                  <a:pt x="5875" y="727"/>
                </a:moveTo>
                <a:cubicBezTo>
                  <a:pt x="10729" y="-1284"/>
                  <a:pt x="16295" y="1021"/>
                  <a:pt x="18305" y="5875"/>
                </a:cubicBezTo>
                <a:cubicBezTo>
                  <a:pt x="20316" y="10729"/>
                  <a:pt x="18011" y="16295"/>
                  <a:pt x="13157" y="18305"/>
                </a:cubicBezTo>
                <a:cubicBezTo>
                  <a:pt x="8303" y="20316"/>
                  <a:pt x="2737" y="18011"/>
                  <a:pt x="727" y="13157"/>
                </a:cubicBezTo>
                <a:cubicBezTo>
                  <a:pt x="-1284" y="8303"/>
                  <a:pt x="1021" y="2737"/>
                  <a:pt x="5875" y="727"/>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815138" y="1709738"/>
            <a:ext cx="4532312" cy="2852737"/>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815138" y="4589463"/>
            <a:ext cx="45323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46490BB7-B2EF-1B4F-8E41-EF687767193D}"/>
              </a:ext>
            </a:extLst>
          </p:cNvPr>
          <p:cNvSpPr>
            <a:spLocks noGrp="1"/>
          </p:cNvSpPr>
          <p:nvPr>
            <p:ph type="pic" sz="quarter" idx="17"/>
          </p:nvPr>
        </p:nvSpPr>
        <p:spPr>
          <a:xfrm>
            <a:off x="9652389" y="0"/>
            <a:ext cx="2539427" cy="2557463"/>
          </a:xfrm>
          <a:custGeom>
            <a:avLst/>
            <a:gdLst>
              <a:gd name="connsiteX0" fmla="*/ 1977435 w 2539427"/>
              <a:gd name="connsiteY0" fmla="*/ 0 h 2557463"/>
              <a:gd name="connsiteX1" fmla="*/ 2539427 w 2539427"/>
              <a:gd name="connsiteY1" fmla="*/ 0 h 2557463"/>
              <a:gd name="connsiteX2" fmla="*/ 2539427 w 2539427"/>
              <a:gd name="connsiteY2" fmla="*/ 564285 h 2557463"/>
              <a:gd name="connsiteX3" fmla="*/ 2271433 w 2539427"/>
              <a:gd name="connsiteY3" fmla="*/ 600705 h 2557463"/>
              <a:gd name="connsiteX4" fmla="*/ 1815243 w 2539427"/>
              <a:gd name="connsiteY4" fmla="*/ 1101090 h 2557463"/>
              <a:gd name="connsiteX5" fmla="*/ 1842195 w 2539427"/>
              <a:gd name="connsiteY5" fmla="*/ 1646674 h 2557463"/>
              <a:gd name="connsiteX6" fmla="*/ 1700018 w 2539427"/>
              <a:gd name="connsiteY6" fmla="*/ 2145043 h 2557463"/>
              <a:gd name="connsiteX7" fmla="*/ 1044315 w 2539427"/>
              <a:gd name="connsiteY7" fmla="*/ 2549948 h 2557463"/>
              <a:gd name="connsiteX8" fmla="*/ 940700 w 2539427"/>
              <a:gd name="connsiteY8" fmla="*/ 2557463 h 2557463"/>
              <a:gd name="connsiteX9" fmla="*/ 917279 w 2539427"/>
              <a:gd name="connsiteY9" fmla="*/ 2557463 h 2557463"/>
              <a:gd name="connsiteX10" fmla="*/ 836367 w 2539427"/>
              <a:gd name="connsiteY10" fmla="*/ 2553799 h 2557463"/>
              <a:gd name="connsiteX11" fmla="*/ 15 w 2539427"/>
              <a:gd name="connsiteY11" fmla="*/ 1626507 h 2557463"/>
              <a:gd name="connsiteX12" fmla="*/ 155609 w 2539427"/>
              <a:gd name="connsiteY12" fmla="*/ 1120309 h 2557463"/>
              <a:gd name="connsiteX13" fmla="*/ 998902 w 2539427"/>
              <a:gd name="connsiteY13" fmla="*/ 717912 h 2557463"/>
              <a:gd name="connsiteX14" fmla="*/ 1603036 w 2539427"/>
              <a:gd name="connsiteY14" fmla="*/ 653496 h 2557463"/>
              <a:gd name="connsiteX15" fmla="*/ 1958361 w 2539427"/>
              <a:gd name="connsiteY15" fmla="*/ 193445 h 2557463"/>
              <a:gd name="connsiteX16" fmla="*/ 1970116 w 2539427"/>
              <a:gd name="connsiteY16" fmla="*/ 96390 h 2557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39427" h="2557463">
                <a:moveTo>
                  <a:pt x="1977435" y="0"/>
                </a:moveTo>
                <a:lnTo>
                  <a:pt x="2539427" y="0"/>
                </a:lnTo>
                <a:lnTo>
                  <a:pt x="2539427" y="564285"/>
                </a:lnTo>
                <a:cubicBezTo>
                  <a:pt x="2451979" y="569030"/>
                  <a:pt x="2361706" y="575792"/>
                  <a:pt x="2271433" y="600705"/>
                </a:cubicBezTo>
                <a:cubicBezTo>
                  <a:pt x="2040984" y="665122"/>
                  <a:pt x="1853729" y="862879"/>
                  <a:pt x="1815243" y="1101090"/>
                </a:cubicBezTo>
                <a:cubicBezTo>
                  <a:pt x="1785466" y="1283545"/>
                  <a:pt x="1844078" y="1464101"/>
                  <a:pt x="1842195" y="1646674"/>
                </a:cubicBezTo>
                <a:cubicBezTo>
                  <a:pt x="1840194" y="1821418"/>
                  <a:pt x="1799942" y="2000076"/>
                  <a:pt x="1700018" y="2145043"/>
                </a:cubicBezTo>
                <a:cubicBezTo>
                  <a:pt x="1551309" y="2361055"/>
                  <a:pt x="1305460" y="2513852"/>
                  <a:pt x="1044315" y="2549948"/>
                </a:cubicBezTo>
                <a:lnTo>
                  <a:pt x="940700" y="2557463"/>
                </a:lnTo>
                <a:lnTo>
                  <a:pt x="917279" y="2557463"/>
                </a:lnTo>
                <a:lnTo>
                  <a:pt x="836367" y="2553799"/>
                </a:lnTo>
                <a:cubicBezTo>
                  <a:pt x="366082" y="2508350"/>
                  <a:pt x="-2633" y="2110855"/>
                  <a:pt x="15" y="1626507"/>
                </a:cubicBezTo>
                <a:cubicBezTo>
                  <a:pt x="2016" y="1446900"/>
                  <a:pt x="55803" y="1269190"/>
                  <a:pt x="155609" y="1120309"/>
                </a:cubicBezTo>
                <a:cubicBezTo>
                  <a:pt x="349690" y="830256"/>
                  <a:pt x="658878" y="705456"/>
                  <a:pt x="998902" y="717912"/>
                </a:cubicBezTo>
                <a:cubicBezTo>
                  <a:pt x="1201575" y="725623"/>
                  <a:pt x="1417665" y="754451"/>
                  <a:pt x="1603036" y="653496"/>
                </a:cubicBezTo>
                <a:cubicBezTo>
                  <a:pt x="1767223" y="563218"/>
                  <a:pt x="1926701" y="383610"/>
                  <a:pt x="1958361" y="193445"/>
                </a:cubicBezTo>
                <a:cubicBezTo>
                  <a:pt x="1963657" y="161296"/>
                  <a:pt x="1967247" y="128909"/>
                  <a:pt x="1970116" y="96390"/>
                </a:cubicBezTo>
                <a:close/>
              </a:path>
            </a:pathLst>
          </a:custGeom>
          <a:solidFill>
            <a:schemeClr val="accent5"/>
          </a:solidFill>
        </p:spPr>
        <p:txBody>
          <a:bodyPr wrap="square" anchor="ctr">
            <a:noAutofit/>
          </a:bodyPr>
          <a:lstStyle>
            <a:lvl1pPr marL="0" indent="0" algn="ctr">
              <a:buNone/>
              <a:defRPr>
                <a:solidFill>
                  <a:schemeClr val="bg1"/>
                </a:solidFill>
              </a:defRPr>
            </a:lvl1pPr>
          </a:lstStyle>
          <a:p>
            <a:endParaRPr lang="en-US"/>
          </a:p>
        </p:txBody>
      </p:sp>
      <p:sp>
        <p:nvSpPr>
          <p:cNvPr id="20" name="Shape">
            <a:extLst>
              <a:ext uri="{FF2B5EF4-FFF2-40B4-BE49-F238E27FC236}">
                <a16:creationId xmlns:a16="http://schemas.microsoft.com/office/drawing/2014/main" id="{4B7A2121-92E9-9B4C-AC49-25587387B197}"/>
              </a:ext>
            </a:extLst>
          </p:cNvPr>
          <p:cNvSpPr/>
          <p:nvPr/>
        </p:nvSpPr>
        <p:spPr>
          <a:xfrm>
            <a:off x="1421449" y="4752701"/>
            <a:ext cx="474461" cy="474457"/>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10" y="21600"/>
                  <a:pt x="0" y="16747"/>
                  <a:pt x="0" y="10800"/>
                </a:cubicBezTo>
                <a:cubicBezTo>
                  <a:pt x="0" y="4810"/>
                  <a:pt x="4853" y="0"/>
                  <a:pt x="10800" y="0"/>
                </a:cubicBezTo>
                <a:cubicBezTo>
                  <a:pt x="16790" y="0"/>
                  <a:pt x="21600" y="4853"/>
                  <a:pt x="21600" y="10800"/>
                </a:cubicBezTo>
                <a:cubicBezTo>
                  <a:pt x="21600" y="16747"/>
                  <a:pt x="16747" y="21600"/>
                  <a:pt x="10800" y="21600"/>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1" name="Circle">
            <a:extLst>
              <a:ext uri="{FF2B5EF4-FFF2-40B4-BE49-F238E27FC236}">
                <a16:creationId xmlns:a16="http://schemas.microsoft.com/office/drawing/2014/main" id="{AB05116F-FC68-1743-8188-B777FF66CD5D}"/>
              </a:ext>
            </a:extLst>
          </p:cNvPr>
          <p:cNvSpPr/>
          <p:nvPr/>
        </p:nvSpPr>
        <p:spPr>
          <a:xfrm>
            <a:off x="672308" y="5357777"/>
            <a:ext cx="576263" cy="576263"/>
          </a:xfrm>
          <a:prstGeom prst="ellipse">
            <a:avLst/>
          </a:pr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EEA0AB43-1D45-D24D-8901-9EB99A93E3D4}"/>
              </a:ext>
            </a:extLst>
          </p:cNvPr>
          <p:cNvSpPr/>
          <p:nvPr/>
        </p:nvSpPr>
        <p:spPr>
          <a:xfrm>
            <a:off x="681911" y="4627845"/>
            <a:ext cx="1612712" cy="1613720"/>
          </a:xfrm>
          <a:custGeom>
            <a:avLst/>
            <a:gdLst/>
            <a:ahLst/>
            <a:cxnLst>
              <a:cxn ang="0">
                <a:pos x="wd2" y="hd2"/>
              </a:cxn>
              <a:cxn ang="5400000">
                <a:pos x="wd2" y="hd2"/>
              </a:cxn>
              <a:cxn ang="10800000">
                <a:pos x="wd2" y="hd2"/>
              </a:cxn>
              <a:cxn ang="16200000">
                <a:pos x="wd2" y="hd2"/>
              </a:cxn>
            </a:cxnLst>
            <a:rect l="0" t="0" r="r" b="b"/>
            <a:pathLst>
              <a:path w="21563" h="21526" extrusionOk="0">
                <a:moveTo>
                  <a:pt x="11906" y="20475"/>
                </a:moveTo>
                <a:cubicBezTo>
                  <a:pt x="12908" y="21141"/>
                  <a:pt x="14089" y="21513"/>
                  <a:pt x="15283" y="21526"/>
                </a:cubicBezTo>
                <a:cubicBezTo>
                  <a:pt x="18738" y="21564"/>
                  <a:pt x="21563" y="18784"/>
                  <a:pt x="21563" y="15338"/>
                </a:cubicBezTo>
                <a:cubicBezTo>
                  <a:pt x="21563" y="13326"/>
                  <a:pt x="20471" y="11341"/>
                  <a:pt x="18828" y="10187"/>
                </a:cubicBezTo>
                <a:cubicBezTo>
                  <a:pt x="17852" y="9508"/>
                  <a:pt x="16670" y="9239"/>
                  <a:pt x="15502" y="9227"/>
                </a:cubicBezTo>
                <a:cubicBezTo>
                  <a:pt x="14282" y="9214"/>
                  <a:pt x="13075" y="9585"/>
                  <a:pt x="11855" y="9380"/>
                </a:cubicBezTo>
                <a:cubicBezTo>
                  <a:pt x="10262" y="9111"/>
                  <a:pt x="8939" y="7856"/>
                  <a:pt x="8516" y="6318"/>
                </a:cubicBezTo>
                <a:cubicBezTo>
                  <a:pt x="8028" y="4538"/>
                  <a:pt x="8657" y="2834"/>
                  <a:pt x="7283" y="1348"/>
                </a:cubicBezTo>
                <a:cubicBezTo>
                  <a:pt x="6461" y="464"/>
                  <a:pt x="5292" y="-36"/>
                  <a:pt x="4085" y="2"/>
                </a:cubicBezTo>
                <a:cubicBezTo>
                  <a:pt x="1876" y="54"/>
                  <a:pt x="66" y="1847"/>
                  <a:pt x="2" y="4051"/>
                </a:cubicBezTo>
                <a:cubicBezTo>
                  <a:pt x="-37" y="5294"/>
                  <a:pt x="515" y="6536"/>
                  <a:pt x="1465" y="7343"/>
                </a:cubicBezTo>
                <a:cubicBezTo>
                  <a:pt x="2133" y="7907"/>
                  <a:pt x="2891" y="8099"/>
                  <a:pt x="3687" y="8189"/>
                </a:cubicBezTo>
                <a:cubicBezTo>
                  <a:pt x="4381" y="8266"/>
                  <a:pt x="5100" y="8279"/>
                  <a:pt x="5793" y="8394"/>
                </a:cubicBezTo>
                <a:cubicBezTo>
                  <a:pt x="7064" y="8612"/>
                  <a:pt x="8259" y="9688"/>
                  <a:pt x="8862" y="10790"/>
                </a:cubicBezTo>
                <a:cubicBezTo>
                  <a:pt x="9530" y="12032"/>
                  <a:pt x="9325" y="13480"/>
                  <a:pt x="9273" y="14825"/>
                </a:cubicBezTo>
                <a:cubicBezTo>
                  <a:pt x="9145" y="17106"/>
                  <a:pt x="9980" y="19168"/>
                  <a:pt x="11906" y="20475"/>
                </a:cubicBez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62C94CE0-7401-F645-967A-5AE237E0F63E}"/>
              </a:ext>
            </a:extLst>
          </p:cNvPr>
          <p:cNvSpPr/>
          <p:nvPr/>
        </p:nvSpPr>
        <p:spPr>
          <a:xfrm>
            <a:off x="1" y="4848744"/>
            <a:ext cx="1413965" cy="1975749"/>
          </a:xfrm>
          <a:custGeom>
            <a:avLst/>
            <a:gdLst/>
            <a:ahLst/>
            <a:cxnLst>
              <a:cxn ang="0">
                <a:pos x="wd2" y="hd2"/>
              </a:cxn>
              <a:cxn ang="5400000">
                <a:pos x="wd2" y="hd2"/>
              </a:cxn>
              <a:cxn ang="10800000">
                <a:pos x="wd2" y="hd2"/>
              </a:cxn>
              <a:cxn ang="16200000">
                <a:pos x="wd2" y="hd2"/>
              </a:cxn>
            </a:cxnLst>
            <a:rect l="0" t="0" r="r" b="b"/>
            <a:pathLst>
              <a:path w="21545" h="21570" extrusionOk="0">
                <a:moveTo>
                  <a:pt x="0" y="12320"/>
                </a:moveTo>
                <a:cubicBezTo>
                  <a:pt x="1668" y="12320"/>
                  <a:pt x="3337" y="11964"/>
                  <a:pt x="5005" y="12163"/>
                </a:cubicBezTo>
                <a:cubicBezTo>
                  <a:pt x="7229" y="12436"/>
                  <a:pt x="9059" y="13683"/>
                  <a:pt x="9659" y="15235"/>
                </a:cubicBezTo>
                <a:cubicBezTo>
                  <a:pt x="10332" y="17018"/>
                  <a:pt x="9468" y="18727"/>
                  <a:pt x="11385" y="20216"/>
                </a:cubicBezTo>
                <a:cubicBezTo>
                  <a:pt x="12527" y="21097"/>
                  <a:pt x="14166" y="21600"/>
                  <a:pt x="15849" y="21569"/>
                </a:cubicBezTo>
                <a:cubicBezTo>
                  <a:pt x="18937" y="21516"/>
                  <a:pt x="21454" y="19723"/>
                  <a:pt x="21541" y="17511"/>
                </a:cubicBezTo>
                <a:cubicBezTo>
                  <a:pt x="21600" y="16273"/>
                  <a:pt x="20824" y="15015"/>
                  <a:pt x="19507" y="14208"/>
                </a:cubicBezTo>
                <a:cubicBezTo>
                  <a:pt x="18585" y="13642"/>
                  <a:pt x="17517" y="13453"/>
                  <a:pt x="16405" y="13358"/>
                </a:cubicBezTo>
                <a:cubicBezTo>
                  <a:pt x="15439" y="13275"/>
                  <a:pt x="14429" y="13275"/>
                  <a:pt x="13478" y="13149"/>
                </a:cubicBezTo>
                <a:cubicBezTo>
                  <a:pt x="11707" y="12929"/>
                  <a:pt x="10039" y="11859"/>
                  <a:pt x="9205" y="10758"/>
                </a:cubicBezTo>
                <a:cubicBezTo>
                  <a:pt x="8268" y="9510"/>
                  <a:pt x="8546" y="8063"/>
                  <a:pt x="8634" y="6711"/>
                </a:cubicBezTo>
                <a:cubicBezTo>
                  <a:pt x="8766" y="4435"/>
                  <a:pt x="7624" y="2359"/>
                  <a:pt x="4932" y="1059"/>
                </a:cubicBezTo>
                <a:cubicBezTo>
                  <a:pt x="3541" y="388"/>
                  <a:pt x="1888" y="10"/>
                  <a:pt x="219" y="0"/>
                </a:cubicBezTo>
                <a:cubicBezTo>
                  <a:pt x="146" y="0"/>
                  <a:pt x="88" y="0"/>
                  <a:pt x="15" y="0"/>
                </a:cubicBezTo>
                <a:lnTo>
                  <a:pt x="15" y="1232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019FA7FC-C1BC-754C-8F44-11C476CB4ADA}"/>
              </a:ext>
            </a:extLst>
          </p:cNvPr>
          <p:cNvSpPr/>
          <p:nvPr/>
        </p:nvSpPr>
        <p:spPr>
          <a:xfrm>
            <a:off x="11630905" y="738071"/>
            <a:ext cx="561096" cy="1224558"/>
          </a:xfrm>
          <a:custGeom>
            <a:avLst/>
            <a:gdLst/>
            <a:ahLst/>
            <a:cxnLst>
              <a:cxn ang="0">
                <a:pos x="wd2" y="hd2"/>
              </a:cxn>
              <a:cxn ang="5400000">
                <a:pos x="wd2" y="hd2"/>
              </a:cxn>
              <a:cxn ang="10800000">
                <a:pos x="wd2" y="hd2"/>
              </a:cxn>
              <a:cxn ang="16200000">
                <a:pos x="wd2" y="hd2"/>
              </a:cxn>
            </a:cxnLst>
            <a:rect l="0" t="0" r="r" b="b"/>
            <a:pathLst>
              <a:path w="21424" h="21600" extrusionOk="0">
                <a:moveTo>
                  <a:pt x="21387" y="0"/>
                </a:moveTo>
                <a:cubicBezTo>
                  <a:pt x="9615" y="576"/>
                  <a:pt x="301" y="5150"/>
                  <a:pt x="7" y="10707"/>
                </a:cubicBezTo>
                <a:cubicBezTo>
                  <a:pt x="-176" y="13976"/>
                  <a:pt x="3015" y="17263"/>
                  <a:pt x="8442" y="19381"/>
                </a:cubicBezTo>
                <a:cubicBezTo>
                  <a:pt x="12256" y="20872"/>
                  <a:pt x="16620" y="21346"/>
                  <a:pt x="21167" y="21583"/>
                </a:cubicBezTo>
                <a:cubicBezTo>
                  <a:pt x="21241" y="21583"/>
                  <a:pt x="21351" y="21583"/>
                  <a:pt x="21424" y="21600"/>
                </a:cubicBezTo>
                <a:lnTo>
                  <a:pt x="21424" y="0"/>
                </a:lnTo>
                <a:close/>
              </a:path>
            </a:pathLst>
          </a:custGeom>
          <a:gradFill>
            <a:gsLst>
              <a:gs pos="0">
                <a:schemeClr val="accent5">
                  <a:lumMod val="5000"/>
                  <a:lumOff val="95000"/>
                </a:schemeClr>
              </a:gs>
              <a:gs pos="75000">
                <a:schemeClr val="accent5">
                  <a:lumMod val="45000"/>
                  <a:lumOff val="55000"/>
                </a:schemeClr>
              </a:gs>
            </a:gsLst>
            <a:lin ang="2700000" scaled="0"/>
          </a:gra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2C02B3C7-930B-3148-9C06-761D6CC3EE40}"/>
              </a:ext>
            </a:extLst>
          </p:cNvPr>
          <p:cNvSpPr/>
          <p:nvPr/>
        </p:nvSpPr>
        <p:spPr>
          <a:xfrm>
            <a:off x="1" y="6068501"/>
            <a:ext cx="523457" cy="682390"/>
          </a:xfrm>
          <a:custGeom>
            <a:avLst/>
            <a:gdLst/>
            <a:ahLst/>
            <a:cxnLst>
              <a:cxn ang="0">
                <a:pos x="wd2" y="hd2"/>
              </a:cxn>
              <a:cxn ang="5400000">
                <a:pos x="wd2" y="hd2"/>
              </a:cxn>
              <a:cxn ang="10800000">
                <a:pos x="wd2" y="hd2"/>
              </a:cxn>
              <a:cxn ang="16200000">
                <a:pos x="wd2" y="hd2"/>
              </a:cxn>
            </a:cxnLst>
            <a:rect l="0" t="0" r="r" b="b"/>
            <a:pathLst>
              <a:path w="21522" h="21434" extrusionOk="0">
                <a:moveTo>
                  <a:pt x="6239" y="21419"/>
                </a:moveTo>
                <a:cubicBezTo>
                  <a:pt x="11412" y="21600"/>
                  <a:pt x="16151" y="20152"/>
                  <a:pt x="19112" y="16803"/>
                </a:cubicBezTo>
                <a:cubicBezTo>
                  <a:pt x="20652" y="15084"/>
                  <a:pt x="21481" y="13002"/>
                  <a:pt x="21521" y="10921"/>
                </a:cubicBezTo>
                <a:cubicBezTo>
                  <a:pt x="21600" y="4917"/>
                  <a:pt x="15242" y="0"/>
                  <a:pt x="7424" y="0"/>
                </a:cubicBezTo>
                <a:cubicBezTo>
                  <a:pt x="4817" y="0"/>
                  <a:pt x="2211" y="603"/>
                  <a:pt x="0" y="1659"/>
                </a:cubicBezTo>
                <a:lnTo>
                  <a:pt x="0" y="21389"/>
                </a:lnTo>
                <a:cubicBezTo>
                  <a:pt x="2014" y="21178"/>
                  <a:pt x="4186" y="21359"/>
                  <a:pt x="6239" y="21419"/>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2560320" y="1709738"/>
            <a:ext cx="6894576"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560320" y="4589463"/>
            <a:ext cx="6894576"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1591056" y="6356350"/>
            <a:ext cx="1990344" cy="394541"/>
          </a:xfrm>
        </p:spPr>
        <p:txBody>
          <a:bodyPr/>
          <a:lstStyle/>
          <a:p>
            <a:r>
              <a:rPr lang="en-US" dirty="0"/>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764789" y="264969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764789" y="287702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764789" y="310436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
                <a:lumOff val="95000"/>
              </a:schemeClr>
            </a:gs>
            <a:gs pos="75000">
              <a:schemeClr val="accent5">
                <a:lumMod val="45000"/>
                <a:lumOff val="55000"/>
              </a:schemeClr>
            </a:gs>
          </a:gsLst>
          <a:lin ang="27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5" name="Picture Placeholder 4">
            <a:extLst>
              <a:ext uri="{FF2B5EF4-FFF2-40B4-BE49-F238E27FC236}">
                <a16:creationId xmlns:a16="http://schemas.microsoft.com/office/drawing/2014/main" id="{99549BCD-466F-4401-88B5-36C7955BA01C}"/>
              </a:ext>
            </a:extLst>
          </p:cNvPr>
          <p:cNvSpPr>
            <a:spLocks noGrp="1"/>
          </p:cNvSpPr>
          <p:nvPr>
            <p:ph type="pic" sz="quarter" idx="13"/>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
        <p:nvSpPr>
          <p:cNvPr id="2" name="Text Placeholder 1">
            <a:extLst>
              <a:ext uri="{FF2B5EF4-FFF2-40B4-BE49-F238E27FC236}">
                <a16:creationId xmlns:a16="http://schemas.microsoft.com/office/drawing/2014/main" id="{DAECF4F3-1B5E-C541-853A-B73102F09C73}"/>
              </a:ext>
            </a:extLst>
          </p:cNvPr>
          <p:cNvSpPr>
            <a:spLocks noGrp="1"/>
          </p:cNvSpPr>
          <p:nvPr>
            <p:ph type="body" sz="quarter" idx="13"/>
          </p:nvPr>
        </p:nvSpPr>
        <p:spPr/>
        <p:txBody>
          <a:bodyPr/>
          <a:lstStyle/>
          <a:p>
            <a:r>
              <a:rPr lang="en-US" dirty="0"/>
              <a:t>01</a:t>
            </a: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
        <p:nvSpPr>
          <p:cNvPr id="3" name="Picture Placeholder 2">
            <a:extLst>
              <a:ext uri="{FF2B5EF4-FFF2-40B4-BE49-F238E27FC236}">
                <a16:creationId xmlns:a16="http://schemas.microsoft.com/office/drawing/2014/main" id="{A5242D5C-A684-4D68-96A1-CEEE778F2447}"/>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8" name="Picture Placeholder 7">
            <a:extLst>
              <a:ext uri="{FF2B5EF4-FFF2-40B4-BE49-F238E27FC236}">
                <a16:creationId xmlns:a16="http://schemas.microsoft.com/office/drawing/2014/main" id="{758040CF-5AD4-49E5-A142-3DF3F84C9D90}"/>
              </a:ext>
            </a:extLst>
          </p:cNvPr>
          <p:cNvSpPr>
            <a:spLocks noGrp="1"/>
          </p:cNvSpPr>
          <p:nvPr>
            <p:ph type="pic" sz="quarter" idx="13"/>
          </p:nvPr>
        </p:nvSpPr>
        <p:spPr/>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12C19EC2-AF9B-4E94-9672-87F853CD10EC}"/>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Molecular-16x9.pptx" id="{57513687-2F8D-44E5-86C6-8FAD3DE6FACE}" vid="{541EFE87-BED9-47CD-A045-415ECCB69D2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Molecular-16x9.pptx" id="{57513687-2F8D-44E5-86C6-8FAD3DE6FACE}" vid="{B1888338-6150-455B-A3D8-D8540F1264D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357</TotalTime>
  <Words>364</Words>
  <PresentationFormat>Widescreen</PresentationFormat>
  <Paragraphs>53</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MOLECULAR</dc:title>
  <dc:creator>PresentationGO.com</dc:creator>
  <dc:description>© Copyright PresentationGo.com</dc:description>
  <dcterms:created xsi:type="dcterms:W3CDTF">2019-11-21T05:02:10Z</dcterms:created>
  <dcterms:modified xsi:type="dcterms:W3CDTF">2020-06-10T17:48:59Z</dcterms:modified>
  <cp:category>Templates</cp:category>
</cp:coreProperties>
</file>