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32" autoAdjust="0"/>
    <p:restoredTop sz="96327" autoAdjust="0"/>
  </p:normalViewPr>
  <p:slideViewPr>
    <p:cSldViewPr snapToGrid="0">
      <p:cViewPr>
        <p:scale>
          <a:sx n="100" d="100"/>
          <a:sy n="100" d="100"/>
        </p:scale>
        <p:origin x="3354"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6/10/2020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10" name="Freeform 9">
            <a:extLst>
              <a:ext uri="{FF2B5EF4-FFF2-40B4-BE49-F238E27FC236}">
                <a16:creationId xmlns:a16="http://schemas.microsoft.com/office/drawing/2014/main" id="{9A6820B8-5006-8047-B1C5-8BEEFB34C4A5}"/>
              </a:ext>
            </a:extLst>
          </p:cNvPr>
          <p:cNvSpPr>
            <a:spLocks noGrp="1"/>
          </p:cNvSpPr>
          <p:nvPr>
            <p:ph type="pic" sz="quarter" idx="13"/>
          </p:nvPr>
        </p:nvSpPr>
        <p:spPr>
          <a:xfrm>
            <a:off x="2440202" y="333663"/>
            <a:ext cx="6195070" cy="6195846"/>
          </a:xfrm>
          <a:custGeom>
            <a:avLst/>
            <a:gdLst>
              <a:gd name="connsiteX0" fmla="*/ 1801746 w 6195070"/>
              <a:gd name="connsiteY0" fmla="*/ 123 h 6195846"/>
              <a:gd name="connsiteX1" fmla="*/ 2772867 w 6195070"/>
              <a:gd name="connsiteY1" fmla="*/ 303992 h 6195846"/>
              <a:gd name="connsiteX2" fmla="*/ 3537122 w 6195070"/>
              <a:gd name="connsiteY2" fmla="*/ 1930667 h 6195846"/>
              <a:gd name="connsiteX3" fmla="*/ 3654346 w 6195070"/>
              <a:gd name="connsiteY3" fmla="*/ 3092044 h 6195846"/>
              <a:gd name="connsiteX4" fmla="*/ 4533814 w 6195070"/>
              <a:gd name="connsiteY4" fmla="*/ 3780064 h 6195846"/>
              <a:gd name="connsiteX5" fmla="*/ 5137748 w 6195070"/>
              <a:gd name="connsiteY5" fmla="*/ 3839054 h 6195846"/>
              <a:gd name="connsiteX6" fmla="*/ 5776160 w 6195070"/>
              <a:gd name="connsiteY6" fmla="*/ 4082206 h 6195846"/>
              <a:gd name="connsiteX7" fmla="*/ 6194488 w 6195070"/>
              <a:gd name="connsiteY7" fmla="*/ 5030069 h 6195846"/>
              <a:gd name="connsiteX8" fmla="*/ 5020524 w 6195070"/>
              <a:gd name="connsiteY8" fmla="*/ 6195474 h 6195846"/>
              <a:gd name="connsiteX9" fmla="*/ 4103130 w 6195070"/>
              <a:gd name="connsiteY9" fmla="*/ 5807582 h 6195846"/>
              <a:gd name="connsiteX10" fmla="*/ 3747723 w 6195070"/>
              <a:gd name="connsiteY10" fmla="*/ 4376579 h 6195846"/>
              <a:gd name="connsiteX11" fmla="*/ 2790106 w 6195070"/>
              <a:gd name="connsiteY11" fmla="*/ 3494036 h 6195846"/>
              <a:gd name="connsiteX12" fmla="*/ 1741697 w 6195070"/>
              <a:gd name="connsiteY12" fmla="*/ 3539789 h 6195846"/>
              <a:gd name="connsiteX13" fmla="*/ 786091 w 6195070"/>
              <a:gd name="connsiteY13" fmla="*/ 3261819 h 6195846"/>
              <a:gd name="connsiteX14" fmla="*/ 0 w 6195070"/>
              <a:gd name="connsiteY14" fmla="*/ 1781035 h 6195846"/>
              <a:gd name="connsiteX15" fmla="*/ 1801746 w 6195070"/>
              <a:gd name="connsiteY15" fmla="*/ 123 h 6195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195070" h="6195846">
                <a:moveTo>
                  <a:pt x="1801746" y="123"/>
                </a:moveTo>
                <a:cubicBezTo>
                  <a:pt x="2146810" y="3864"/>
                  <a:pt x="2486990" y="110621"/>
                  <a:pt x="2772867" y="303992"/>
                </a:cubicBezTo>
                <a:cubicBezTo>
                  <a:pt x="3327383" y="679511"/>
                  <a:pt x="3564704" y="1274875"/>
                  <a:pt x="3537122" y="1930667"/>
                </a:cubicBezTo>
                <a:cubicBezTo>
                  <a:pt x="3519883" y="2318272"/>
                  <a:pt x="3461846" y="2733790"/>
                  <a:pt x="3654346" y="3092044"/>
                </a:cubicBezTo>
                <a:cubicBezTo>
                  <a:pt x="3824723" y="3409437"/>
                  <a:pt x="4167776" y="3716183"/>
                  <a:pt x="4533814" y="3780064"/>
                </a:cubicBezTo>
                <a:cubicBezTo>
                  <a:pt x="4731773" y="3814307"/>
                  <a:pt x="4938639" y="3816321"/>
                  <a:pt x="5137748" y="3839054"/>
                </a:cubicBezTo>
                <a:cubicBezTo>
                  <a:pt x="5366450" y="3864952"/>
                  <a:pt x="5585670" y="3919050"/>
                  <a:pt x="5776160" y="4082206"/>
                </a:cubicBezTo>
                <a:cubicBezTo>
                  <a:pt x="6046809" y="4313561"/>
                  <a:pt x="6205981" y="4673829"/>
                  <a:pt x="6194488" y="5030069"/>
                </a:cubicBezTo>
                <a:cubicBezTo>
                  <a:pt x="6173514" y="5664855"/>
                  <a:pt x="5655200" y="6179360"/>
                  <a:pt x="5020524" y="6195474"/>
                </a:cubicBezTo>
                <a:cubicBezTo>
                  <a:pt x="4675747" y="6204107"/>
                  <a:pt x="4337291" y="6062244"/>
                  <a:pt x="4103130" y="5807582"/>
                </a:cubicBezTo>
                <a:cubicBezTo>
                  <a:pt x="3707499" y="5378828"/>
                  <a:pt x="3886783" y="4887343"/>
                  <a:pt x="3747723" y="4376579"/>
                </a:cubicBezTo>
                <a:cubicBezTo>
                  <a:pt x="3626476" y="3932574"/>
                  <a:pt x="3247222" y="3571442"/>
                  <a:pt x="2790106" y="3494036"/>
                </a:cubicBezTo>
                <a:cubicBezTo>
                  <a:pt x="2439295" y="3435047"/>
                  <a:pt x="2092508" y="3544681"/>
                  <a:pt x="1741697" y="3539789"/>
                </a:cubicBezTo>
                <a:cubicBezTo>
                  <a:pt x="1406402" y="3535185"/>
                  <a:pt x="1064211" y="3455190"/>
                  <a:pt x="786091" y="3261819"/>
                </a:cubicBezTo>
                <a:cubicBezTo>
                  <a:pt x="311449" y="2932052"/>
                  <a:pt x="0" y="2360284"/>
                  <a:pt x="0" y="1781035"/>
                </a:cubicBezTo>
                <a:cubicBezTo>
                  <a:pt x="0" y="790009"/>
                  <a:pt x="809076" y="-11387"/>
                  <a:pt x="1801746" y="123"/>
                </a:cubicBezTo>
                <a:close/>
              </a:path>
            </a:pathLst>
          </a:custGeom>
          <a:solidFill>
            <a:schemeClr val="accent5"/>
          </a:solidFill>
        </p:spPr>
        <p:txBody>
          <a:bodyPr wrap="square" anchor="ctr">
            <a:noAutofit/>
          </a:bodyPr>
          <a:lstStyle>
            <a:lvl1pPr marL="0" indent="0" algn="ctr">
              <a:buNone/>
              <a:defRPr>
                <a:solidFill>
                  <a:schemeClr val="bg1"/>
                </a:solidFill>
              </a:defRPr>
            </a:lvl1pPr>
          </a:lstStyle>
          <a:p>
            <a:endParaRPr lang="en-US"/>
          </a:p>
        </p:txBody>
      </p:sp>
      <p:sp>
        <p:nvSpPr>
          <p:cNvPr id="11" name="Circle">
            <a:extLst>
              <a:ext uri="{FF2B5EF4-FFF2-40B4-BE49-F238E27FC236}">
                <a16:creationId xmlns:a16="http://schemas.microsoft.com/office/drawing/2014/main" id="{60EE0520-C73A-924F-AA12-3F32DDFA6610}"/>
              </a:ext>
            </a:extLst>
          </p:cNvPr>
          <p:cNvSpPr/>
          <p:nvPr userDrawn="1"/>
        </p:nvSpPr>
        <p:spPr>
          <a:xfrm>
            <a:off x="6318307" y="1943817"/>
            <a:ext cx="1808512" cy="1808512"/>
          </a:xfrm>
          <a:prstGeom prst="ellipse">
            <a:avLst/>
          </a:prstGeom>
          <a:gradFill>
            <a:gsLst>
              <a:gs pos="0">
                <a:schemeClr val="accent5">
                  <a:lumMod val="5000"/>
                  <a:lumOff val="95000"/>
                </a:schemeClr>
              </a:gs>
              <a:gs pos="100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7" name="Freeform 16">
            <a:extLst>
              <a:ext uri="{FF2B5EF4-FFF2-40B4-BE49-F238E27FC236}">
                <a16:creationId xmlns:a16="http://schemas.microsoft.com/office/drawing/2014/main" id="{CB707A9E-9B64-F045-9D6B-6F723EC28301}"/>
              </a:ext>
            </a:extLst>
          </p:cNvPr>
          <p:cNvSpPr/>
          <p:nvPr userDrawn="1"/>
        </p:nvSpPr>
        <p:spPr>
          <a:xfrm rot="10800000">
            <a:off x="0" y="0"/>
            <a:ext cx="3219113" cy="2683229"/>
          </a:xfrm>
          <a:custGeom>
            <a:avLst/>
            <a:gdLst>
              <a:gd name="connsiteX0" fmla="*/ 1393078 w 3219113"/>
              <a:gd name="connsiteY0" fmla="*/ 2683229 h 2683229"/>
              <a:gd name="connsiteX1" fmla="*/ 1393078 w 3219113"/>
              <a:gd name="connsiteY1" fmla="*/ 2682235 h 2683229"/>
              <a:gd name="connsiteX2" fmla="*/ 0 w 3219113"/>
              <a:gd name="connsiteY2" fmla="*/ 2682235 h 2683229"/>
              <a:gd name="connsiteX3" fmla="*/ 152463 w 3219113"/>
              <a:gd name="connsiteY3" fmla="*/ 2482235 h 2683229"/>
              <a:gd name="connsiteX4" fmla="*/ 1018633 w 3219113"/>
              <a:gd name="connsiteY4" fmla="*/ 2266831 h 2683229"/>
              <a:gd name="connsiteX5" fmla="*/ 1552171 w 3219113"/>
              <a:gd name="connsiteY5" fmla="*/ 1687453 h 2683229"/>
              <a:gd name="connsiteX6" fmla="*/ 1524635 w 3219113"/>
              <a:gd name="connsiteY6" fmla="*/ 1053913 h 2683229"/>
              <a:gd name="connsiteX7" fmla="*/ 1692226 w 3219113"/>
              <a:gd name="connsiteY7" fmla="*/ 475528 h 2683229"/>
              <a:gd name="connsiteX8" fmla="*/ 2587971 w 3219113"/>
              <a:gd name="connsiteY8" fmla="*/ 0 h 2683229"/>
              <a:gd name="connsiteX9" fmla="*/ 3193411 w 3219113"/>
              <a:gd name="connsiteY9" fmla="*/ 186634 h 2683229"/>
              <a:gd name="connsiteX10" fmla="*/ 3219113 w 3219113"/>
              <a:gd name="connsiteY10" fmla="*/ 206053 h 2683229"/>
              <a:gd name="connsiteX11" fmla="*/ 3219113 w 3219113"/>
              <a:gd name="connsiteY11" fmla="*/ 1942734 h 2683229"/>
              <a:gd name="connsiteX12" fmla="*/ 3174580 w 3219113"/>
              <a:gd name="connsiteY12" fmla="*/ 1975147 h 2683229"/>
              <a:gd name="connsiteX13" fmla="*/ 2498396 w 3219113"/>
              <a:gd name="connsiteY13" fmla="*/ 2139130 h 2683229"/>
              <a:gd name="connsiteX14" fmla="*/ 1795228 w 3219113"/>
              <a:gd name="connsiteY14" fmla="*/ 2210558 h 2683229"/>
              <a:gd name="connsiteX15" fmla="*/ 1393078 w 3219113"/>
              <a:gd name="connsiteY15" fmla="*/ 2683229 h 2683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19113" h="2683229">
                <a:moveTo>
                  <a:pt x="1393078" y="2683229"/>
                </a:moveTo>
                <a:lnTo>
                  <a:pt x="1393078" y="2682235"/>
                </a:lnTo>
                <a:lnTo>
                  <a:pt x="0" y="2682235"/>
                </a:lnTo>
                <a:cubicBezTo>
                  <a:pt x="39093" y="2607949"/>
                  <a:pt x="89574" y="2540248"/>
                  <a:pt x="152463" y="2482235"/>
                </a:cubicBezTo>
                <a:cubicBezTo>
                  <a:pt x="412518" y="2242981"/>
                  <a:pt x="709797" y="2351676"/>
                  <a:pt x="1018633" y="2266831"/>
                </a:cubicBezTo>
                <a:cubicBezTo>
                  <a:pt x="1287357" y="2193415"/>
                  <a:pt x="1505599" y="1963850"/>
                  <a:pt x="1552171" y="1687453"/>
                </a:cubicBezTo>
                <a:cubicBezTo>
                  <a:pt x="1587524" y="1476024"/>
                  <a:pt x="1521746" y="1265341"/>
                  <a:pt x="1524635" y="1053913"/>
                </a:cubicBezTo>
                <a:cubicBezTo>
                  <a:pt x="1527355" y="850931"/>
                  <a:pt x="1575117" y="644099"/>
                  <a:pt x="1692226" y="475528"/>
                </a:cubicBezTo>
                <a:cubicBezTo>
                  <a:pt x="1891432" y="188696"/>
                  <a:pt x="2237322" y="0"/>
                  <a:pt x="2587971" y="0"/>
                </a:cubicBezTo>
                <a:cubicBezTo>
                  <a:pt x="2812396" y="0"/>
                  <a:pt x="3020854" y="68880"/>
                  <a:pt x="3193411" y="186634"/>
                </a:cubicBezTo>
                <a:lnTo>
                  <a:pt x="3219113" y="206053"/>
                </a:lnTo>
                <a:lnTo>
                  <a:pt x="3219113" y="1942734"/>
                </a:lnTo>
                <a:lnTo>
                  <a:pt x="3174580" y="1975147"/>
                </a:lnTo>
                <a:cubicBezTo>
                  <a:pt x="2978908" y="2097670"/>
                  <a:pt x="2745491" y="2149844"/>
                  <a:pt x="2498396" y="2139130"/>
                </a:cubicBezTo>
                <a:cubicBezTo>
                  <a:pt x="2262987" y="2129564"/>
                  <a:pt x="2011431" y="2094409"/>
                  <a:pt x="1795228" y="2210558"/>
                </a:cubicBezTo>
                <a:cubicBezTo>
                  <a:pt x="1620839" y="2304968"/>
                  <a:pt x="1451208" y="2485092"/>
                  <a:pt x="1393078" y="2683229"/>
                </a:cubicBez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4" name="Shape">
            <a:extLst>
              <a:ext uri="{FF2B5EF4-FFF2-40B4-BE49-F238E27FC236}">
                <a16:creationId xmlns:a16="http://schemas.microsoft.com/office/drawing/2014/main" id="{7D74840A-6DCA-D347-9302-5D365F23BBEE}"/>
              </a:ext>
            </a:extLst>
          </p:cNvPr>
          <p:cNvSpPr/>
          <p:nvPr userDrawn="1"/>
        </p:nvSpPr>
        <p:spPr>
          <a:xfrm>
            <a:off x="8662320" y="85757"/>
            <a:ext cx="477380" cy="1391164"/>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5727"/>
                  <a:pt x="8968" y="19928"/>
                  <a:pt x="21600" y="21600"/>
                </a:cubicBezTo>
                <a:lnTo>
                  <a:pt x="21600" y="0"/>
                </a:lnTo>
                <a:cubicBezTo>
                  <a:pt x="8968" y="1687"/>
                  <a:pt x="0" y="5888"/>
                  <a:pt x="0" y="10800"/>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165B842B-A209-FE42-8BC3-810F849D21B2}"/>
              </a:ext>
            </a:extLst>
          </p:cNvPr>
          <p:cNvSpPr/>
          <p:nvPr userDrawn="1"/>
        </p:nvSpPr>
        <p:spPr>
          <a:xfrm>
            <a:off x="6346893" y="0"/>
            <a:ext cx="2797107" cy="4461250"/>
          </a:xfrm>
          <a:custGeom>
            <a:avLst/>
            <a:gdLst/>
            <a:ahLst/>
            <a:cxnLst>
              <a:cxn ang="0">
                <a:pos x="wd2" y="hd2"/>
              </a:cxn>
              <a:cxn ang="5400000">
                <a:pos x="wd2" y="hd2"/>
              </a:cxn>
              <a:cxn ang="10800000">
                <a:pos x="wd2" y="hd2"/>
              </a:cxn>
              <a:cxn ang="16200000">
                <a:pos x="wd2" y="hd2"/>
              </a:cxn>
            </a:cxnLst>
            <a:rect l="0" t="0" r="r" b="b"/>
            <a:pathLst>
              <a:path w="21530" h="21600" extrusionOk="0">
                <a:moveTo>
                  <a:pt x="21530" y="8978"/>
                </a:moveTo>
                <a:cubicBezTo>
                  <a:pt x="21501" y="8973"/>
                  <a:pt x="21471" y="8973"/>
                  <a:pt x="21442" y="8968"/>
                </a:cubicBezTo>
                <a:cubicBezTo>
                  <a:pt x="18567" y="8664"/>
                  <a:pt x="16176" y="7234"/>
                  <a:pt x="15413" y="5476"/>
                </a:cubicBezTo>
                <a:cubicBezTo>
                  <a:pt x="14570" y="3529"/>
                  <a:pt x="15582" y="1652"/>
                  <a:pt x="13433" y="0"/>
                </a:cubicBezTo>
                <a:lnTo>
                  <a:pt x="1764" y="0"/>
                </a:lnTo>
                <a:cubicBezTo>
                  <a:pt x="715" y="789"/>
                  <a:pt x="62" y="1795"/>
                  <a:pt x="3" y="2893"/>
                </a:cubicBezTo>
                <a:cubicBezTo>
                  <a:pt x="-70" y="4304"/>
                  <a:pt x="935" y="5730"/>
                  <a:pt x="2636" y="6648"/>
                </a:cubicBezTo>
                <a:cubicBezTo>
                  <a:pt x="3832" y="7294"/>
                  <a:pt x="5218" y="7506"/>
                  <a:pt x="6656" y="7612"/>
                </a:cubicBezTo>
                <a:cubicBezTo>
                  <a:pt x="7910" y="7704"/>
                  <a:pt x="9208" y="7709"/>
                  <a:pt x="10462" y="7847"/>
                </a:cubicBezTo>
                <a:cubicBezTo>
                  <a:pt x="12765" y="8101"/>
                  <a:pt x="14922" y="9319"/>
                  <a:pt x="16000" y="10574"/>
                </a:cubicBezTo>
                <a:cubicBezTo>
                  <a:pt x="17210" y="11990"/>
                  <a:pt x="16843" y="13637"/>
                  <a:pt x="16741" y="15174"/>
                </a:cubicBezTo>
                <a:cubicBezTo>
                  <a:pt x="16565" y="17757"/>
                  <a:pt x="18053" y="20114"/>
                  <a:pt x="21530" y="21600"/>
                </a:cubicBezTo>
                <a:lnTo>
                  <a:pt x="21530" y="8978"/>
                </a:lnTo>
                <a:close/>
              </a:path>
            </a:pathLst>
          </a:custGeom>
          <a:gradFill>
            <a:gsLst>
              <a:gs pos="0">
                <a:schemeClr val="accent5">
                  <a:lumMod val="5000"/>
                  <a:lumOff val="95000"/>
                </a:schemeClr>
              </a:gs>
              <a:gs pos="100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49" y="4173488"/>
            <a:ext cx="5180929" cy="1211393"/>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49" y="5551713"/>
            <a:ext cx="5180929" cy="669393"/>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97C726C7-A45C-F945-9141-F5FFF8FE67F8}"/>
              </a:ext>
            </a:extLst>
          </p:cNvPr>
          <p:cNvSpPr/>
          <p:nvPr userDrawn="1"/>
        </p:nvSpPr>
        <p:spPr>
          <a:xfrm>
            <a:off x="6963948" y="4819861"/>
            <a:ext cx="1961549" cy="1963430"/>
          </a:xfrm>
          <a:custGeom>
            <a:avLst/>
            <a:gdLst/>
            <a:ahLst/>
            <a:cxnLst>
              <a:cxn ang="0">
                <a:pos x="wd2" y="hd2"/>
              </a:cxn>
              <a:cxn ang="5400000">
                <a:pos x="wd2" y="hd2"/>
              </a:cxn>
              <a:cxn ang="10800000">
                <a:pos x="wd2" y="hd2"/>
              </a:cxn>
              <a:cxn ang="16200000">
                <a:pos x="wd2" y="hd2"/>
              </a:cxn>
            </a:cxnLst>
            <a:rect l="0" t="0" r="r" b="b"/>
            <a:pathLst>
              <a:path w="21560" h="21529" extrusionOk="0">
                <a:moveTo>
                  <a:pt x="6064" y="12287"/>
                </a:moveTo>
                <a:cubicBezTo>
                  <a:pt x="4899" y="12266"/>
                  <a:pt x="3703" y="11994"/>
                  <a:pt x="2738" y="11324"/>
                </a:cubicBezTo>
                <a:cubicBezTo>
                  <a:pt x="1091" y="10183"/>
                  <a:pt x="0" y="8195"/>
                  <a:pt x="0" y="6186"/>
                </a:cubicBezTo>
                <a:cubicBezTo>
                  <a:pt x="0" y="2743"/>
                  <a:pt x="2811" y="-41"/>
                  <a:pt x="6273" y="1"/>
                </a:cubicBezTo>
                <a:cubicBezTo>
                  <a:pt x="7469" y="11"/>
                  <a:pt x="8655" y="388"/>
                  <a:pt x="9651" y="1058"/>
                </a:cubicBezTo>
                <a:cubicBezTo>
                  <a:pt x="11582" y="2356"/>
                  <a:pt x="12410" y="4428"/>
                  <a:pt x="12305" y="6699"/>
                </a:cubicBezTo>
                <a:cubicBezTo>
                  <a:pt x="12242" y="8049"/>
                  <a:pt x="12043" y="9493"/>
                  <a:pt x="12715" y="10738"/>
                </a:cubicBezTo>
                <a:cubicBezTo>
                  <a:pt x="13312" y="11837"/>
                  <a:pt x="14498" y="12904"/>
                  <a:pt x="15778" y="13124"/>
                </a:cubicBezTo>
                <a:cubicBezTo>
                  <a:pt x="16470" y="13239"/>
                  <a:pt x="17183" y="13250"/>
                  <a:pt x="17876" y="13333"/>
                </a:cubicBezTo>
                <a:cubicBezTo>
                  <a:pt x="18673" y="13428"/>
                  <a:pt x="19439" y="13616"/>
                  <a:pt x="20100" y="14181"/>
                </a:cubicBezTo>
                <a:cubicBezTo>
                  <a:pt x="21044" y="14987"/>
                  <a:pt x="21600" y="16232"/>
                  <a:pt x="21558" y="17478"/>
                </a:cubicBezTo>
                <a:cubicBezTo>
                  <a:pt x="21485" y="19686"/>
                  <a:pt x="19680" y="21465"/>
                  <a:pt x="17477" y="21528"/>
                </a:cubicBezTo>
                <a:cubicBezTo>
                  <a:pt x="16271" y="21559"/>
                  <a:pt x="15096" y="21067"/>
                  <a:pt x="14278" y="20178"/>
                </a:cubicBezTo>
                <a:cubicBezTo>
                  <a:pt x="12903" y="18692"/>
                  <a:pt x="13522" y="16986"/>
                  <a:pt x="13040" y="15207"/>
                </a:cubicBezTo>
                <a:cubicBezTo>
                  <a:pt x="12620" y="13668"/>
                  <a:pt x="11298" y="12412"/>
                  <a:pt x="9704" y="12140"/>
                </a:cubicBezTo>
                <a:cubicBezTo>
                  <a:pt x="8487" y="11921"/>
                  <a:pt x="7280" y="12297"/>
                  <a:pt x="6064" y="12287"/>
                </a:cubicBez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753B703B-11AE-5F47-B6F9-80FBCCE50714}"/>
              </a:ext>
            </a:extLst>
          </p:cNvPr>
          <p:cNvSpPr/>
          <p:nvPr userDrawn="1"/>
        </p:nvSpPr>
        <p:spPr>
          <a:xfrm>
            <a:off x="6906683" y="6308769"/>
            <a:ext cx="362771" cy="362772"/>
          </a:xfrm>
          <a:custGeom>
            <a:avLst/>
            <a:gdLst/>
            <a:ahLst/>
            <a:cxnLst>
              <a:cxn ang="0">
                <a:pos x="wd2" y="hd2"/>
              </a:cxn>
              <a:cxn ang="5400000">
                <a:pos x="wd2" y="hd2"/>
              </a:cxn>
              <a:cxn ang="10800000">
                <a:pos x="wd2" y="hd2"/>
              </a:cxn>
              <a:cxn ang="16200000">
                <a:pos x="wd2" y="hd2"/>
              </a:cxn>
            </a:cxnLst>
            <a:rect l="0" t="0" r="r" b="b"/>
            <a:pathLst>
              <a:path w="19181" h="19181" extrusionOk="0">
                <a:moveTo>
                  <a:pt x="6416" y="543"/>
                </a:moveTo>
                <a:cubicBezTo>
                  <a:pt x="11413" y="-1210"/>
                  <a:pt x="16885" y="1420"/>
                  <a:pt x="18637" y="6416"/>
                </a:cubicBezTo>
                <a:cubicBezTo>
                  <a:pt x="20390" y="11413"/>
                  <a:pt x="17760" y="16884"/>
                  <a:pt x="12764" y="18637"/>
                </a:cubicBezTo>
                <a:cubicBezTo>
                  <a:pt x="7767" y="20390"/>
                  <a:pt x="2295" y="17760"/>
                  <a:pt x="543" y="12764"/>
                </a:cubicBezTo>
                <a:cubicBezTo>
                  <a:pt x="-1210" y="7767"/>
                  <a:pt x="1420" y="2296"/>
                  <a:pt x="6416" y="54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6B07E08C-C923-BF47-B6C6-3BFA52290E86}"/>
              </a:ext>
            </a:extLst>
          </p:cNvPr>
          <p:cNvSpPr/>
          <p:nvPr userDrawn="1"/>
        </p:nvSpPr>
        <p:spPr>
          <a:xfrm>
            <a:off x="8195160" y="4600344"/>
            <a:ext cx="948840" cy="1560643"/>
          </a:xfrm>
          <a:custGeom>
            <a:avLst/>
            <a:gdLst/>
            <a:ahLst/>
            <a:cxnLst>
              <a:cxn ang="0">
                <a:pos x="wd2" y="hd2"/>
              </a:cxn>
              <a:cxn ang="5400000">
                <a:pos x="wd2" y="hd2"/>
              </a:cxn>
              <a:cxn ang="10800000">
                <a:pos x="wd2" y="hd2"/>
              </a:cxn>
              <a:cxn ang="16200000">
                <a:pos x="wd2" y="hd2"/>
              </a:cxn>
            </a:cxnLst>
            <a:rect l="0" t="0" r="r" b="b"/>
            <a:pathLst>
              <a:path w="21538" h="21563" extrusionOk="0">
                <a:moveTo>
                  <a:pt x="21516" y="9721"/>
                </a:moveTo>
                <a:cubicBezTo>
                  <a:pt x="21018" y="9721"/>
                  <a:pt x="20498" y="9708"/>
                  <a:pt x="20000" y="9655"/>
                </a:cubicBezTo>
                <a:cubicBezTo>
                  <a:pt x="17313" y="9378"/>
                  <a:pt x="15082" y="8086"/>
                  <a:pt x="14367" y="6504"/>
                </a:cubicBezTo>
                <a:cubicBezTo>
                  <a:pt x="13544" y="4671"/>
                  <a:pt x="14605" y="2917"/>
                  <a:pt x="12287" y="1387"/>
                </a:cubicBezTo>
                <a:cubicBezTo>
                  <a:pt x="10901" y="477"/>
                  <a:pt x="8929" y="-37"/>
                  <a:pt x="6893" y="3"/>
                </a:cubicBezTo>
                <a:cubicBezTo>
                  <a:pt x="3166" y="55"/>
                  <a:pt x="111" y="1901"/>
                  <a:pt x="3" y="4170"/>
                </a:cubicBezTo>
                <a:cubicBezTo>
                  <a:pt x="-62" y="5449"/>
                  <a:pt x="870" y="6728"/>
                  <a:pt x="2473" y="7559"/>
                </a:cubicBezTo>
                <a:cubicBezTo>
                  <a:pt x="3599" y="8139"/>
                  <a:pt x="4878" y="8337"/>
                  <a:pt x="6221" y="8429"/>
                </a:cubicBezTo>
                <a:cubicBezTo>
                  <a:pt x="7391" y="8508"/>
                  <a:pt x="8604" y="8521"/>
                  <a:pt x="9774" y="8640"/>
                </a:cubicBezTo>
                <a:cubicBezTo>
                  <a:pt x="11919" y="8864"/>
                  <a:pt x="13934" y="9972"/>
                  <a:pt x="14952" y="11106"/>
                </a:cubicBezTo>
                <a:cubicBezTo>
                  <a:pt x="16078" y="12385"/>
                  <a:pt x="15732" y="13875"/>
                  <a:pt x="15645" y="15260"/>
                </a:cubicBezTo>
                <a:cubicBezTo>
                  <a:pt x="15472" y="17594"/>
                  <a:pt x="16880" y="19730"/>
                  <a:pt x="20130" y="21075"/>
                </a:cubicBezTo>
                <a:cubicBezTo>
                  <a:pt x="20585" y="21260"/>
                  <a:pt x="21061" y="21418"/>
                  <a:pt x="21538" y="21563"/>
                </a:cubicBezTo>
                <a:lnTo>
                  <a:pt x="21538" y="972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37C57DC8-7277-6F44-80DB-D0B10C2FA171}"/>
              </a:ext>
            </a:extLst>
          </p:cNvPr>
          <p:cNvSpPr/>
          <p:nvPr userDrawn="1"/>
        </p:nvSpPr>
        <p:spPr>
          <a:xfrm>
            <a:off x="8930070" y="4724418"/>
            <a:ext cx="213791" cy="470534"/>
          </a:xfrm>
          <a:custGeom>
            <a:avLst/>
            <a:gdLst/>
            <a:ahLst/>
            <a:cxnLst>
              <a:cxn ang="0">
                <a:pos x="wd2" y="hd2"/>
              </a:cxn>
              <a:cxn ang="5400000">
                <a:pos x="wd2" y="hd2"/>
              </a:cxn>
              <a:cxn ang="10800000">
                <a:pos x="wd2" y="hd2"/>
              </a:cxn>
              <a:cxn ang="16200000">
                <a:pos x="wd2" y="hd2"/>
              </a:cxn>
            </a:cxnLst>
            <a:rect l="0" t="0" r="r" b="b"/>
            <a:pathLst>
              <a:path w="21600" h="21600" extrusionOk="0">
                <a:moveTo>
                  <a:pt x="0" y="10822"/>
                </a:moveTo>
                <a:cubicBezTo>
                  <a:pt x="0" y="16474"/>
                  <a:pt x="9450" y="21074"/>
                  <a:pt x="21600" y="21600"/>
                </a:cubicBezTo>
                <a:lnTo>
                  <a:pt x="21600" y="0"/>
                </a:lnTo>
                <a:cubicBezTo>
                  <a:pt x="9450" y="526"/>
                  <a:pt x="0" y="5170"/>
                  <a:pt x="0" y="10822"/>
                </a:cubicBez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0E9BDA44-138F-544E-8035-DE9E39ECEE6A}"/>
              </a:ext>
            </a:extLst>
          </p:cNvPr>
          <p:cNvSpPr/>
          <p:nvPr userDrawn="1"/>
        </p:nvSpPr>
        <p:spPr>
          <a:xfrm>
            <a:off x="6887593" y="6031986"/>
            <a:ext cx="1152968" cy="835124"/>
          </a:xfrm>
          <a:custGeom>
            <a:avLst/>
            <a:gdLst/>
            <a:ahLst/>
            <a:cxnLst>
              <a:cxn ang="0">
                <a:pos x="wd2" y="hd2"/>
              </a:cxn>
              <a:cxn ang="5400000">
                <a:pos x="wd2" y="hd2"/>
              </a:cxn>
              <a:cxn ang="10800000">
                <a:pos x="wd2" y="hd2"/>
              </a:cxn>
              <a:cxn ang="16200000">
                <a:pos x="wd2" y="hd2"/>
              </a:cxn>
            </a:cxnLst>
            <a:rect l="0" t="0" r="r" b="b"/>
            <a:pathLst>
              <a:path w="21565" h="21600" extrusionOk="0">
                <a:moveTo>
                  <a:pt x="10496" y="18119"/>
                </a:moveTo>
                <a:cubicBezTo>
                  <a:pt x="11782" y="17157"/>
                  <a:pt x="13263" y="17453"/>
                  <a:pt x="14656" y="17527"/>
                </a:cubicBezTo>
                <a:cubicBezTo>
                  <a:pt x="16994" y="17675"/>
                  <a:pt x="19137" y="16490"/>
                  <a:pt x="20475" y="13750"/>
                </a:cubicBezTo>
                <a:cubicBezTo>
                  <a:pt x="21172" y="12343"/>
                  <a:pt x="21546" y="10640"/>
                  <a:pt x="21564" y="8936"/>
                </a:cubicBezTo>
                <a:cubicBezTo>
                  <a:pt x="21600" y="4024"/>
                  <a:pt x="18726" y="0"/>
                  <a:pt x="15191" y="0"/>
                </a:cubicBezTo>
                <a:cubicBezTo>
                  <a:pt x="13121" y="0"/>
                  <a:pt x="11068" y="1555"/>
                  <a:pt x="9890" y="3900"/>
                </a:cubicBezTo>
                <a:cubicBezTo>
                  <a:pt x="9193" y="5283"/>
                  <a:pt x="8908" y="6986"/>
                  <a:pt x="8890" y="8640"/>
                </a:cubicBezTo>
                <a:cubicBezTo>
                  <a:pt x="8872" y="10368"/>
                  <a:pt x="9265" y="12096"/>
                  <a:pt x="9051" y="13824"/>
                </a:cubicBezTo>
                <a:cubicBezTo>
                  <a:pt x="8783" y="16095"/>
                  <a:pt x="7480" y="17971"/>
                  <a:pt x="5891" y="18564"/>
                </a:cubicBezTo>
                <a:cubicBezTo>
                  <a:pt x="4052" y="19255"/>
                  <a:pt x="2303" y="18366"/>
                  <a:pt x="768" y="20316"/>
                </a:cubicBezTo>
                <a:cubicBezTo>
                  <a:pt x="464" y="20687"/>
                  <a:pt x="214" y="21131"/>
                  <a:pt x="0" y="21600"/>
                </a:cubicBezTo>
                <a:lnTo>
                  <a:pt x="8194" y="21600"/>
                </a:lnTo>
                <a:cubicBezTo>
                  <a:pt x="8604" y="20168"/>
                  <a:pt x="9533" y="18835"/>
                  <a:pt x="10496" y="18119"/>
                </a:cubicBez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5" name="Circle">
            <a:extLst>
              <a:ext uri="{FF2B5EF4-FFF2-40B4-BE49-F238E27FC236}">
                <a16:creationId xmlns:a16="http://schemas.microsoft.com/office/drawing/2014/main" id="{4C21F0ED-9A03-EF40-993A-452981701E8D}"/>
              </a:ext>
            </a:extLst>
          </p:cNvPr>
          <p:cNvSpPr/>
          <p:nvPr userDrawn="1"/>
        </p:nvSpPr>
        <p:spPr>
          <a:xfrm>
            <a:off x="8195160" y="5325709"/>
            <a:ext cx="572751" cy="572752"/>
          </a:xfrm>
          <a:prstGeom prst="ellipse">
            <a:avLst/>
          </a:pr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665278" y="365125"/>
            <a:ext cx="6850071" cy="1325563"/>
          </a:xfrm>
        </p:spPr>
        <p:txBody>
          <a:bodyPr/>
          <a:lstStyle/>
          <a:p>
            <a:r>
              <a:rPr lang="en-US" dirty="0"/>
              <a:t>Click to edit Master title style</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6/10/2020</a:t>
            </a:fld>
            <a:endParaRPr lang="en-US"/>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6" name="Shape">
            <a:extLst>
              <a:ext uri="{FF2B5EF4-FFF2-40B4-BE49-F238E27FC236}">
                <a16:creationId xmlns:a16="http://schemas.microsoft.com/office/drawing/2014/main" id="{106B99FE-E4AD-8B4C-BF11-3D421D849937}"/>
              </a:ext>
            </a:extLst>
          </p:cNvPr>
          <p:cNvSpPr/>
          <p:nvPr userDrawn="1"/>
        </p:nvSpPr>
        <p:spPr>
          <a:xfrm>
            <a:off x="0" y="0"/>
            <a:ext cx="1409691" cy="1406871"/>
          </a:xfrm>
          <a:custGeom>
            <a:avLst/>
            <a:gdLst/>
            <a:ahLst/>
            <a:cxnLst>
              <a:cxn ang="0">
                <a:pos x="wd2" y="hd2"/>
              </a:cxn>
              <a:cxn ang="5400000">
                <a:pos x="wd2" y="hd2"/>
              </a:cxn>
              <a:cxn ang="10800000">
                <a:pos x="wd2" y="hd2"/>
              </a:cxn>
              <a:cxn ang="16200000">
                <a:pos x="wd2" y="hd2"/>
              </a:cxn>
            </a:cxnLst>
            <a:rect l="0" t="0" r="r" b="b"/>
            <a:pathLst>
              <a:path w="21600" h="21542" extrusionOk="0">
                <a:moveTo>
                  <a:pt x="0" y="3581"/>
                </a:moveTo>
                <a:cubicBezTo>
                  <a:pt x="15" y="3581"/>
                  <a:pt x="29" y="3581"/>
                  <a:pt x="44" y="3581"/>
                </a:cubicBezTo>
                <a:cubicBezTo>
                  <a:pt x="1784" y="3887"/>
                  <a:pt x="3422" y="5349"/>
                  <a:pt x="4226" y="6854"/>
                </a:cubicBezTo>
                <a:cubicBezTo>
                  <a:pt x="5148" y="8549"/>
                  <a:pt x="4870" y="10522"/>
                  <a:pt x="4782" y="12378"/>
                </a:cubicBezTo>
                <a:cubicBezTo>
                  <a:pt x="4651" y="15491"/>
                  <a:pt x="5777" y="18312"/>
                  <a:pt x="8409" y="20095"/>
                </a:cubicBezTo>
                <a:cubicBezTo>
                  <a:pt x="9769" y="21015"/>
                  <a:pt x="11378" y="21527"/>
                  <a:pt x="13030" y="21542"/>
                </a:cubicBezTo>
                <a:cubicBezTo>
                  <a:pt x="17754" y="21600"/>
                  <a:pt x="21600" y="17786"/>
                  <a:pt x="21600" y="13080"/>
                </a:cubicBezTo>
                <a:cubicBezTo>
                  <a:pt x="21600" y="10332"/>
                  <a:pt x="20123" y="7614"/>
                  <a:pt x="17856" y="6036"/>
                </a:cubicBezTo>
                <a:cubicBezTo>
                  <a:pt x="16525" y="5115"/>
                  <a:pt x="14902" y="4735"/>
                  <a:pt x="13308" y="4720"/>
                </a:cubicBezTo>
                <a:cubicBezTo>
                  <a:pt x="11641" y="4691"/>
                  <a:pt x="9988" y="5217"/>
                  <a:pt x="8321" y="4940"/>
                </a:cubicBezTo>
                <a:cubicBezTo>
                  <a:pt x="6142" y="4574"/>
                  <a:pt x="4343" y="2864"/>
                  <a:pt x="3773" y="745"/>
                </a:cubicBezTo>
                <a:cubicBezTo>
                  <a:pt x="3700" y="497"/>
                  <a:pt x="3656" y="248"/>
                  <a:pt x="3612" y="0"/>
                </a:cubicBezTo>
                <a:lnTo>
                  <a:pt x="0" y="0"/>
                </a:lnTo>
                <a:lnTo>
                  <a:pt x="0" y="3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8" name="Text Placeholder 5">
            <a:extLst>
              <a:ext uri="{FF2B5EF4-FFF2-40B4-BE49-F238E27FC236}">
                <a16:creationId xmlns:a16="http://schemas.microsoft.com/office/drawing/2014/main" id="{92667697-D95B-D842-8ABE-33E4F0C0F8B2}"/>
              </a:ext>
            </a:extLst>
          </p:cNvPr>
          <p:cNvSpPr>
            <a:spLocks noGrp="1"/>
          </p:cNvSpPr>
          <p:nvPr>
            <p:ph type="body" sz="quarter" idx="13"/>
          </p:nvPr>
        </p:nvSpPr>
        <p:spPr>
          <a:xfrm>
            <a:off x="255588" y="255588"/>
            <a:ext cx="1154112" cy="1150937"/>
          </a:xfrm>
        </p:spPr>
        <p:txBody>
          <a:bodyPr anchor="ctr"/>
          <a:lstStyle>
            <a:lvl1pPr marL="0" indent="0" algn="ctr">
              <a:buNone/>
              <a:defRPr b="1">
                <a:solidFill>
                  <a:schemeClr val="bg1"/>
                </a:solidFill>
              </a:defRPr>
            </a:lvl1pPr>
            <a:lvl2pPr marL="457200" indent="0" algn="ctr">
              <a:buNone/>
              <a:defRPr b="1">
                <a:solidFill>
                  <a:schemeClr val="bg1"/>
                </a:solidFill>
              </a:defRPr>
            </a:lvl2pPr>
            <a:lvl3pPr marL="914400" indent="0" algn="ctr">
              <a:buNone/>
              <a:defRPr b="1">
                <a:solidFill>
                  <a:schemeClr val="bg1"/>
                </a:solidFill>
              </a:defRPr>
            </a:lvl3pPr>
            <a:lvl4pPr marL="1371600" indent="0" algn="ctr">
              <a:buNone/>
              <a:defRPr b="1">
                <a:solidFill>
                  <a:schemeClr val="bg1"/>
                </a:solidFill>
              </a:defRPr>
            </a:lvl4pPr>
            <a:lvl5pPr marL="1828800" indent="0" algn="ctr">
              <a:buNone/>
              <a:defRPr b="1">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416484"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54927FFA-3D06-D04F-A81A-5B371A7EA5D0}"/>
              </a:ext>
            </a:extLst>
          </p:cNvPr>
          <p:cNvSpPr/>
          <p:nvPr userDrawn="1"/>
        </p:nvSpPr>
        <p:spPr>
          <a:xfrm>
            <a:off x="1" y="0"/>
            <a:ext cx="7813231" cy="6858001"/>
          </a:xfrm>
          <a:custGeom>
            <a:avLst/>
            <a:gdLst>
              <a:gd name="connsiteX0" fmla="*/ 1236744 w 7813231"/>
              <a:gd name="connsiteY0" fmla="*/ 0 h 6858001"/>
              <a:gd name="connsiteX1" fmla="*/ 5342694 w 7813231"/>
              <a:gd name="connsiteY1" fmla="*/ 0 h 6858001"/>
              <a:gd name="connsiteX2" fmla="*/ 5543166 w 7813231"/>
              <a:gd name="connsiteY2" fmla="*/ 125163 h 6858001"/>
              <a:gd name="connsiteX3" fmla="*/ 7272834 w 7813231"/>
              <a:gd name="connsiteY3" fmla="*/ 3806430 h 6858001"/>
              <a:gd name="connsiteX4" fmla="*/ 7538876 w 7813231"/>
              <a:gd name="connsiteY4" fmla="*/ 6438320 h 6858001"/>
              <a:gd name="connsiteX5" fmla="*/ 7813231 w 7813231"/>
              <a:gd name="connsiteY5" fmla="*/ 6858001 h 6858001"/>
              <a:gd name="connsiteX6" fmla="*/ 1091319 w 7813231"/>
              <a:gd name="connsiteY6" fmla="*/ 6858001 h 6858001"/>
              <a:gd name="connsiteX7" fmla="*/ 1042624 w 7813231"/>
              <a:gd name="connsiteY7" fmla="*/ 6825241 h 6858001"/>
              <a:gd name="connsiteX8" fmla="*/ 7534 w 7813231"/>
              <a:gd name="connsiteY8" fmla="*/ 5781804 h 6858001"/>
              <a:gd name="connsiteX9" fmla="*/ 0 w 7813231"/>
              <a:gd name="connsiteY9" fmla="*/ 5770238 h 6858001"/>
              <a:gd name="connsiteX10" fmla="*/ 0 w 7813231"/>
              <a:gd name="connsiteY10" fmla="*/ 1147211 h 6858001"/>
              <a:gd name="connsiteX11" fmla="*/ 195423 w 7813231"/>
              <a:gd name="connsiteY11" fmla="*/ 888291 h 6858001"/>
              <a:gd name="connsiteX12" fmla="*/ 1229235 w 7813231"/>
              <a:gd name="connsiteY12" fmla="*/ 424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3231" h="6858001">
                <a:moveTo>
                  <a:pt x="1236744" y="0"/>
                </a:moveTo>
                <a:lnTo>
                  <a:pt x="5342694" y="0"/>
                </a:lnTo>
                <a:lnTo>
                  <a:pt x="5543166" y="125163"/>
                </a:lnTo>
                <a:cubicBezTo>
                  <a:pt x="6799738" y="974182"/>
                  <a:pt x="7337365" y="2324267"/>
                  <a:pt x="7272834" y="3806430"/>
                </a:cubicBezTo>
                <a:cubicBezTo>
                  <a:pt x="7235224" y="4686830"/>
                  <a:pt x="7103390" y="5628613"/>
                  <a:pt x="7538876" y="6438320"/>
                </a:cubicBezTo>
                <a:cubicBezTo>
                  <a:pt x="7616867" y="6580053"/>
                  <a:pt x="7709506" y="6721441"/>
                  <a:pt x="7813231" y="6858001"/>
                </a:cubicBezTo>
                <a:lnTo>
                  <a:pt x="1091319" y="6858001"/>
                </a:lnTo>
                <a:cubicBezTo>
                  <a:pt x="1075483" y="6846966"/>
                  <a:pt x="1058460" y="6835931"/>
                  <a:pt x="1042624" y="6825241"/>
                </a:cubicBezTo>
                <a:cubicBezTo>
                  <a:pt x="640146" y="6545266"/>
                  <a:pt x="289111" y="6188137"/>
                  <a:pt x="7534" y="5781804"/>
                </a:cubicBezTo>
                <a:lnTo>
                  <a:pt x="0" y="5770238"/>
                </a:lnTo>
                <a:lnTo>
                  <a:pt x="0" y="1147211"/>
                </a:lnTo>
                <a:lnTo>
                  <a:pt x="195423" y="888291"/>
                </a:lnTo>
                <a:cubicBezTo>
                  <a:pt x="486883" y="538563"/>
                  <a:pt x="836417" y="238944"/>
                  <a:pt x="1229235" y="4241"/>
                </a:cubicBez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8" name="Freeform 17">
            <a:extLst>
              <a:ext uri="{FF2B5EF4-FFF2-40B4-BE49-F238E27FC236}">
                <a16:creationId xmlns:a16="http://schemas.microsoft.com/office/drawing/2014/main" id="{4EEAC19E-4285-3343-A849-90BFC2736F39}"/>
              </a:ext>
            </a:extLst>
          </p:cNvPr>
          <p:cNvSpPr/>
          <p:nvPr userDrawn="1"/>
        </p:nvSpPr>
        <p:spPr>
          <a:xfrm>
            <a:off x="7425122" y="-1"/>
            <a:ext cx="1718878" cy="3137482"/>
          </a:xfrm>
          <a:custGeom>
            <a:avLst/>
            <a:gdLst>
              <a:gd name="connsiteX0" fmla="*/ 1711642 w 1718878"/>
              <a:gd name="connsiteY0" fmla="*/ 0 h 3137482"/>
              <a:gd name="connsiteX1" fmla="*/ 1718878 w 1718878"/>
              <a:gd name="connsiteY1" fmla="*/ 0 h 3137482"/>
              <a:gd name="connsiteX2" fmla="*/ 1718878 w 1718878"/>
              <a:gd name="connsiteY2" fmla="*/ 1717507 h 3137482"/>
              <a:gd name="connsiteX3" fmla="*/ 1668389 w 1718878"/>
              <a:gd name="connsiteY3" fmla="*/ 1748532 h 3137482"/>
              <a:gd name="connsiteX4" fmla="*/ 1351918 w 1718878"/>
              <a:gd name="connsiteY4" fmla="*/ 2202798 h 3137482"/>
              <a:gd name="connsiteX5" fmla="*/ 1320350 w 1718878"/>
              <a:gd name="connsiteY5" fmla="*/ 2541533 h 3137482"/>
              <a:gd name="connsiteX6" fmla="*/ 1186187 w 1718878"/>
              <a:gd name="connsiteY6" fmla="*/ 2899621 h 3137482"/>
              <a:gd name="connsiteX7" fmla="*/ 656695 w 1718878"/>
              <a:gd name="connsiteY7" fmla="*/ 3137230 h 3137482"/>
              <a:gd name="connsiteX8" fmla="*/ 289 w 1718878"/>
              <a:gd name="connsiteY8" fmla="*/ 2484059 h 3137482"/>
              <a:gd name="connsiteX9" fmla="*/ 214472 w 1718878"/>
              <a:gd name="connsiteY9" fmla="*/ 1969117 h 3137482"/>
              <a:gd name="connsiteX10" fmla="*/ 1014767 w 1718878"/>
              <a:gd name="connsiteY10" fmla="*/ 1765410 h 3137482"/>
              <a:gd name="connsiteX11" fmla="*/ 1505443 w 1718878"/>
              <a:gd name="connsiteY11" fmla="*/ 1226315 h 3137482"/>
              <a:gd name="connsiteX12" fmla="*/ 1476353 w 1718878"/>
              <a:gd name="connsiteY12" fmla="*/ 639348 h 3137482"/>
              <a:gd name="connsiteX13" fmla="*/ 1629144 w 1718878"/>
              <a:gd name="connsiteY13" fmla="*/ 103454 h 3137482"/>
              <a:gd name="connsiteX14" fmla="*/ 1711642 w 1718878"/>
              <a:gd name="connsiteY14" fmla="*/ 0 h 3137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18878" h="3137482">
                <a:moveTo>
                  <a:pt x="1711642" y="0"/>
                </a:moveTo>
                <a:lnTo>
                  <a:pt x="1718878" y="0"/>
                </a:lnTo>
                <a:lnTo>
                  <a:pt x="1718878" y="1717507"/>
                </a:lnTo>
                <a:lnTo>
                  <a:pt x="1668389" y="1748532"/>
                </a:lnTo>
                <a:cubicBezTo>
                  <a:pt x="1516674" y="1852757"/>
                  <a:pt x="1382269" y="2023154"/>
                  <a:pt x="1351918" y="2202798"/>
                </a:cubicBezTo>
                <a:cubicBezTo>
                  <a:pt x="1332463" y="2314400"/>
                  <a:pt x="1332463" y="2429931"/>
                  <a:pt x="1320350" y="2541533"/>
                </a:cubicBezTo>
                <a:cubicBezTo>
                  <a:pt x="1306585" y="2669141"/>
                  <a:pt x="1276669" y="2792820"/>
                  <a:pt x="1186187" y="2899621"/>
                </a:cubicBezTo>
                <a:cubicBezTo>
                  <a:pt x="1057622" y="3052401"/>
                  <a:pt x="856379" y="3142905"/>
                  <a:pt x="656695" y="3137230"/>
                </a:cubicBezTo>
                <a:cubicBezTo>
                  <a:pt x="301007" y="3128354"/>
                  <a:pt x="11576" y="2839818"/>
                  <a:pt x="289" y="2484059"/>
                </a:cubicBezTo>
                <a:cubicBezTo>
                  <a:pt x="-5401" y="2290828"/>
                  <a:pt x="72968" y="2100945"/>
                  <a:pt x="214472" y="1969117"/>
                </a:cubicBezTo>
                <a:cubicBezTo>
                  <a:pt x="452973" y="1746058"/>
                  <a:pt x="729374" y="1845438"/>
                  <a:pt x="1014767" y="1765410"/>
                </a:cubicBezTo>
                <a:cubicBezTo>
                  <a:pt x="1262996" y="1696005"/>
                  <a:pt x="1463414" y="1482549"/>
                  <a:pt x="1505443" y="1226315"/>
                </a:cubicBezTo>
                <a:cubicBezTo>
                  <a:pt x="1537011" y="1029883"/>
                  <a:pt x="1474793" y="835780"/>
                  <a:pt x="1476353" y="639348"/>
                </a:cubicBezTo>
                <a:cubicBezTo>
                  <a:pt x="1478005" y="451938"/>
                  <a:pt x="1521594" y="260308"/>
                  <a:pt x="1629144" y="103454"/>
                </a:cubicBezTo>
                <a:cubicBezTo>
                  <a:pt x="1653371" y="67078"/>
                  <a:pt x="1680901" y="33175"/>
                  <a:pt x="1711642" y="0"/>
                </a:cubicBez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0" name="Freeform 19">
            <a:extLst>
              <a:ext uri="{FF2B5EF4-FFF2-40B4-BE49-F238E27FC236}">
                <a16:creationId xmlns:a16="http://schemas.microsoft.com/office/drawing/2014/main" id="{AFC23836-883A-3849-8F6B-3B0E0201F644}"/>
              </a:ext>
            </a:extLst>
          </p:cNvPr>
          <p:cNvSpPr/>
          <p:nvPr userDrawn="1"/>
        </p:nvSpPr>
        <p:spPr>
          <a:xfrm>
            <a:off x="7647784" y="3329671"/>
            <a:ext cx="1496217" cy="3526196"/>
          </a:xfrm>
          <a:custGeom>
            <a:avLst/>
            <a:gdLst>
              <a:gd name="connsiteX0" fmla="*/ 1496217 w 1496217"/>
              <a:gd name="connsiteY0" fmla="*/ 0 h 3526196"/>
              <a:gd name="connsiteX1" fmla="*/ 1496217 w 1496217"/>
              <a:gd name="connsiteY1" fmla="*/ 3526196 h 3526196"/>
              <a:gd name="connsiteX2" fmla="*/ 879506 w 1496217"/>
              <a:gd name="connsiteY2" fmla="*/ 3526196 h 3526196"/>
              <a:gd name="connsiteX3" fmla="*/ 0 w 1496217"/>
              <a:gd name="connsiteY3" fmla="*/ 1896136 h 3526196"/>
              <a:gd name="connsiteX4" fmla="*/ 1371296 w 1496217"/>
              <a:gd name="connsiteY4" fmla="*/ 32114 h 3526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6217" h="3526196">
                <a:moveTo>
                  <a:pt x="1496217" y="0"/>
                </a:moveTo>
                <a:lnTo>
                  <a:pt x="1496217" y="3526196"/>
                </a:lnTo>
                <a:lnTo>
                  <a:pt x="879506" y="3526196"/>
                </a:lnTo>
                <a:cubicBezTo>
                  <a:pt x="349695" y="3177632"/>
                  <a:pt x="0" y="2578174"/>
                  <a:pt x="0" y="1896136"/>
                </a:cubicBezTo>
                <a:cubicBezTo>
                  <a:pt x="0" y="1020238"/>
                  <a:pt x="576731" y="279207"/>
                  <a:pt x="1371296" y="32114"/>
                </a:cubicBez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userDrawn="1">
            <p:ph type="title"/>
          </p:nvPr>
        </p:nvSpPr>
        <p:spPr>
          <a:xfrm>
            <a:off x="628650" y="365125"/>
            <a:ext cx="5952032" cy="1325563"/>
          </a:xfrm>
        </p:spPr>
        <p:txBody>
          <a:bodyPr/>
          <a:lstStyle>
            <a:lvl1pPr>
              <a:defRPr>
                <a:solidFill>
                  <a:schemeClr val="bg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userDrawn="1">
            <p:ph idx="1"/>
          </p:nvPr>
        </p:nvSpPr>
        <p:spPr>
          <a:xfrm>
            <a:off x="628650" y="1825625"/>
            <a:ext cx="5952032" cy="435133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userDrawn="1">
            <p:ph type="dt" sz="half" idx="10"/>
          </p:nvPr>
        </p:nvSpPr>
        <p:spPr>
          <a:xfrm>
            <a:off x="974360" y="6356350"/>
            <a:ext cx="1711689" cy="365125"/>
          </a:xfrm>
        </p:spPr>
        <p:txBody>
          <a:bodyPr/>
          <a:lstStyle>
            <a:lvl1pPr>
              <a:defRPr>
                <a:solidFill>
                  <a:schemeClr val="bg1"/>
                </a:solidFill>
              </a:defRPr>
            </a:lvl1pPr>
          </a:lstStyle>
          <a:p>
            <a:fld id="{A1B086EF-1F45-4ECD-8D5C-3F0C3828F6FB}" type="datetimeFigureOut">
              <a:rPr lang="en-US" smtClean="0"/>
              <a:pPr/>
              <a:t>6/10/2020</a:t>
            </a:fld>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userDrawn="1">
            <p:ph type="ftr" sz="quarter" idx="11"/>
          </p:nvPr>
        </p:nvSpPr>
        <p:spPr>
          <a:xfrm>
            <a:off x="3028950" y="6356350"/>
            <a:ext cx="3086100" cy="365125"/>
          </a:xfrm>
        </p:spPr>
        <p:txBody>
          <a:bodyPr/>
          <a:lstStyle>
            <a:lvl1pPr>
              <a:defRPr>
                <a:solidFill>
                  <a:schemeClr val="bg1"/>
                </a:solidFill>
              </a:defRPr>
            </a:lvl1p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4062549"/>
            <a:ext cx="5214275" cy="1328541"/>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486400"/>
            <a:ext cx="5214275" cy="603250"/>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Freeform 14">
            <a:extLst>
              <a:ext uri="{FF2B5EF4-FFF2-40B4-BE49-F238E27FC236}">
                <a16:creationId xmlns:a16="http://schemas.microsoft.com/office/drawing/2014/main" id="{15186BFA-F91A-9C46-8058-11EE80F5AD4C}"/>
              </a:ext>
            </a:extLst>
          </p:cNvPr>
          <p:cNvSpPr>
            <a:spLocks noGrp="1"/>
          </p:cNvSpPr>
          <p:nvPr>
            <p:ph type="pic" sz="quarter" idx="13"/>
          </p:nvPr>
        </p:nvSpPr>
        <p:spPr>
          <a:xfrm>
            <a:off x="2440201" y="333663"/>
            <a:ext cx="6195070" cy="6195846"/>
          </a:xfrm>
          <a:custGeom>
            <a:avLst/>
            <a:gdLst>
              <a:gd name="connsiteX0" fmla="*/ 1801746 w 6195070"/>
              <a:gd name="connsiteY0" fmla="*/ 123 h 6195846"/>
              <a:gd name="connsiteX1" fmla="*/ 2772867 w 6195070"/>
              <a:gd name="connsiteY1" fmla="*/ 303992 h 6195846"/>
              <a:gd name="connsiteX2" fmla="*/ 3537122 w 6195070"/>
              <a:gd name="connsiteY2" fmla="*/ 1930667 h 6195846"/>
              <a:gd name="connsiteX3" fmla="*/ 3654346 w 6195070"/>
              <a:gd name="connsiteY3" fmla="*/ 3092044 h 6195846"/>
              <a:gd name="connsiteX4" fmla="*/ 4533814 w 6195070"/>
              <a:gd name="connsiteY4" fmla="*/ 3780064 h 6195846"/>
              <a:gd name="connsiteX5" fmla="*/ 5137748 w 6195070"/>
              <a:gd name="connsiteY5" fmla="*/ 3839054 h 6195846"/>
              <a:gd name="connsiteX6" fmla="*/ 5776160 w 6195070"/>
              <a:gd name="connsiteY6" fmla="*/ 4082206 h 6195846"/>
              <a:gd name="connsiteX7" fmla="*/ 6194488 w 6195070"/>
              <a:gd name="connsiteY7" fmla="*/ 5030069 h 6195846"/>
              <a:gd name="connsiteX8" fmla="*/ 5020524 w 6195070"/>
              <a:gd name="connsiteY8" fmla="*/ 6195474 h 6195846"/>
              <a:gd name="connsiteX9" fmla="*/ 4103130 w 6195070"/>
              <a:gd name="connsiteY9" fmla="*/ 5807582 h 6195846"/>
              <a:gd name="connsiteX10" fmla="*/ 3747723 w 6195070"/>
              <a:gd name="connsiteY10" fmla="*/ 4376579 h 6195846"/>
              <a:gd name="connsiteX11" fmla="*/ 2790106 w 6195070"/>
              <a:gd name="connsiteY11" fmla="*/ 3494036 h 6195846"/>
              <a:gd name="connsiteX12" fmla="*/ 1741697 w 6195070"/>
              <a:gd name="connsiteY12" fmla="*/ 3539789 h 6195846"/>
              <a:gd name="connsiteX13" fmla="*/ 786091 w 6195070"/>
              <a:gd name="connsiteY13" fmla="*/ 3261819 h 6195846"/>
              <a:gd name="connsiteX14" fmla="*/ 0 w 6195070"/>
              <a:gd name="connsiteY14" fmla="*/ 1781035 h 6195846"/>
              <a:gd name="connsiteX15" fmla="*/ 1801746 w 6195070"/>
              <a:gd name="connsiteY15" fmla="*/ 123 h 6195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195070" h="6195846">
                <a:moveTo>
                  <a:pt x="1801746" y="123"/>
                </a:moveTo>
                <a:cubicBezTo>
                  <a:pt x="2146810" y="3864"/>
                  <a:pt x="2486990" y="110621"/>
                  <a:pt x="2772867" y="303992"/>
                </a:cubicBezTo>
                <a:cubicBezTo>
                  <a:pt x="3327383" y="679511"/>
                  <a:pt x="3564704" y="1274875"/>
                  <a:pt x="3537122" y="1930667"/>
                </a:cubicBezTo>
                <a:cubicBezTo>
                  <a:pt x="3519883" y="2318272"/>
                  <a:pt x="3461846" y="2733790"/>
                  <a:pt x="3654346" y="3092044"/>
                </a:cubicBezTo>
                <a:cubicBezTo>
                  <a:pt x="3824723" y="3409437"/>
                  <a:pt x="4167776" y="3716183"/>
                  <a:pt x="4533814" y="3780064"/>
                </a:cubicBezTo>
                <a:cubicBezTo>
                  <a:pt x="4731773" y="3814307"/>
                  <a:pt x="4938639" y="3816321"/>
                  <a:pt x="5137748" y="3839054"/>
                </a:cubicBezTo>
                <a:cubicBezTo>
                  <a:pt x="5366450" y="3864952"/>
                  <a:pt x="5585670" y="3919050"/>
                  <a:pt x="5776160" y="4082206"/>
                </a:cubicBezTo>
                <a:cubicBezTo>
                  <a:pt x="6046809" y="4313561"/>
                  <a:pt x="6205981" y="4673829"/>
                  <a:pt x="6194488" y="5030069"/>
                </a:cubicBezTo>
                <a:cubicBezTo>
                  <a:pt x="6173514" y="5664855"/>
                  <a:pt x="5655200" y="6179360"/>
                  <a:pt x="5020524" y="6195474"/>
                </a:cubicBezTo>
                <a:cubicBezTo>
                  <a:pt x="4675747" y="6204107"/>
                  <a:pt x="4337291" y="6062244"/>
                  <a:pt x="4103130" y="5807582"/>
                </a:cubicBezTo>
                <a:cubicBezTo>
                  <a:pt x="3707499" y="5378828"/>
                  <a:pt x="3886783" y="4887343"/>
                  <a:pt x="3747723" y="4376579"/>
                </a:cubicBezTo>
                <a:cubicBezTo>
                  <a:pt x="3626476" y="3932574"/>
                  <a:pt x="3247222" y="3571442"/>
                  <a:pt x="2790106" y="3494036"/>
                </a:cubicBezTo>
                <a:cubicBezTo>
                  <a:pt x="2439295" y="3435047"/>
                  <a:pt x="2092508" y="3544681"/>
                  <a:pt x="1741697" y="3539789"/>
                </a:cubicBezTo>
                <a:cubicBezTo>
                  <a:pt x="1406402" y="3535185"/>
                  <a:pt x="1064211" y="3455190"/>
                  <a:pt x="786091" y="3261819"/>
                </a:cubicBezTo>
                <a:cubicBezTo>
                  <a:pt x="311449" y="2932052"/>
                  <a:pt x="0" y="2360284"/>
                  <a:pt x="0" y="1781035"/>
                </a:cubicBezTo>
                <a:cubicBezTo>
                  <a:pt x="0" y="790009"/>
                  <a:pt x="809076" y="-11387"/>
                  <a:pt x="1801746" y="123"/>
                </a:cubicBezTo>
                <a:close/>
              </a:path>
            </a:pathLst>
          </a:custGeom>
          <a:solidFill>
            <a:schemeClr val="accent5"/>
          </a:solidFill>
        </p:spPr>
        <p:txBody>
          <a:bodyPr wrap="square" anchor="ctr">
            <a:noAutofit/>
          </a:bodyPr>
          <a:lstStyle>
            <a:lvl1pPr marL="0" indent="0" algn="ctr">
              <a:buNone/>
              <a:defRPr>
                <a:solidFill>
                  <a:schemeClr val="bg1"/>
                </a:solidFill>
              </a:defRPr>
            </a:lvl1pPr>
          </a:lstStyle>
          <a:p>
            <a:endParaRPr lang="en-US"/>
          </a:p>
        </p:txBody>
      </p:sp>
      <p:sp>
        <p:nvSpPr>
          <p:cNvPr id="16" name="Circle">
            <a:extLst>
              <a:ext uri="{FF2B5EF4-FFF2-40B4-BE49-F238E27FC236}">
                <a16:creationId xmlns:a16="http://schemas.microsoft.com/office/drawing/2014/main" id="{4679FACF-09D9-CD45-A662-0C1D5CA403AB}"/>
              </a:ext>
            </a:extLst>
          </p:cNvPr>
          <p:cNvSpPr/>
          <p:nvPr userDrawn="1"/>
        </p:nvSpPr>
        <p:spPr>
          <a:xfrm>
            <a:off x="6318307" y="1943817"/>
            <a:ext cx="1808512" cy="1808512"/>
          </a:xfrm>
          <a:prstGeom prst="ellipse">
            <a:avLst/>
          </a:prstGeom>
          <a:gradFill>
            <a:gsLst>
              <a:gs pos="0">
                <a:schemeClr val="accent5">
                  <a:lumMod val="5000"/>
                  <a:lumOff val="95000"/>
                </a:schemeClr>
              </a:gs>
              <a:gs pos="100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C507B49F-4675-7E48-A70E-1F67D0967699}"/>
              </a:ext>
            </a:extLst>
          </p:cNvPr>
          <p:cNvSpPr/>
          <p:nvPr userDrawn="1"/>
        </p:nvSpPr>
        <p:spPr>
          <a:xfrm>
            <a:off x="8662320" y="85757"/>
            <a:ext cx="477380" cy="1391164"/>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5727"/>
                  <a:pt x="8968" y="19928"/>
                  <a:pt x="21600" y="21600"/>
                </a:cubicBezTo>
                <a:lnTo>
                  <a:pt x="21600" y="0"/>
                </a:lnTo>
                <a:cubicBezTo>
                  <a:pt x="8968" y="1687"/>
                  <a:pt x="0" y="5888"/>
                  <a:pt x="0" y="10800"/>
                </a:cubicBezTo>
                <a:close/>
              </a:path>
            </a:pathLst>
          </a:custGeom>
          <a:gradFill>
            <a:gsLst>
              <a:gs pos="0">
                <a:schemeClr val="accent5">
                  <a:lumMod val="5000"/>
                  <a:lumOff val="95000"/>
                </a:schemeClr>
              </a:gs>
              <a:gs pos="100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5C67B511-7429-9945-9417-7E99630B7E96}"/>
              </a:ext>
            </a:extLst>
          </p:cNvPr>
          <p:cNvSpPr/>
          <p:nvPr userDrawn="1"/>
        </p:nvSpPr>
        <p:spPr>
          <a:xfrm>
            <a:off x="6346892" y="0"/>
            <a:ext cx="2797108" cy="4461250"/>
          </a:xfrm>
          <a:custGeom>
            <a:avLst/>
            <a:gdLst/>
            <a:ahLst/>
            <a:cxnLst>
              <a:cxn ang="0">
                <a:pos x="wd2" y="hd2"/>
              </a:cxn>
              <a:cxn ang="5400000">
                <a:pos x="wd2" y="hd2"/>
              </a:cxn>
              <a:cxn ang="10800000">
                <a:pos x="wd2" y="hd2"/>
              </a:cxn>
              <a:cxn ang="16200000">
                <a:pos x="wd2" y="hd2"/>
              </a:cxn>
            </a:cxnLst>
            <a:rect l="0" t="0" r="r" b="b"/>
            <a:pathLst>
              <a:path w="21530" h="21600" extrusionOk="0">
                <a:moveTo>
                  <a:pt x="21530" y="8978"/>
                </a:moveTo>
                <a:cubicBezTo>
                  <a:pt x="21501" y="8973"/>
                  <a:pt x="21471" y="8973"/>
                  <a:pt x="21442" y="8968"/>
                </a:cubicBezTo>
                <a:cubicBezTo>
                  <a:pt x="18567" y="8664"/>
                  <a:pt x="16176" y="7234"/>
                  <a:pt x="15413" y="5476"/>
                </a:cubicBezTo>
                <a:cubicBezTo>
                  <a:pt x="14570" y="3529"/>
                  <a:pt x="15582" y="1652"/>
                  <a:pt x="13433" y="0"/>
                </a:cubicBezTo>
                <a:lnTo>
                  <a:pt x="1764" y="0"/>
                </a:lnTo>
                <a:cubicBezTo>
                  <a:pt x="715" y="789"/>
                  <a:pt x="62" y="1795"/>
                  <a:pt x="3" y="2893"/>
                </a:cubicBezTo>
                <a:cubicBezTo>
                  <a:pt x="-70" y="4304"/>
                  <a:pt x="935" y="5730"/>
                  <a:pt x="2636" y="6648"/>
                </a:cubicBezTo>
                <a:cubicBezTo>
                  <a:pt x="3832" y="7294"/>
                  <a:pt x="5218" y="7506"/>
                  <a:pt x="6656" y="7612"/>
                </a:cubicBezTo>
                <a:cubicBezTo>
                  <a:pt x="7910" y="7704"/>
                  <a:pt x="9208" y="7709"/>
                  <a:pt x="10462" y="7847"/>
                </a:cubicBezTo>
                <a:cubicBezTo>
                  <a:pt x="12765" y="8101"/>
                  <a:pt x="14922" y="9319"/>
                  <a:pt x="16000" y="10574"/>
                </a:cubicBezTo>
                <a:cubicBezTo>
                  <a:pt x="17210" y="11990"/>
                  <a:pt x="16843" y="13637"/>
                  <a:pt x="16741" y="15174"/>
                </a:cubicBezTo>
                <a:cubicBezTo>
                  <a:pt x="16565" y="17757"/>
                  <a:pt x="18053" y="20114"/>
                  <a:pt x="21530" y="21600"/>
                </a:cubicBezTo>
                <a:lnTo>
                  <a:pt x="21530" y="8978"/>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9" name="Circle">
            <a:extLst>
              <a:ext uri="{FF2B5EF4-FFF2-40B4-BE49-F238E27FC236}">
                <a16:creationId xmlns:a16="http://schemas.microsoft.com/office/drawing/2014/main" id="{093A679E-699D-9341-AEA3-224B4D93383C}"/>
              </a:ext>
            </a:extLst>
          </p:cNvPr>
          <p:cNvSpPr/>
          <p:nvPr userDrawn="1"/>
        </p:nvSpPr>
        <p:spPr>
          <a:xfrm>
            <a:off x="460432" y="157880"/>
            <a:ext cx="1808512" cy="1808512"/>
          </a:xfrm>
          <a:prstGeom prst="ellipse">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437243AD-B78D-2447-8527-F23649B9E0AD}"/>
              </a:ext>
            </a:extLst>
          </p:cNvPr>
          <p:cNvSpPr>
            <a:spLocks noGrp="1"/>
          </p:cNvSpPr>
          <p:nvPr>
            <p:ph type="pic" sz="quarter" idx="13"/>
          </p:nvPr>
        </p:nvSpPr>
        <p:spPr>
          <a:xfrm>
            <a:off x="0" y="1360"/>
            <a:ext cx="6557920" cy="6510262"/>
          </a:xfrm>
          <a:custGeom>
            <a:avLst/>
            <a:gdLst>
              <a:gd name="connsiteX0" fmla="*/ 3770973 w 6557920"/>
              <a:gd name="connsiteY0" fmla="*/ 2580133 h 6510262"/>
              <a:gd name="connsiteX1" fmla="*/ 4386901 w 6557920"/>
              <a:gd name="connsiteY1" fmla="*/ 2773277 h 6510262"/>
              <a:gd name="connsiteX2" fmla="*/ 4871364 w 6557920"/>
              <a:gd name="connsiteY2" fmla="*/ 3804352 h 6510262"/>
              <a:gd name="connsiteX3" fmla="*/ 4945757 w 6557920"/>
              <a:gd name="connsiteY3" fmla="*/ 4541147 h 6510262"/>
              <a:gd name="connsiteX4" fmla="*/ 5503519 w 6557920"/>
              <a:gd name="connsiteY4" fmla="*/ 4978186 h 6510262"/>
              <a:gd name="connsiteX5" fmla="*/ 5887152 w 6557920"/>
              <a:gd name="connsiteY5" fmla="*/ 5016340 h 6510262"/>
              <a:gd name="connsiteX6" fmla="*/ 6292847 w 6557920"/>
              <a:gd name="connsiteY6" fmla="*/ 5170417 h 6510262"/>
              <a:gd name="connsiteX7" fmla="*/ 6557415 w 6557920"/>
              <a:gd name="connsiteY7" fmla="*/ 5770295 h 6510262"/>
              <a:gd name="connsiteX8" fmla="*/ 5812942 w 6557920"/>
              <a:gd name="connsiteY8" fmla="*/ 6510012 h 6510262"/>
              <a:gd name="connsiteX9" fmla="*/ 5230382 w 6557920"/>
              <a:gd name="connsiteY9" fmla="*/ 6264291 h 6510262"/>
              <a:gd name="connsiteX10" fmla="*/ 5004651 w 6557920"/>
              <a:gd name="connsiteY10" fmla="*/ 5356076 h 6510262"/>
              <a:gd name="connsiteX11" fmla="*/ 4397294 w 6557920"/>
              <a:gd name="connsiteY11" fmla="*/ 4796360 h 6510262"/>
              <a:gd name="connsiteX12" fmla="*/ 3732865 w 6557920"/>
              <a:gd name="connsiteY12" fmla="*/ 4824839 h 6510262"/>
              <a:gd name="connsiteX13" fmla="*/ 3126419 w 6557920"/>
              <a:gd name="connsiteY13" fmla="*/ 4648855 h 6510262"/>
              <a:gd name="connsiteX14" fmla="*/ 2627551 w 6557920"/>
              <a:gd name="connsiteY14" fmla="*/ 3709240 h 6510262"/>
              <a:gd name="connsiteX15" fmla="*/ 3770973 w 6557920"/>
              <a:gd name="connsiteY15" fmla="*/ 2580133 h 6510262"/>
              <a:gd name="connsiteX16" fmla="*/ 3410016 w 6557920"/>
              <a:gd name="connsiteY16" fmla="*/ 0 h 6510262"/>
              <a:gd name="connsiteX17" fmla="*/ 4194426 w 6557920"/>
              <a:gd name="connsiteY17" fmla="*/ 0 h 6510262"/>
              <a:gd name="connsiteX18" fmla="*/ 5002733 w 6557920"/>
              <a:gd name="connsiteY18" fmla="*/ 1106281 h 6510262"/>
              <a:gd name="connsiteX19" fmla="*/ 4615284 w 6557920"/>
              <a:gd name="connsiteY19" fmla="*/ 2022939 h 6510262"/>
              <a:gd name="connsiteX20" fmla="*/ 3185435 w 6557920"/>
              <a:gd name="connsiteY20" fmla="*/ 2378094 h 6510262"/>
              <a:gd name="connsiteX21" fmla="*/ 2303814 w 6557920"/>
              <a:gd name="connsiteY21" fmla="*/ 3335000 h 6510262"/>
              <a:gd name="connsiteX22" fmla="*/ 2349519 w 6557920"/>
              <a:gd name="connsiteY22" fmla="*/ 4382042 h 6510262"/>
              <a:gd name="connsiteX23" fmla="*/ 2071577 w 6557920"/>
              <a:gd name="connsiteY23" fmla="*/ 5336964 h 6510262"/>
              <a:gd name="connsiteX24" fmla="*/ 592078 w 6557920"/>
              <a:gd name="connsiteY24" fmla="*/ 6122387 h 6510262"/>
              <a:gd name="connsiteX25" fmla="*/ 0 w 6557920"/>
              <a:gd name="connsiteY25" fmla="*/ 6021481 h 6510262"/>
              <a:gd name="connsiteX26" fmla="*/ 0 w 6557920"/>
              <a:gd name="connsiteY26" fmla="*/ 2684780 h 6510262"/>
              <a:gd name="connsiteX27" fmla="*/ 740561 w 6557920"/>
              <a:gd name="connsiteY27" fmla="*/ 2589543 h 6510262"/>
              <a:gd name="connsiteX28" fmla="*/ 1901053 w 6557920"/>
              <a:gd name="connsiteY28" fmla="*/ 2472481 h 6510262"/>
              <a:gd name="connsiteX29" fmla="*/ 2588485 w 6557920"/>
              <a:gd name="connsiteY29" fmla="*/ 1593805 h 6510262"/>
              <a:gd name="connsiteX30" fmla="*/ 2647414 w 6557920"/>
              <a:gd name="connsiteY30" fmla="*/ 990069 h 6510262"/>
              <a:gd name="connsiteX31" fmla="*/ 2890324 w 6557920"/>
              <a:gd name="connsiteY31" fmla="*/ 352321 h 6510262"/>
              <a:gd name="connsiteX32" fmla="*/ 3410016 w 6557920"/>
              <a:gd name="connsiteY32" fmla="*/ 0 h 6510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557920" h="6510262">
                <a:moveTo>
                  <a:pt x="3770973" y="2580133"/>
                </a:moveTo>
                <a:cubicBezTo>
                  <a:pt x="3989958" y="2582871"/>
                  <a:pt x="4206024" y="2650599"/>
                  <a:pt x="4386901" y="2773277"/>
                </a:cubicBezTo>
                <a:cubicBezTo>
                  <a:pt x="4739172" y="3011330"/>
                  <a:pt x="4889598" y="3389220"/>
                  <a:pt x="4871364" y="3804352"/>
                </a:cubicBezTo>
                <a:cubicBezTo>
                  <a:pt x="4860971" y="4050985"/>
                  <a:pt x="4823775" y="4314595"/>
                  <a:pt x="4945757" y="4541147"/>
                </a:cubicBezTo>
                <a:cubicBezTo>
                  <a:pt x="5054246" y="4743054"/>
                  <a:pt x="5271225" y="4938206"/>
                  <a:pt x="5503519" y="4978186"/>
                </a:cubicBezTo>
                <a:cubicBezTo>
                  <a:pt x="5630242" y="5001005"/>
                  <a:pt x="5760612" y="5001918"/>
                  <a:pt x="5887152" y="5016340"/>
                </a:cubicBezTo>
                <a:cubicBezTo>
                  <a:pt x="6032838" y="5033318"/>
                  <a:pt x="6171777" y="5066725"/>
                  <a:pt x="6292847" y="5170417"/>
                </a:cubicBezTo>
                <a:cubicBezTo>
                  <a:pt x="6465154" y="5317009"/>
                  <a:pt x="6565985" y="5545569"/>
                  <a:pt x="6557415" y="5770295"/>
                </a:cubicBezTo>
                <a:cubicBezTo>
                  <a:pt x="6544105" y="6173014"/>
                  <a:pt x="6215720" y="6499423"/>
                  <a:pt x="5812942" y="6510012"/>
                </a:cubicBezTo>
                <a:cubicBezTo>
                  <a:pt x="5593046" y="6515671"/>
                  <a:pt x="5378802" y="6425306"/>
                  <a:pt x="5230382" y="6264291"/>
                </a:cubicBezTo>
                <a:cubicBezTo>
                  <a:pt x="4978942" y="5992101"/>
                  <a:pt x="5093266" y="5680843"/>
                  <a:pt x="5004651" y="5356076"/>
                </a:cubicBezTo>
                <a:cubicBezTo>
                  <a:pt x="4927523" y="5074393"/>
                  <a:pt x="4687753" y="4844920"/>
                  <a:pt x="4397294" y="4796360"/>
                </a:cubicBezTo>
                <a:cubicBezTo>
                  <a:pt x="4175574" y="4758206"/>
                  <a:pt x="3955679" y="4827760"/>
                  <a:pt x="3732865" y="4824839"/>
                </a:cubicBezTo>
                <a:cubicBezTo>
                  <a:pt x="3519533" y="4822101"/>
                  <a:pt x="3302555" y="4771533"/>
                  <a:pt x="3126419" y="4648855"/>
                </a:cubicBezTo>
                <a:cubicBezTo>
                  <a:pt x="2825567" y="4439281"/>
                  <a:pt x="2627551" y="4076543"/>
                  <a:pt x="2627551" y="3709240"/>
                </a:cubicBezTo>
                <a:cubicBezTo>
                  <a:pt x="2627551" y="3080883"/>
                  <a:pt x="3140642" y="2572465"/>
                  <a:pt x="3770973" y="2580133"/>
                </a:cubicBezTo>
                <a:close/>
                <a:moveTo>
                  <a:pt x="3410016" y="0"/>
                </a:moveTo>
                <a:lnTo>
                  <a:pt x="4194426" y="0"/>
                </a:lnTo>
                <a:cubicBezTo>
                  <a:pt x="4655189" y="161847"/>
                  <a:pt x="4989509" y="596082"/>
                  <a:pt x="5002733" y="1106281"/>
                </a:cubicBezTo>
                <a:cubicBezTo>
                  <a:pt x="5011317" y="1450949"/>
                  <a:pt x="4869562" y="1788814"/>
                  <a:pt x="4615284" y="2022939"/>
                </a:cubicBezTo>
                <a:cubicBezTo>
                  <a:pt x="4187002" y="2418060"/>
                  <a:pt x="3695615" y="2239206"/>
                  <a:pt x="3185435" y="2378094"/>
                </a:cubicBezTo>
                <a:cubicBezTo>
                  <a:pt x="2741840" y="2499124"/>
                  <a:pt x="2380840" y="2877805"/>
                  <a:pt x="2303814" y="3335000"/>
                </a:cubicBezTo>
                <a:cubicBezTo>
                  <a:pt x="2244885" y="3685337"/>
                  <a:pt x="2354391" y="4031705"/>
                  <a:pt x="2349519" y="4382042"/>
                </a:cubicBezTo>
                <a:cubicBezTo>
                  <a:pt x="2344879" y="4717356"/>
                  <a:pt x="2264837" y="5058906"/>
                  <a:pt x="2071577" y="5336964"/>
                </a:cubicBezTo>
                <a:cubicBezTo>
                  <a:pt x="1742129" y="5811166"/>
                  <a:pt x="1170931" y="6122387"/>
                  <a:pt x="592078" y="6122387"/>
                </a:cubicBezTo>
                <a:cubicBezTo>
                  <a:pt x="384665" y="6122387"/>
                  <a:pt x="185604" y="6087240"/>
                  <a:pt x="0" y="6021481"/>
                </a:cubicBezTo>
                <a:lnTo>
                  <a:pt x="0" y="2684780"/>
                </a:lnTo>
                <a:cubicBezTo>
                  <a:pt x="231310" y="2609384"/>
                  <a:pt x="481643" y="2577922"/>
                  <a:pt x="740561" y="2589543"/>
                </a:cubicBezTo>
                <a:cubicBezTo>
                  <a:pt x="1128010" y="2606550"/>
                  <a:pt x="1543068" y="2664656"/>
                  <a:pt x="1901053" y="2472481"/>
                </a:cubicBezTo>
                <a:cubicBezTo>
                  <a:pt x="2218204" y="2301847"/>
                  <a:pt x="2524683" y="1959164"/>
                  <a:pt x="2588485" y="1593805"/>
                </a:cubicBezTo>
                <a:cubicBezTo>
                  <a:pt x="2622821" y="1395678"/>
                  <a:pt x="2624678" y="1189047"/>
                  <a:pt x="2647414" y="990069"/>
                </a:cubicBezTo>
                <a:cubicBezTo>
                  <a:pt x="2673167" y="761614"/>
                  <a:pt x="2727456" y="542512"/>
                  <a:pt x="2890324" y="352321"/>
                </a:cubicBezTo>
                <a:cubicBezTo>
                  <a:pt x="3028367" y="192175"/>
                  <a:pt x="3210027" y="70578"/>
                  <a:pt x="3410016" y="0"/>
                </a:cubicBezTo>
                <a:close/>
              </a:path>
            </a:pathLst>
          </a:custGeom>
          <a:solidFill>
            <a:schemeClr val="accent5"/>
          </a:solidFill>
        </p:spPr>
        <p:txBody>
          <a:bodyPr wrap="square" anchor="ctr">
            <a:noAutofit/>
          </a:bodyPr>
          <a:lstStyle>
            <a:lvl1pPr marL="0" indent="0" algn="ctr">
              <a:buNone/>
              <a:defRPr>
                <a:solidFill>
                  <a:schemeClr val="bg1"/>
                </a:solidFill>
              </a:defRPr>
            </a:lvl1pPr>
          </a:lstStyle>
          <a:p>
            <a:endParaRPr lang="en-US"/>
          </a:p>
        </p:txBody>
      </p:sp>
      <p:sp>
        <p:nvSpPr>
          <p:cNvPr id="16" name="Circle">
            <a:extLst>
              <a:ext uri="{FF2B5EF4-FFF2-40B4-BE49-F238E27FC236}">
                <a16:creationId xmlns:a16="http://schemas.microsoft.com/office/drawing/2014/main" id="{3CEDE9DF-529D-3A45-B33B-F620D6989A63}"/>
              </a:ext>
            </a:extLst>
          </p:cNvPr>
          <p:cNvSpPr/>
          <p:nvPr userDrawn="1"/>
        </p:nvSpPr>
        <p:spPr>
          <a:xfrm>
            <a:off x="3589084" y="5047021"/>
            <a:ext cx="1136706" cy="1136702"/>
          </a:xfrm>
          <a:prstGeom prst="ellipse">
            <a:avLst/>
          </a:pr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3978CA41-2B40-8E49-BF3D-F4BD4D11132B}"/>
              </a:ext>
            </a:extLst>
          </p:cNvPr>
          <p:cNvSpPr/>
          <p:nvPr userDrawn="1"/>
        </p:nvSpPr>
        <p:spPr>
          <a:xfrm>
            <a:off x="2360989" y="5227902"/>
            <a:ext cx="2661099" cy="1630098"/>
          </a:xfrm>
          <a:custGeom>
            <a:avLst/>
            <a:gdLst/>
            <a:ahLst/>
            <a:cxnLst>
              <a:cxn ang="0">
                <a:pos x="wd2" y="hd2"/>
              </a:cxn>
              <a:cxn ang="5400000">
                <a:pos x="wd2" y="hd2"/>
              </a:cxn>
              <a:cxn ang="10800000">
                <a:pos x="wd2" y="hd2"/>
              </a:cxn>
              <a:cxn ang="16200000">
                <a:pos x="wd2" y="hd2"/>
              </a:cxn>
            </a:cxnLst>
            <a:rect l="0" t="0" r="r" b="b"/>
            <a:pathLst>
              <a:path w="21563" h="21540" extrusionOk="0">
                <a:moveTo>
                  <a:pt x="19310" y="17087"/>
                </a:moveTo>
                <a:cubicBezTo>
                  <a:pt x="18315" y="15954"/>
                  <a:pt x="17096" y="15502"/>
                  <a:pt x="15901" y="15464"/>
                </a:cubicBezTo>
                <a:cubicBezTo>
                  <a:pt x="14651" y="15439"/>
                  <a:pt x="13409" y="16068"/>
                  <a:pt x="12159" y="15728"/>
                </a:cubicBezTo>
                <a:cubicBezTo>
                  <a:pt x="10524" y="15275"/>
                  <a:pt x="9174" y="13174"/>
                  <a:pt x="8742" y="10595"/>
                </a:cubicBezTo>
                <a:cubicBezTo>
                  <a:pt x="8240" y="7614"/>
                  <a:pt x="8888" y="4758"/>
                  <a:pt x="7469" y="2255"/>
                </a:cubicBezTo>
                <a:cubicBezTo>
                  <a:pt x="6628" y="770"/>
                  <a:pt x="5425" y="-60"/>
                  <a:pt x="4190" y="3"/>
                </a:cubicBezTo>
                <a:cubicBezTo>
                  <a:pt x="1922" y="104"/>
                  <a:pt x="71" y="3098"/>
                  <a:pt x="2" y="6796"/>
                </a:cubicBezTo>
                <a:cubicBezTo>
                  <a:pt x="-37" y="8872"/>
                  <a:pt x="534" y="10973"/>
                  <a:pt x="1498" y="12319"/>
                </a:cubicBezTo>
                <a:cubicBezTo>
                  <a:pt x="2177" y="13262"/>
                  <a:pt x="2964" y="13577"/>
                  <a:pt x="3782" y="13740"/>
                </a:cubicBezTo>
                <a:cubicBezTo>
                  <a:pt x="4491" y="13879"/>
                  <a:pt x="5232" y="13879"/>
                  <a:pt x="5942" y="14080"/>
                </a:cubicBezTo>
                <a:cubicBezTo>
                  <a:pt x="7245" y="14457"/>
                  <a:pt x="8472" y="16244"/>
                  <a:pt x="9081" y="18093"/>
                </a:cubicBezTo>
                <a:cubicBezTo>
                  <a:pt x="9436" y="19175"/>
                  <a:pt x="9552" y="20345"/>
                  <a:pt x="9575" y="21540"/>
                </a:cubicBezTo>
                <a:lnTo>
                  <a:pt x="21563" y="21540"/>
                </a:lnTo>
                <a:cubicBezTo>
                  <a:pt x="21062" y="19754"/>
                  <a:pt x="20282" y="18194"/>
                  <a:pt x="19310" y="17087"/>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9368A656-D31A-ED45-B40B-47892062A628}"/>
              </a:ext>
            </a:extLst>
          </p:cNvPr>
          <p:cNvSpPr/>
          <p:nvPr userDrawn="1"/>
        </p:nvSpPr>
        <p:spPr>
          <a:xfrm>
            <a:off x="428405" y="439285"/>
            <a:ext cx="1807436" cy="1807437"/>
          </a:xfrm>
          <a:custGeom>
            <a:avLst/>
            <a:gdLst/>
            <a:ahLst/>
            <a:cxnLst>
              <a:cxn ang="0">
                <a:pos x="wd2" y="hd2"/>
              </a:cxn>
              <a:cxn ang="5400000">
                <a:pos x="wd2" y="hd2"/>
              </a:cxn>
              <a:cxn ang="10800000">
                <a:pos x="wd2" y="hd2"/>
              </a:cxn>
              <a:cxn ang="16200000">
                <a:pos x="wd2" y="hd2"/>
              </a:cxn>
            </a:cxnLst>
            <a:rect l="0" t="0" r="r" b="b"/>
            <a:pathLst>
              <a:path w="19032" h="19032" extrusionOk="0">
                <a:moveTo>
                  <a:pt x="5875" y="727"/>
                </a:moveTo>
                <a:cubicBezTo>
                  <a:pt x="10729" y="-1284"/>
                  <a:pt x="16295" y="1021"/>
                  <a:pt x="18305" y="5875"/>
                </a:cubicBezTo>
                <a:cubicBezTo>
                  <a:pt x="20316" y="10729"/>
                  <a:pt x="18011" y="16295"/>
                  <a:pt x="13157" y="18305"/>
                </a:cubicBezTo>
                <a:cubicBezTo>
                  <a:pt x="8303" y="20316"/>
                  <a:pt x="2737" y="18011"/>
                  <a:pt x="727" y="13157"/>
                </a:cubicBezTo>
                <a:cubicBezTo>
                  <a:pt x="-1284" y="8303"/>
                  <a:pt x="1021" y="2737"/>
                  <a:pt x="5875" y="727"/>
                </a:cubicBez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5238206" y="549275"/>
            <a:ext cx="3272382" cy="2852737"/>
          </a:xfrm>
          <a:prstGeom prst="rect">
            <a:avLst/>
          </a:prstGeom>
        </p:spPr>
        <p:txBody>
          <a:bodyPr anchor="b"/>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5238206" y="3429001"/>
            <a:ext cx="3272382" cy="1101460"/>
          </a:xfrm>
          <a:prstGeom prst="rect">
            <a:avLst/>
          </a:prstGeo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616435"/>
            <a:ext cx="5784056"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3496160"/>
            <a:ext cx="5784056"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1421448" y="6356350"/>
            <a:ext cx="1264601"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6648161" y="265807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6648161" y="288814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6648161" y="311821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5" name="Freeform 14">
            <a:extLst>
              <a:ext uri="{FF2B5EF4-FFF2-40B4-BE49-F238E27FC236}">
                <a16:creationId xmlns:a16="http://schemas.microsoft.com/office/drawing/2014/main" id="{9588F1FD-DCA2-5544-B1CF-9405839ECC66}"/>
              </a:ext>
            </a:extLst>
          </p:cNvPr>
          <p:cNvSpPr>
            <a:spLocks noGrp="1"/>
          </p:cNvSpPr>
          <p:nvPr>
            <p:ph type="pic" sz="quarter" idx="17"/>
          </p:nvPr>
        </p:nvSpPr>
        <p:spPr>
          <a:xfrm>
            <a:off x="6604573" y="0"/>
            <a:ext cx="2539427" cy="2557463"/>
          </a:xfrm>
          <a:custGeom>
            <a:avLst/>
            <a:gdLst>
              <a:gd name="connsiteX0" fmla="*/ 1977435 w 2539427"/>
              <a:gd name="connsiteY0" fmla="*/ 0 h 2557463"/>
              <a:gd name="connsiteX1" fmla="*/ 2539427 w 2539427"/>
              <a:gd name="connsiteY1" fmla="*/ 0 h 2557463"/>
              <a:gd name="connsiteX2" fmla="*/ 2539427 w 2539427"/>
              <a:gd name="connsiteY2" fmla="*/ 564285 h 2557463"/>
              <a:gd name="connsiteX3" fmla="*/ 2271433 w 2539427"/>
              <a:gd name="connsiteY3" fmla="*/ 600705 h 2557463"/>
              <a:gd name="connsiteX4" fmla="*/ 1815243 w 2539427"/>
              <a:gd name="connsiteY4" fmla="*/ 1101090 h 2557463"/>
              <a:gd name="connsiteX5" fmla="*/ 1842195 w 2539427"/>
              <a:gd name="connsiteY5" fmla="*/ 1646674 h 2557463"/>
              <a:gd name="connsiteX6" fmla="*/ 1700018 w 2539427"/>
              <a:gd name="connsiteY6" fmla="*/ 2145043 h 2557463"/>
              <a:gd name="connsiteX7" fmla="*/ 1044315 w 2539427"/>
              <a:gd name="connsiteY7" fmla="*/ 2549948 h 2557463"/>
              <a:gd name="connsiteX8" fmla="*/ 940700 w 2539427"/>
              <a:gd name="connsiteY8" fmla="*/ 2557463 h 2557463"/>
              <a:gd name="connsiteX9" fmla="*/ 917279 w 2539427"/>
              <a:gd name="connsiteY9" fmla="*/ 2557463 h 2557463"/>
              <a:gd name="connsiteX10" fmla="*/ 836367 w 2539427"/>
              <a:gd name="connsiteY10" fmla="*/ 2553799 h 2557463"/>
              <a:gd name="connsiteX11" fmla="*/ 15 w 2539427"/>
              <a:gd name="connsiteY11" fmla="*/ 1626507 h 2557463"/>
              <a:gd name="connsiteX12" fmla="*/ 155609 w 2539427"/>
              <a:gd name="connsiteY12" fmla="*/ 1120309 h 2557463"/>
              <a:gd name="connsiteX13" fmla="*/ 998902 w 2539427"/>
              <a:gd name="connsiteY13" fmla="*/ 717912 h 2557463"/>
              <a:gd name="connsiteX14" fmla="*/ 1603036 w 2539427"/>
              <a:gd name="connsiteY14" fmla="*/ 653496 h 2557463"/>
              <a:gd name="connsiteX15" fmla="*/ 1958361 w 2539427"/>
              <a:gd name="connsiteY15" fmla="*/ 193445 h 2557463"/>
              <a:gd name="connsiteX16" fmla="*/ 1970116 w 2539427"/>
              <a:gd name="connsiteY16" fmla="*/ 96390 h 2557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39427" h="2557463">
                <a:moveTo>
                  <a:pt x="1977435" y="0"/>
                </a:moveTo>
                <a:lnTo>
                  <a:pt x="2539427" y="0"/>
                </a:lnTo>
                <a:lnTo>
                  <a:pt x="2539427" y="564285"/>
                </a:lnTo>
                <a:cubicBezTo>
                  <a:pt x="2451979" y="569030"/>
                  <a:pt x="2361706" y="575792"/>
                  <a:pt x="2271433" y="600705"/>
                </a:cubicBezTo>
                <a:cubicBezTo>
                  <a:pt x="2040984" y="665122"/>
                  <a:pt x="1853729" y="862879"/>
                  <a:pt x="1815243" y="1101090"/>
                </a:cubicBezTo>
                <a:cubicBezTo>
                  <a:pt x="1785466" y="1283545"/>
                  <a:pt x="1844078" y="1464101"/>
                  <a:pt x="1842195" y="1646674"/>
                </a:cubicBezTo>
                <a:cubicBezTo>
                  <a:pt x="1840194" y="1821418"/>
                  <a:pt x="1799942" y="2000076"/>
                  <a:pt x="1700018" y="2145043"/>
                </a:cubicBezTo>
                <a:cubicBezTo>
                  <a:pt x="1551309" y="2361055"/>
                  <a:pt x="1305460" y="2513852"/>
                  <a:pt x="1044315" y="2549948"/>
                </a:cubicBezTo>
                <a:lnTo>
                  <a:pt x="940700" y="2557463"/>
                </a:lnTo>
                <a:lnTo>
                  <a:pt x="917279" y="2557463"/>
                </a:lnTo>
                <a:lnTo>
                  <a:pt x="836367" y="2553799"/>
                </a:lnTo>
                <a:cubicBezTo>
                  <a:pt x="366082" y="2508350"/>
                  <a:pt x="-2633" y="2110855"/>
                  <a:pt x="15" y="1626507"/>
                </a:cubicBezTo>
                <a:cubicBezTo>
                  <a:pt x="2016" y="1446900"/>
                  <a:pt x="55803" y="1269190"/>
                  <a:pt x="155609" y="1120309"/>
                </a:cubicBezTo>
                <a:cubicBezTo>
                  <a:pt x="349690" y="830256"/>
                  <a:pt x="658878" y="705456"/>
                  <a:pt x="998902" y="717912"/>
                </a:cubicBezTo>
                <a:cubicBezTo>
                  <a:pt x="1201575" y="725623"/>
                  <a:pt x="1417665" y="754451"/>
                  <a:pt x="1603036" y="653496"/>
                </a:cubicBezTo>
                <a:cubicBezTo>
                  <a:pt x="1767223" y="563218"/>
                  <a:pt x="1926701" y="383610"/>
                  <a:pt x="1958361" y="193445"/>
                </a:cubicBezTo>
                <a:cubicBezTo>
                  <a:pt x="1963657" y="161296"/>
                  <a:pt x="1967247" y="128909"/>
                  <a:pt x="1970116" y="96390"/>
                </a:cubicBezTo>
                <a:close/>
              </a:path>
            </a:pathLst>
          </a:custGeom>
          <a:solidFill>
            <a:schemeClr val="accent5"/>
          </a:solidFill>
        </p:spPr>
        <p:txBody>
          <a:bodyPr wrap="square" anchor="ctr">
            <a:noAutofit/>
          </a:bodyPr>
          <a:lstStyle>
            <a:lvl1pPr marL="0" indent="0" algn="ctr">
              <a:buNone/>
              <a:defRPr>
                <a:solidFill>
                  <a:schemeClr val="bg1"/>
                </a:solidFill>
              </a:defRPr>
            </a:lvl1pPr>
          </a:lstStyle>
          <a:p>
            <a:endParaRPr lang="en-US"/>
          </a:p>
        </p:txBody>
      </p:sp>
      <p:sp>
        <p:nvSpPr>
          <p:cNvPr id="17" name="Shape">
            <a:extLst>
              <a:ext uri="{FF2B5EF4-FFF2-40B4-BE49-F238E27FC236}">
                <a16:creationId xmlns:a16="http://schemas.microsoft.com/office/drawing/2014/main" id="{791DE5AB-15E2-3140-A555-82BE962AB2ED}"/>
              </a:ext>
            </a:extLst>
          </p:cNvPr>
          <p:cNvSpPr/>
          <p:nvPr userDrawn="1"/>
        </p:nvSpPr>
        <p:spPr>
          <a:xfrm>
            <a:off x="1421449" y="4752701"/>
            <a:ext cx="474461" cy="474457"/>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10" y="21600"/>
                  <a:pt x="0" y="16747"/>
                  <a:pt x="0" y="10800"/>
                </a:cubicBezTo>
                <a:cubicBezTo>
                  <a:pt x="0" y="4810"/>
                  <a:pt x="4853" y="0"/>
                  <a:pt x="10800" y="0"/>
                </a:cubicBezTo>
                <a:cubicBezTo>
                  <a:pt x="16790" y="0"/>
                  <a:pt x="21600" y="4853"/>
                  <a:pt x="21600" y="10800"/>
                </a:cubicBezTo>
                <a:cubicBezTo>
                  <a:pt x="21600" y="16747"/>
                  <a:pt x="16747" y="21600"/>
                  <a:pt x="10800" y="21600"/>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1" name="Circle">
            <a:extLst>
              <a:ext uri="{FF2B5EF4-FFF2-40B4-BE49-F238E27FC236}">
                <a16:creationId xmlns:a16="http://schemas.microsoft.com/office/drawing/2014/main" id="{FB768878-4A3B-1245-86C7-CCF3EE46A037}"/>
              </a:ext>
            </a:extLst>
          </p:cNvPr>
          <p:cNvSpPr/>
          <p:nvPr userDrawn="1"/>
        </p:nvSpPr>
        <p:spPr>
          <a:xfrm>
            <a:off x="672308" y="5357777"/>
            <a:ext cx="576263" cy="576263"/>
          </a:xfrm>
          <a:prstGeom prst="ellipse">
            <a:avLst/>
          </a:pr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DA8BE67A-361D-AF47-8D5A-638FB6829987}"/>
              </a:ext>
            </a:extLst>
          </p:cNvPr>
          <p:cNvSpPr/>
          <p:nvPr userDrawn="1"/>
        </p:nvSpPr>
        <p:spPr>
          <a:xfrm>
            <a:off x="681911" y="4627845"/>
            <a:ext cx="1612712" cy="1613720"/>
          </a:xfrm>
          <a:custGeom>
            <a:avLst/>
            <a:gdLst/>
            <a:ahLst/>
            <a:cxnLst>
              <a:cxn ang="0">
                <a:pos x="wd2" y="hd2"/>
              </a:cxn>
              <a:cxn ang="5400000">
                <a:pos x="wd2" y="hd2"/>
              </a:cxn>
              <a:cxn ang="10800000">
                <a:pos x="wd2" y="hd2"/>
              </a:cxn>
              <a:cxn ang="16200000">
                <a:pos x="wd2" y="hd2"/>
              </a:cxn>
            </a:cxnLst>
            <a:rect l="0" t="0" r="r" b="b"/>
            <a:pathLst>
              <a:path w="21563" h="21526" extrusionOk="0">
                <a:moveTo>
                  <a:pt x="11906" y="20475"/>
                </a:moveTo>
                <a:cubicBezTo>
                  <a:pt x="12908" y="21141"/>
                  <a:pt x="14089" y="21513"/>
                  <a:pt x="15283" y="21526"/>
                </a:cubicBezTo>
                <a:cubicBezTo>
                  <a:pt x="18738" y="21564"/>
                  <a:pt x="21563" y="18784"/>
                  <a:pt x="21563" y="15338"/>
                </a:cubicBezTo>
                <a:cubicBezTo>
                  <a:pt x="21563" y="13326"/>
                  <a:pt x="20471" y="11341"/>
                  <a:pt x="18828" y="10187"/>
                </a:cubicBezTo>
                <a:cubicBezTo>
                  <a:pt x="17852" y="9508"/>
                  <a:pt x="16670" y="9239"/>
                  <a:pt x="15502" y="9227"/>
                </a:cubicBezTo>
                <a:cubicBezTo>
                  <a:pt x="14282" y="9214"/>
                  <a:pt x="13075" y="9585"/>
                  <a:pt x="11855" y="9380"/>
                </a:cubicBezTo>
                <a:cubicBezTo>
                  <a:pt x="10262" y="9111"/>
                  <a:pt x="8939" y="7856"/>
                  <a:pt x="8516" y="6318"/>
                </a:cubicBezTo>
                <a:cubicBezTo>
                  <a:pt x="8028" y="4538"/>
                  <a:pt x="8657" y="2834"/>
                  <a:pt x="7283" y="1348"/>
                </a:cubicBezTo>
                <a:cubicBezTo>
                  <a:pt x="6461" y="464"/>
                  <a:pt x="5292" y="-36"/>
                  <a:pt x="4085" y="2"/>
                </a:cubicBezTo>
                <a:cubicBezTo>
                  <a:pt x="1876" y="54"/>
                  <a:pt x="66" y="1847"/>
                  <a:pt x="2" y="4051"/>
                </a:cubicBezTo>
                <a:cubicBezTo>
                  <a:pt x="-37" y="5294"/>
                  <a:pt x="515" y="6536"/>
                  <a:pt x="1465" y="7343"/>
                </a:cubicBezTo>
                <a:cubicBezTo>
                  <a:pt x="2133" y="7907"/>
                  <a:pt x="2891" y="8099"/>
                  <a:pt x="3687" y="8189"/>
                </a:cubicBezTo>
                <a:cubicBezTo>
                  <a:pt x="4381" y="8266"/>
                  <a:pt x="5100" y="8279"/>
                  <a:pt x="5793" y="8394"/>
                </a:cubicBezTo>
                <a:cubicBezTo>
                  <a:pt x="7064" y="8612"/>
                  <a:pt x="8259" y="9688"/>
                  <a:pt x="8862" y="10790"/>
                </a:cubicBezTo>
                <a:cubicBezTo>
                  <a:pt x="9530" y="12032"/>
                  <a:pt x="9325" y="13480"/>
                  <a:pt x="9273" y="14825"/>
                </a:cubicBezTo>
                <a:cubicBezTo>
                  <a:pt x="9145" y="17106"/>
                  <a:pt x="9980" y="19168"/>
                  <a:pt x="11906" y="20475"/>
                </a:cubicBez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B257D8AD-FFE4-9547-893E-31F3D92A1749}"/>
              </a:ext>
            </a:extLst>
          </p:cNvPr>
          <p:cNvSpPr/>
          <p:nvPr userDrawn="1"/>
        </p:nvSpPr>
        <p:spPr>
          <a:xfrm>
            <a:off x="1" y="4848744"/>
            <a:ext cx="1413965" cy="1975749"/>
          </a:xfrm>
          <a:custGeom>
            <a:avLst/>
            <a:gdLst/>
            <a:ahLst/>
            <a:cxnLst>
              <a:cxn ang="0">
                <a:pos x="wd2" y="hd2"/>
              </a:cxn>
              <a:cxn ang="5400000">
                <a:pos x="wd2" y="hd2"/>
              </a:cxn>
              <a:cxn ang="10800000">
                <a:pos x="wd2" y="hd2"/>
              </a:cxn>
              <a:cxn ang="16200000">
                <a:pos x="wd2" y="hd2"/>
              </a:cxn>
            </a:cxnLst>
            <a:rect l="0" t="0" r="r" b="b"/>
            <a:pathLst>
              <a:path w="21545" h="21570" extrusionOk="0">
                <a:moveTo>
                  <a:pt x="0" y="12320"/>
                </a:moveTo>
                <a:cubicBezTo>
                  <a:pt x="1668" y="12320"/>
                  <a:pt x="3337" y="11964"/>
                  <a:pt x="5005" y="12163"/>
                </a:cubicBezTo>
                <a:cubicBezTo>
                  <a:pt x="7229" y="12436"/>
                  <a:pt x="9059" y="13683"/>
                  <a:pt x="9659" y="15235"/>
                </a:cubicBezTo>
                <a:cubicBezTo>
                  <a:pt x="10332" y="17018"/>
                  <a:pt x="9468" y="18727"/>
                  <a:pt x="11385" y="20216"/>
                </a:cubicBezTo>
                <a:cubicBezTo>
                  <a:pt x="12527" y="21097"/>
                  <a:pt x="14166" y="21600"/>
                  <a:pt x="15849" y="21569"/>
                </a:cubicBezTo>
                <a:cubicBezTo>
                  <a:pt x="18937" y="21516"/>
                  <a:pt x="21454" y="19723"/>
                  <a:pt x="21541" y="17511"/>
                </a:cubicBezTo>
                <a:cubicBezTo>
                  <a:pt x="21600" y="16273"/>
                  <a:pt x="20824" y="15015"/>
                  <a:pt x="19507" y="14208"/>
                </a:cubicBezTo>
                <a:cubicBezTo>
                  <a:pt x="18585" y="13642"/>
                  <a:pt x="17517" y="13453"/>
                  <a:pt x="16405" y="13358"/>
                </a:cubicBezTo>
                <a:cubicBezTo>
                  <a:pt x="15439" y="13275"/>
                  <a:pt x="14429" y="13275"/>
                  <a:pt x="13478" y="13149"/>
                </a:cubicBezTo>
                <a:cubicBezTo>
                  <a:pt x="11707" y="12929"/>
                  <a:pt x="10039" y="11859"/>
                  <a:pt x="9205" y="10758"/>
                </a:cubicBezTo>
                <a:cubicBezTo>
                  <a:pt x="8268" y="9510"/>
                  <a:pt x="8546" y="8063"/>
                  <a:pt x="8634" y="6711"/>
                </a:cubicBezTo>
                <a:cubicBezTo>
                  <a:pt x="8766" y="4435"/>
                  <a:pt x="7624" y="2359"/>
                  <a:pt x="4932" y="1059"/>
                </a:cubicBezTo>
                <a:cubicBezTo>
                  <a:pt x="3541" y="388"/>
                  <a:pt x="1888" y="10"/>
                  <a:pt x="219" y="0"/>
                </a:cubicBezTo>
                <a:cubicBezTo>
                  <a:pt x="146" y="0"/>
                  <a:pt x="88" y="0"/>
                  <a:pt x="15" y="0"/>
                </a:cubicBezTo>
                <a:lnTo>
                  <a:pt x="15" y="1232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B98FAC67-DA86-554E-999F-9527830ECA94}"/>
              </a:ext>
            </a:extLst>
          </p:cNvPr>
          <p:cNvSpPr/>
          <p:nvPr userDrawn="1"/>
        </p:nvSpPr>
        <p:spPr>
          <a:xfrm>
            <a:off x="8583089" y="738071"/>
            <a:ext cx="561096" cy="1224558"/>
          </a:xfrm>
          <a:custGeom>
            <a:avLst/>
            <a:gdLst/>
            <a:ahLst/>
            <a:cxnLst>
              <a:cxn ang="0">
                <a:pos x="wd2" y="hd2"/>
              </a:cxn>
              <a:cxn ang="5400000">
                <a:pos x="wd2" y="hd2"/>
              </a:cxn>
              <a:cxn ang="10800000">
                <a:pos x="wd2" y="hd2"/>
              </a:cxn>
              <a:cxn ang="16200000">
                <a:pos x="wd2" y="hd2"/>
              </a:cxn>
            </a:cxnLst>
            <a:rect l="0" t="0" r="r" b="b"/>
            <a:pathLst>
              <a:path w="21424" h="21600" extrusionOk="0">
                <a:moveTo>
                  <a:pt x="21387" y="0"/>
                </a:moveTo>
                <a:cubicBezTo>
                  <a:pt x="9615" y="576"/>
                  <a:pt x="301" y="5150"/>
                  <a:pt x="7" y="10707"/>
                </a:cubicBezTo>
                <a:cubicBezTo>
                  <a:pt x="-176" y="13976"/>
                  <a:pt x="3015" y="17263"/>
                  <a:pt x="8442" y="19381"/>
                </a:cubicBezTo>
                <a:cubicBezTo>
                  <a:pt x="12256" y="20872"/>
                  <a:pt x="16620" y="21346"/>
                  <a:pt x="21167" y="21583"/>
                </a:cubicBezTo>
                <a:cubicBezTo>
                  <a:pt x="21241" y="21583"/>
                  <a:pt x="21351" y="21583"/>
                  <a:pt x="21424" y="21600"/>
                </a:cubicBezTo>
                <a:lnTo>
                  <a:pt x="21424" y="0"/>
                </a:ln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6DC16E97-C589-F342-953F-F05CAC1DA51D}"/>
              </a:ext>
            </a:extLst>
          </p:cNvPr>
          <p:cNvSpPr/>
          <p:nvPr userDrawn="1"/>
        </p:nvSpPr>
        <p:spPr>
          <a:xfrm>
            <a:off x="1" y="6068501"/>
            <a:ext cx="523457" cy="682390"/>
          </a:xfrm>
          <a:custGeom>
            <a:avLst/>
            <a:gdLst/>
            <a:ahLst/>
            <a:cxnLst>
              <a:cxn ang="0">
                <a:pos x="wd2" y="hd2"/>
              </a:cxn>
              <a:cxn ang="5400000">
                <a:pos x="wd2" y="hd2"/>
              </a:cxn>
              <a:cxn ang="10800000">
                <a:pos x="wd2" y="hd2"/>
              </a:cxn>
              <a:cxn ang="16200000">
                <a:pos x="wd2" y="hd2"/>
              </a:cxn>
            </a:cxnLst>
            <a:rect l="0" t="0" r="r" b="b"/>
            <a:pathLst>
              <a:path w="21522" h="21434" extrusionOk="0">
                <a:moveTo>
                  <a:pt x="6239" y="21419"/>
                </a:moveTo>
                <a:cubicBezTo>
                  <a:pt x="11412" y="21600"/>
                  <a:pt x="16151" y="20152"/>
                  <a:pt x="19112" y="16803"/>
                </a:cubicBezTo>
                <a:cubicBezTo>
                  <a:pt x="20652" y="15084"/>
                  <a:pt x="21481" y="13002"/>
                  <a:pt x="21521" y="10921"/>
                </a:cubicBezTo>
                <a:cubicBezTo>
                  <a:pt x="21600" y="4917"/>
                  <a:pt x="15242" y="0"/>
                  <a:pt x="7424" y="0"/>
                </a:cubicBezTo>
                <a:cubicBezTo>
                  <a:pt x="4817" y="0"/>
                  <a:pt x="2211" y="603"/>
                  <a:pt x="0" y="1659"/>
                </a:cubicBezTo>
                <a:lnTo>
                  <a:pt x="0" y="21389"/>
                </a:lnTo>
                <a:cubicBezTo>
                  <a:pt x="2014" y="21178"/>
                  <a:pt x="4186" y="21359"/>
                  <a:pt x="6239" y="21419"/>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6/10/2020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accent5">
                <a:lumMod val="5000"/>
                <a:lumOff val="95000"/>
              </a:schemeClr>
            </a:gs>
            <a:gs pos="75000">
              <a:schemeClr val="accent5">
                <a:lumMod val="45000"/>
                <a:lumOff val="55000"/>
              </a:schemeClr>
            </a:gs>
          </a:gsLst>
          <a:lin ang="2700000" scaled="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6/10/2020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5" name="Picture Placeholder 4">
            <a:extLst>
              <a:ext uri="{FF2B5EF4-FFF2-40B4-BE49-F238E27FC236}">
                <a16:creationId xmlns:a16="http://schemas.microsoft.com/office/drawing/2014/main" id="{C1382CB5-D9AA-4E68-BEB1-E5E0A518178B}"/>
              </a:ext>
            </a:extLst>
          </p:cNvPr>
          <p:cNvSpPr>
            <a:spLocks noGrp="1"/>
          </p:cNvSpPr>
          <p:nvPr>
            <p:ph type="pic" sz="quarter" idx="13"/>
          </p:nvPr>
        </p:nvSpPr>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
        <p:nvSpPr>
          <p:cNvPr id="4" name="Text Placeholder 3">
            <a:extLst>
              <a:ext uri="{FF2B5EF4-FFF2-40B4-BE49-F238E27FC236}">
                <a16:creationId xmlns:a16="http://schemas.microsoft.com/office/drawing/2014/main" id="{4E949185-158B-4243-A964-D394E2BEA430}"/>
              </a:ext>
            </a:extLst>
          </p:cNvPr>
          <p:cNvSpPr>
            <a:spLocks noGrp="1"/>
          </p:cNvSpPr>
          <p:nvPr>
            <p:ph type="body" sz="quarter" idx="13"/>
          </p:nvPr>
        </p:nvSpPr>
        <p:spPr/>
        <p:txBody>
          <a:bodyPr/>
          <a:lstStyle/>
          <a:p>
            <a:r>
              <a:rPr lang="en-US" dirty="0"/>
              <a:t>01</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 nunc mattis enim. Fermentum et sollicitudin.</a:t>
            </a:r>
          </a:p>
          <a:p>
            <a:r>
              <a:rPr lang="en-US" noProof="1"/>
              <a:t>Duis aute irure dolor in reprehenderit in voluptate velit esse cillum dolore eu fugiat nulla pariatur. Excepteur sint occaecat cupidatat non proident, sunt in culpa qui officia deserunt mollit.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
        <p:nvSpPr>
          <p:cNvPr id="3" name="Picture Placeholder 2">
            <a:extLst>
              <a:ext uri="{FF2B5EF4-FFF2-40B4-BE49-F238E27FC236}">
                <a16:creationId xmlns:a16="http://schemas.microsoft.com/office/drawing/2014/main" id="{254992D4-A19B-430A-870E-95E0689B0760}"/>
              </a:ext>
            </a:extLst>
          </p:cNvPr>
          <p:cNvSpPr>
            <a:spLocks noGrp="1"/>
          </p:cNvSpPr>
          <p:nvPr>
            <p:ph type="pic" sz="quarter" idx="13"/>
          </p:nvPr>
        </p:nvSpPr>
        <p:spPr/>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
        <p:nvSpPr>
          <p:cNvPr id="8" name="Picture Placeholder 7">
            <a:extLst>
              <a:ext uri="{FF2B5EF4-FFF2-40B4-BE49-F238E27FC236}">
                <a16:creationId xmlns:a16="http://schemas.microsoft.com/office/drawing/2014/main" id="{44697639-FADF-4FD7-B122-C6261FD799D9}"/>
              </a:ext>
            </a:extLst>
          </p:cNvPr>
          <p:cNvSpPr>
            <a:spLocks noGrp="1"/>
          </p:cNvSpPr>
          <p:nvPr>
            <p:ph type="pic" sz="quarter" idx="13"/>
          </p:nvPr>
        </p:nvSpPr>
        <p:spPr/>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CBAE078C-47CE-4128-908E-E36E1417F192}"/>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Molecular-4x3.pptx" id="{A6E7E25B-D156-4411-8899-DE77EFF9C5BE}" vid="{84F10DF1-CBE9-4B2B-BA3B-F933D33A917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Molecular-4x3.pptx" id="{A6E7E25B-D156-4411-8899-DE77EFF9C5BE}" vid="{8868D50B-E78C-4659-95C4-4AD96FF5BB7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333</TotalTime>
  <Words>354</Words>
  <PresentationFormat>On-screen Show (4:3)</PresentationFormat>
  <Paragraphs>53</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MOLECULAR</dc:title>
  <dc:creator>PresentationGO.com</dc:creator>
  <dc:description>© Copyright PresentationGo.com</dc:description>
  <dcterms:created xsi:type="dcterms:W3CDTF">2019-11-21T05:08:20Z</dcterms:created>
  <dcterms:modified xsi:type="dcterms:W3CDTF">2020-06-10T16:44:22Z</dcterms:modified>
  <cp:category>Templates</cp:category>
</cp:coreProperties>
</file>