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3"/>
  </p:notesMasterIdLst>
  <p:sldIdLst>
    <p:sldId id="342" r:id="rId3"/>
    <p:sldId id="345" r:id="rId4"/>
    <p:sldId id="346" r:id="rId5"/>
    <p:sldId id="349" r:id="rId6"/>
    <p:sldId id="343" r:id="rId7"/>
    <p:sldId id="344" r:id="rId8"/>
    <p:sldId id="350" r:id="rId9"/>
    <p:sldId id="347" r:id="rId10"/>
    <p:sldId id="348" r:id="rId11"/>
    <p:sldId id="30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08" autoAdjust="0"/>
    <p:restoredTop sz="93605" autoAdjust="0"/>
  </p:normalViewPr>
  <p:slideViewPr>
    <p:cSldViewPr snapToGrid="0">
      <p:cViewPr>
        <p:scale>
          <a:sx n="75" d="100"/>
          <a:sy n="75" d="100"/>
        </p:scale>
        <p:origin x="2262" y="17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6/10/2020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1670327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52557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284176" y="489317"/>
            <a:ext cx="6069623" cy="2387600"/>
          </a:xfrm>
        </p:spPr>
        <p:txBody>
          <a:bodyPr anchor="b"/>
          <a:lstStyle>
            <a:lvl1pPr algn="ctr">
              <a:defRPr sz="6000">
                <a:latin typeface="Calibri" panose="020F0502020204030204" pitchFamily="34" charset="0"/>
                <a:cs typeface="Phosphate Inline" panose="02000506050000020004" pitchFamily="2" charset="77"/>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5284176" y="2968992"/>
            <a:ext cx="6069623" cy="1655762"/>
          </a:xfrm>
        </p:spPr>
        <p:txBody>
          <a:bodyPr/>
          <a:lstStyle>
            <a:lvl1pPr marL="0" indent="0" algn="ctr">
              <a:buNone/>
              <a:defRPr sz="2400">
                <a:solidFill>
                  <a:schemeClr val="accent6">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3305908" y="365125"/>
            <a:ext cx="8047892" cy="1325563"/>
          </a:xfrm>
        </p:spPr>
        <p:txBody>
          <a:bodyPr/>
          <a:lstStyle>
            <a:lvl1pPr>
              <a:defRPr>
                <a:solidFill>
                  <a:schemeClr val="tx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5002822" y="1825625"/>
            <a:ext cx="6350977"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8472854" cy="1325563"/>
          </a:xfrm>
        </p:spPr>
        <p:txBody>
          <a:bodyPr/>
          <a:lstStyle>
            <a:lvl1pPr>
              <a:defRPr>
                <a:solidFill>
                  <a:schemeClr val="tx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472854"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609013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7057292"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894275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4115716"/>
            <a:ext cx="10515600" cy="1310175"/>
          </a:xfrm>
        </p:spPr>
        <p:txBody>
          <a:bodyPr anchor="b"/>
          <a:lstStyle>
            <a:lvl1pPr algn="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5539154"/>
            <a:ext cx="10515600" cy="550496"/>
          </a:xfrm>
        </p:spPr>
        <p:txBody>
          <a:bodyPr/>
          <a:lstStyle>
            <a:lvl1pPr marL="0" indent="0" algn="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627076" y="0"/>
            <a:ext cx="5720373"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5627076" y="2879725"/>
            <a:ext cx="5720373" cy="1500187"/>
          </a:xfrm>
        </p:spPr>
        <p:txBody>
          <a:bodyPr/>
          <a:lstStyle>
            <a:lvl1pPr marL="0" indent="0">
              <a:buNone/>
              <a:defRPr sz="2400">
                <a:solidFill>
                  <a:srgbClr val="C00000"/>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Date Placeholder 3">
            <a:extLst>
              <a:ext uri="{FF2B5EF4-FFF2-40B4-BE49-F238E27FC236}">
                <a16:creationId xmlns:a16="http://schemas.microsoft.com/office/drawing/2014/main" id="{F12B5258-B854-6243-B3E3-92308EA9A89E}"/>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16" name="Footer Placeholder 4">
            <a:extLst>
              <a:ext uri="{FF2B5EF4-FFF2-40B4-BE49-F238E27FC236}">
                <a16:creationId xmlns:a16="http://schemas.microsoft.com/office/drawing/2014/main" id="{4D75D44F-5EDC-0E45-9B09-570444D699FD}"/>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7" name="Slide Number Placeholder 5">
            <a:extLst>
              <a:ext uri="{FF2B5EF4-FFF2-40B4-BE49-F238E27FC236}">
                <a16:creationId xmlns:a16="http://schemas.microsoft.com/office/drawing/2014/main" id="{8CAB592E-E28A-2242-ADF8-AA325734138E}"/>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6484090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 name="Date Placeholder 3">
            <a:extLst>
              <a:ext uri="{FF2B5EF4-FFF2-40B4-BE49-F238E27FC236}">
                <a16:creationId xmlns:a16="http://schemas.microsoft.com/office/drawing/2014/main" id="{9F324AFE-7956-5F46-AF51-C7C4225EB344}"/>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17" name="Footer Placeholder 4">
            <a:extLst>
              <a:ext uri="{FF2B5EF4-FFF2-40B4-BE49-F238E27FC236}">
                <a16:creationId xmlns:a16="http://schemas.microsoft.com/office/drawing/2014/main" id="{F8DFD22E-04B2-2347-B6AC-DA2E50F03794}"/>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8" name="Slide Number Placeholder 5">
            <a:extLst>
              <a:ext uri="{FF2B5EF4-FFF2-40B4-BE49-F238E27FC236}">
                <a16:creationId xmlns:a16="http://schemas.microsoft.com/office/drawing/2014/main" id="{8C6DB669-7B8E-9B43-8BEC-AADB6D2732E5}"/>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
        <p:nvSpPr>
          <p:cNvPr id="19" name="Title 1">
            <a:extLst>
              <a:ext uri="{FF2B5EF4-FFF2-40B4-BE49-F238E27FC236}">
                <a16:creationId xmlns:a16="http://schemas.microsoft.com/office/drawing/2014/main" id="{0062B09C-AFFC-7248-B24F-2B54EBEAA371}"/>
              </a:ext>
            </a:extLst>
          </p:cNvPr>
          <p:cNvSpPr>
            <a:spLocks noGrp="1"/>
          </p:cNvSpPr>
          <p:nvPr>
            <p:ph type="title"/>
          </p:nvPr>
        </p:nvSpPr>
        <p:spPr>
          <a:xfrm>
            <a:off x="2919046" y="365125"/>
            <a:ext cx="8434754" cy="1325563"/>
          </a:xfrm>
        </p:spPr>
        <p:txBody>
          <a:bodyPr/>
          <a:lstStyle/>
          <a:p>
            <a:r>
              <a:rPr lang="en-US" dirty="0"/>
              <a:t>Click to edit Master title style</a:t>
            </a:r>
          </a:p>
        </p:txBody>
      </p:sp>
      <p:sp>
        <p:nvSpPr>
          <p:cNvPr id="20" name="Content Placeholder 2">
            <a:extLst>
              <a:ext uri="{FF2B5EF4-FFF2-40B4-BE49-F238E27FC236}">
                <a16:creationId xmlns:a16="http://schemas.microsoft.com/office/drawing/2014/main" id="{532E37AB-64E9-C24A-B943-C31A4E1F6106}"/>
              </a:ext>
            </a:extLst>
          </p:cNvPr>
          <p:cNvSpPr>
            <a:spLocks noGrp="1"/>
          </p:cNvSpPr>
          <p:nvPr>
            <p:ph idx="1"/>
          </p:nvPr>
        </p:nvSpPr>
        <p:spPr>
          <a:xfrm>
            <a:off x="2919046" y="1825625"/>
            <a:ext cx="8434753"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462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785804"/>
            <a:ext cx="5437065" cy="1990062"/>
          </a:xfrm>
        </p:spPr>
        <p:txBody>
          <a:bodyPr anchor="b"/>
          <a:lstStyle>
            <a:lvl1pPr>
              <a:defRPr sz="6000">
                <a:solidFill>
                  <a:schemeClr val="tx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2959755"/>
            <a:ext cx="5437065" cy="1122379"/>
          </a:xfrm>
        </p:spPr>
        <p:txBody>
          <a:bodyPr/>
          <a:lstStyle>
            <a:lvl1pPr marL="0" indent="0">
              <a:buNone/>
              <a:defRPr sz="2400">
                <a:solidFill>
                  <a:schemeClr val="tx1">
                    <a:lumMod val="65000"/>
                    <a:lumOff val="3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200" y="4433865"/>
            <a:ext cx="1333500" cy="1333500"/>
          </a:xfrm>
          <a:prstGeom prst="ellipse">
            <a:avLst/>
          </a:prstGeom>
          <a:solidFill>
            <a:schemeClr val="accent5"/>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263042" y="480663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263042" y="503396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263042" y="526129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latin typeface="Calibri" panose="020F0502020204030204" pitchFamily="34" charset="0"/>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hyperlink" Target="http://www.presentationgo.com/"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2"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3"/>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6" r:id="rId4"/>
    <p:sldLayoutId id="2147483691" r:id="rId5"/>
    <p:sldLayoutId id="2147483695" r:id="rId6"/>
    <p:sldLayoutId id="2147483692" r:id="rId7"/>
    <p:sldLayoutId id="2147483693" r:id="rId8"/>
    <p:sldLayoutId id="2147483694" r:id="rId9"/>
    <p:sldLayoutId id="2147483677" r:id="rId10"/>
  </p:sldLayoutIdLst>
  <p:hf hdr="0"/>
  <p:txStyles>
    <p:title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3680430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1121226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25075025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3">
            <a:extLst>
              <a:ext uri="{FF2B5EF4-FFF2-40B4-BE49-F238E27FC236}">
                <a16:creationId xmlns:a16="http://schemas.microsoft.com/office/drawing/2014/main" id="{2F9A93B3-AC2E-914A-A9CD-A04ABD49083B}"/>
              </a:ext>
            </a:extLst>
          </p:cNvPr>
          <p:cNvSpPr>
            <a:spLocks noGrp="1"/>
          </p:cNvSpPr>
          <p:nvPr>
            <p:ph type="title"/>
          </p:nvPr>
        </p:nvSpPr>
        <p:spPr/>
        <p:txBody>
          <a:bodyPr/>
          <a:lstStyle/>
          <a:p>
            <a:r>
              <a:rPr lang="en-US" dirty="0"/>
              <a:t>Title of your Section</a:t>
            </a:r>
          </a:p>
        </p:txBody>
      </p:sp>
      <p:sp>
        <p:nvSpPr>
          <p:cNvPr id="14" name="Text Placeholder 4">
            <a:extLst>
              <a:ext uri="{FF2B5EF4-FFF2-40B4-BE49-F238E27FC236}">
                <a16:creationId xmlns:a16="http://schemas.microsoft.com/office/drawing/2014/main" id="{838C5673-2F6D-794E-9590-790E834EF3A9}"/>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7</a:t>
            </a:fld>
            <a:endParaRPr lang="en-US"/>
          </a:p>
        </p:txBody>
      </p:sp>
    </p:spTree>
    <p:extLst>
      <p:ext uri="{BB962C8B-B14F-4D97-AF65-F5344CB8AC3E}">
        <p14:creationId xmlns:p14="http://schemas.microsoft.com/office/powerpoint/2010/main" val="2257438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8</a:t>
            </a:fld>
            <a:endParaRPr lang="en-US"/>
          </a:p>
        </p:txBody>
      </p:sp>
      <p:sp>
        <p:nvSpPr>
          <p:cNvPr id="7" name="Picture Placeholder 6">
            <a:extLst>
              <a:ext uri="{FF2B5EF4-FFF2-40B4-BE49-F238E27FC236}">
                <a16:creationId xmlns:a16="http://schemas.microsoft.com/office/drawing/2014/main" id="{1A31BFCF-2A73-E04D-85D9-363D90AC6CC4}"/>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a:xfrm>
            <a:off x="4356160" y="6124726"/>
            <a:ext cx="3077374" cy="564999"/>
          </a:xfrm>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0_T_PGO_POP-BRICK-16x9.pptx" id="{06A22F96-BC14-4ABF-8665-10C30C7D17B9}" vid="{43FC77A8-425C-45B7-BC89-308C1DDBE711}"/>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0_T_PGO_POP-BRICK-16x9.pptx" id="{06A22F96-BC14-4ABF-8665-10C30C7D17B9}" vid="{7994B81D-D2FB-4655-8791-1E193FB6864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383</TotalTime>
  <Words>553</Words>
  <PresentationFormat>Widescreen</PresentationFormat>
  <Paragraphs>68</Paragraphs>
  <Slides>10</Slides>
  <Notes>10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Slide</vt:lpstr>
      <vt:lpstr>Title of your Section</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POP BRICK</dc:title>
  <dc:creator>PresentationGO.com</dc:creator>
  <dc:description>© Copyright PresentationGo.com</dc:description>
  <dcterms:created xsi:type="dcterms:W3CDTF">2019-11-21T05:02:10Z</dcterms:created>
  <dcterms:modified xsi:type="dcterms:W3CDTF">2020-06-10T18:43:38Z</dcterms:modified>
  <cp:category>Templates</cp:category>
</cp:coreProperties>
</file>