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3"/>
  </p:notesMasterIdLst>
  <p:sldIdLst>
    <p:sldId id="350" r:id="rId3"/>
    <p:sldId id="348" r:id="rId4"/>
    <p:sldId id="354" r:id="rId5"/>
    <p:sldId id="349" r:id="rId6"/>
    <p:sldId id="346" r:id="rId7"/>
    <p:sldId id="353" r:id="rId8"/>
    <p:sldId id="347" r:id="rId9"/>
    <p:sldId id="351" r:id="rId10"/>
    <p:sldId id="352" r:id="rId11"/>
    <p:sldId id="307"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32" autoAdjust="0"/>
    <p:restoredTop sz="96327"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6/10/2020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2951505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1609326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8</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9</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914898" y="438633"/>
            <a:ext cx="3600452" cy="2486233"/>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914898" y="3016941"/>
            <a:ext cx="3600452" cy="1655762"/>
          </a:xfrm>
          <a:prstGeom prst="rect">
            <a:avLst/>
          </a:prstGeom>
        </p:spPr>
        <p:txBody>
          <a:bodyPr/>
          <a:lstStyle>
            <a:lvl1pPr marL="0" indent="0" algn="ctr">
              <a:buNone/>
              <a:defRPr sz="2400">
                <a:solidFill>
                  <a:schemeClr val="accent6">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2435086" y="365125"/>
            <a:ext cx="6080263" cy="1325563"/>
          </a:xfrm>
        </p:spPr>
        <p:txBody>
          <a:bodyPr/>
          <a:lstStyle>
            <a:lvl1pPr>
              <a:defRPr>
                <a:solidFill>
                  <a:schemeClr val="tx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4234070" y="1825625"/>
            <a:ext cx="4281279"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bg1"/>
                </a:solidFill>
              </a:defRPr>
            </a:lvl1pPr>
          </a:lstStyle>
          <a:p>
            <a:fld id="{A1B086EF-1F45-4ECD-8D5C-3F0C3828F6FB}" type="datetimeFigureOut">
              <a:rPr lang="en-US" smtClean="0"/>
              <a:pPr/>
              <a:t>6/10/2020</a:t>
            </a:fld>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bg1"/>
                </a:solidFill>
              </a:defRPr>
            </a:lvl1p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lvl1pPr>
              <a:defRPr>
                <a:solidFill>
                  <a:schemeClr val="bg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5662820" cy="1325563"/>
          </a:xfrm>
        </p:spPr>
        <p:txBody>
          <a:bodyPr/>
          <a:lstStyle>
            <a:lvl1pPr>
              <a:defRPr>
                <a:solidFill>
                  <a:schemeClr val="tx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66282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bg1"/>
                </a:solidFill>
              </a:defRPr>
            </a:lvl1pPr>
          </a:lstStyle>
          <a:p>
            <a:fld id="{A1B086EF-1F45-4ECD-8D5C-3F0C3828F6FB}" type="datetimeFigureOut">
              <a:rPr lang="en-US" smtClean="0"/>
              <a:pPr/>
              <a:t>6/10/2020</a:t>
            </a:fld>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bg1"/>
                </a:solidFill>
              </a:defRPr>
            </a:lvl1p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bg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425146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347621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451982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bg1"/>
                </a:solidFill>
              </a:defRPr>
            </a:lvl1pPr>
          </a:lstStyle>
          <a:p>
            <a:fld id="{A1B086EF-1F45-4ECD-8D5C-3F0C3828F6FB}" type="datetimeFigureOut">
              <a:rPr lang="en-US" smtClean="0"/>
              <a:pPr/>
              <a:t>6/10/2020</a:t>
            </a:fld>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bg1"/>
                </a:solidFill>
              </a:defRPr>
            </a:lvl1p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bg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836504"/>
            <a:ext cx="7886700" cy="1662977"/>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579846"/>
            <a:ext cx="7886700" cy="509804"/>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671390" y="576470"/>
            <a:ext cx="3839197" cy="195842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671390" y="2561881"/>
            <a:ext cx="3839197" cy="1500187"/>
          </a:xfrm>
          <a:prstGeom prst="rect">
            <a:avLst/>
          </a:prstGeom>
        </p:spPr>
        <p:txBody>
          <a:bodyPr/>
          <a:lstStyle>
            <a:lvl1pPr marL="0" indent="0">
              <a:buNone/>
              <a:defRPr sz="2400">
                <a:solidFill>
                  <a:srgbClr val="C00000"/>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688530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
        <p:nvSpPr>
          <p:cNvPr id="15" name="Title 1">
            <a:extLst>
              <a:ext uri="{FF2B5EF4-FFF2-40B4-BE49-F238E27FC236}">
                <a16:creationId xmlns:a16="http://schemas.microsoft.com/office/drawing/2014/main" id="{659B6AA3-BB36-0543-86C3-B4A3048D87B9}"/>
              </a:ext>
            </a:extLst>
          </p:cNvPr>
          <p:cNvSpPr>
            <a:spLocks noGrp="1"/>
          </p:cNvSpPr>
          <p:nvPr>
            <p:ph type="title"/>
          </p:nvPr>
        </p:nvSpPr>
        <p:spPr>
          <a:xfrm>
            <a:off x="2872409" y="365125"/>
            <a:ext cx="5642940" cy="1325563"/>
          </a:xfrm>
        </p:spPr>
        <p:txBody>
          <a:bodyPr/>
          <a:lstStyle>
            <a:lvl1pPr>
              <a:defRPr>
                <a:solidFill>
                  <a:schemeClr val="tx1"/>
                </a:solidFill>
              </a:defRPr>
            </a:lvl1pPr>
          </a:lstStyle>
          <a:p>
            <a:r>
              <a:rPr lang="en-US" dirty="0"/>
              <a:t>Click to edit Master title style</a:t>
            </a:r>
          </a:p>
        </p:txBody>
      </p:sp>
      <p:sp>
        <p:nvSpPr>
          <p:cNvPr id="16" name="Content Placeholder 2">
            <a:extLst>
              <a:ext uri="{FF2B5EF4-FFF2-40B4-BE49-F238E27FC236}">
                <a16:creationId xmlns:a16="http://schemas.microsoft.com/office/drawing/2014/main" id="{833B0AD0-2859-C14A-A2F0-DFD6C763F3FF}"/>
              </a:ext>
            </a:extLst>
          </p:cNvPr>
          <p:cNvSpPr>
            <a:spLocks noGrp="1"/>
          </p:cNvSpPr>
          <p:nvPr>
            <p:ph idx="1"/>
          </p:nvPr>
        </p:nvSpPr>
        <p:spPr>
          <a:xfrm>
            <a:off x="2872410" y="1825625"/>
            <a:ext cx="564294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2307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36526"/>
            <a:ext cx="4176712" cy="1816099"/>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2185971"/>
            <a:ext cx="3212616" cy="1153788"/>
          </a:xfrm>
          <a:prstGeom prst="rect">
            <a:avLst/>
          </a:prstGeo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623888" y="3938675"/>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2032897" y="4422913"/>
            <a:ext cx="1634642" cy="2169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2032897" y="4652981"/>
            <a:ext cx="1634642" cy="2169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2032897" y="4883049"/>
            <a:ext cx="1634642" cy="21695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n-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latin typeface="Calibri" panose="020F0502020204030204" pitchFamily="34" charset="0"/>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6/10/2020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6/10/2020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2"/>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3"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27" r:id="rId3"/>
    <p:sldLayoutId id="2147483714" r:id="rId4"/>
    <p:sldLayoutId id="2147483715" r:id="rId5"/>
    <p:sldLayoutId id="2147483728" r:id="rId6"/>
    <p:sldLayoutId id="2147483716" r:id="rId7"/>
    <p:sldLayoutId id="2147483717" r:id="rId8"/>
    <p:sldLayoutId id="2147483718" r:id="rId9"/>
    <p:sldLayoutId id="2147483726" r:id="rId10"/>
  </p:sldLayoutIdLst>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4914898" y="438633"/>
            <a:ext cx="3771902" cy="2486233"/>
          </a:xfrm>
        </p:spPr>
        <p:txBody>
          <a:bodyPr>
            <a:noAutofit/>
          </a:bodyPr>
          <a:lstStyle/>
          <a:p>
            <a:r>
              <a:rPr lang="en-US" sz="44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507274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387871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1278789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3">
            <a:extLst>
              <a:ext uri="{FF2B5EF4-FFF2-40B4-BE49-F238E27FC236}">
                <a16:creationId xmlns:a16="http://schemas.microsoft.com/office/drawing/2014/main" id="{45CAF7BF-C72B-FB43-BB8B-214F904FDA51}"/>
              </a:ext>
            </a:extLst>
          </p:cNvPr>
          <p:cNvSpPr>
            <a:spLocks noGrp="1"/>
          </p:cNvSpPr>
          <p:nvPr>
            <p:ph type="title"/>
          </p:nvPr>
        </p:nvSpPr>
        <p:spPr/>
        <p:txBody>
          <a:bodyPr>
            <a:normAutofit fontScale="90000"/>
          </a:bodyPr>
          <a:lstStyle/>
          <a:p>
            <a:r>
              <a:rPr lang="en-US" dirty="0"/>
              <a:t>Title of your Section</a:t>
            </a:r>
          </a:p>
        </p:txBody>
      </p:sp>
      <p:sp>
        <p:nvSpPr>
          <p:cNvPr id="14" name="Text Placeholder 4">
            <a:extLst>
              <a:ext uri="{FF2B5EF4-FFF2-40B4-BE49-F238E27FC236}">
                <a16:creationId xmlns:a16="http://schemas.microsoft.com/office/drawing/2014/main" id="{2B5B4B11-878F-7C4C-AA54-7FF78FBB6017}"/>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6</a:t>
            </a:fld>
            <a:endParaRPr lang="en-US"/>
          </a:p>
        </p:txBody>
      </p:sp>
    </p:spTree>
    <p:extLst>
      <p:ext uri="{BB962C8B-B14F-4D97-AF65-F5344CB8AC3E}">
        <p14:creationId xmlns:p14="http://schemas.microsoft.com/office/powerpoint/2010/main" val="3816631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7</a:t>
            </a:fld>
            <a:endParaRPr lang="en-US"/>
          </a:p>
        </p:txBody>
      </p:sp>
      <p:sp>
        <p:nvSpPr>
          <p:cNvPr id="11" name="Title 1">
            <a:extLst>
              <a:ext uri="{FF2B5EF4-FFF2-40B4-BE49-F238E27FC236}">
                <a16:creationId xmlns:a16="http://schemas.microsoft.com/office/drawing/2014/main" id="{A50B69A4-DC85-8041-86D7-4E7A886975D9}"/>
              </a:ext>
            </a:extLst>
          </p:cNvPr>
          <p:cNvSpPr>
            <a:spLocks noGrp="1"/>
          </p:cNvSpPr>
          <p:nvPr>
            <p:ph type="title"/>
          </p:nvPr>
        </p:nvSpPr>
        <p:spPr/>
        <p:txBody>
          <a:bodyPr/>
          <a:lstStyle/>
          <a:p>
            <a:r>
              <a:rPr lang="en-US" dirty="0"/>
              <a:t>Title of your Slide</a:t>
            </a:r>
          </a:p>
        </p:txBody>
      </p:sp>
      <p:sp>
        <p:nvSpPr>
          <p:cNvPr id="12" name="Content Placeholder 2">
            <a:extLst>
              <a:ext uri="{FF2B5EF4-FFF2-40B4-BE49-F238E27FC236}">
                <a16:creationId xmlns:a16="http://schemas.microsoft.com/office/drawing/2014/main" id="{40174D4B-39D5-1B47-979B-36FD4E2E66E1}"/>
              </a:ext>
            </a:extLst>
          </p:cNvPr>
          <p:cNvSpPr>
            <a:spLocks noGrp="1"/>
          </p:cNvSpPr>
          <p:nvPr>
            <p:ph idx="1"/>
          </p:nvPr>
        </p:nvSpPr>
        <p:spPr>
          <a:prstGeom prst="rect">
            <a:avLst/>
          </a:prstGeom>
        </p:spPr>
        <p:txBody>
          <a:bodyPr>
            <a:normAutofit fontScale="92500"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460001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8</a:t>
            </a:fld>
            <a:endParaRPr lang="en-US"/>
          </a:p>
        </p:txBody>
      </p:sp>
      <p:sp>
        <p:nvSpPr>
          <p:cNvPr id="10" name="Picture Placeholder 9">
            <a:extLst>
              <a:ext uri="{FF2B5EF4-FFF2-40B4-BE49-F238E27FC236}">
                <a16:creationId xmlns:a16="http://schemas.microsoft.com/office/drawing/2014/main" id="{77B2D6AC-2787-4B70-82A3-360F8D0E22F2}"/>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0_T_PGO_POP-BRICK-4x3.pptx" id="{0ACCCE60-AA48-4AF7-A16B-FC25A1D4BC6F}" vid="{68468FB1-1295-472C-9857-C80E8D0F083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0_T_PGO_POP-BRICK-4x3.pptx" id="{0ACCCE60-AA48-4AF7-A16B-FC25A1D4BC6F}" vid="{BB98B25F-2014-429A-884A-BB1A24E07C7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353</TotalTime>
  <Words>484</Words>
  <PresentationFormat>On-screen Show (4:3)</PresentationFormat>
  <Paragraphs>68</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Slide</vt:lpstr>
      <vt:lpstr>Title of your Section</vt:lpstr>
      <vt:lpstr>Title of your Section</vt:lpstr>
      <vt:lpstr>Title of your Slide</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 BRICK</dc:title>
  <dc:creator>PresentationGO.com</dc:creator>
  <dc:description>© Copyright PresentationGo.com</dc:description>
  <dcterms:created xsi:type="dcterms:W3CDTF">2019-11-21T05:08:20Z</dcterms:created>
  <dcterms:modified xsi:type="dcterms:W3CDTF">2020-06-10T18:43:18Z</dcterms:modified>
  <cp:category>Templates</cp:category>
</cp:coreProperties>
</file>