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08" autoAdjust="0"/>
    <p:restoredTop sz="93644" autoAdjust="0"/>
  </p:normalViewPr>
  <p:slideViewPr>
    <p:cSldViewPr snapToGrid="0">
      <p:cViewPr varScale="1">
        <p:scale>
          <a:sx n="146" d="100"/>
          <a:sy n="146" d="100"/>
        </p:scale>
        <p:origin x="534" y="12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858780" y="2162958"/>
            <a:ext cx="8474440" cy="1634342"/>
          </a:xfr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767528" y="3602038"/>
            <a:ext cx="4656944" cy="622796"/>
          </a:xfrm>
        </p:spPr>
        <p:txBody>
          <a:bodyPr anchor="ct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4" name="Shape">
            <a:extLst>
              <a:ext uri="{FF2B5EF4-FFF2-40B4-BE49-F238E27FC236}">
                <a16:creationId xmlns:a16="http://schemas.microsoft.com/office/drawing/2014/main" id="{099702D5-8E25-4B4C-898D-95B231768839}"/>
              </a:ext>
            </a:extLst>
          </p:cNvPr>
          <p:cNvSpPr/>
          <p:nvPr/>
        </p:nvSpPr>
        <p:spPr>
          <a:xfrm>
            <a:off x="1524000" y="1955074"/>
            <a:ext cx="9315283" cy="2065949"/>
          </a:xfrm>
          <a:custGeom>
            <a:avLst/>
            <a:gdLst/>
            <a:ahLst/>
            <a:cxnLst>
              <a:cxn ang="0">
                <a:pos x="wd2" y="hd2"/>
              </a:cxn>
              <a:cxn ang="5400000">
                <a:pos x="wd2" y="hd2"/>
              </a:cxn>
              <a:cxn ang="10800000">
                <a:pos x="wd2" y="hd2"/>
              </a:cxn>
              <a:cxn ang="16200000">
                <a:pos x="wd2" y="hd2"/>
              </a:cxn>
            </a:cxnLst>
            <a:rect l="0" t="0" r="r" b="b"/>
            <a:pathLst>
              <a:path w="21600" h="21600" extrusionOk="0">
                <a:moveTo>
                  <a:pt x="19205" y="21600"/>
                </a:moveTo>
                <a:lnTo>
                  <a:pt x="16713" y="21600"/>
                </a:lnTo>
                <a:cubicBezTo>
                  <a:pt x="16638" y="21600"/>
                  <a:pt x="16573" y="21309"/>
                  <a:pt x="16573" y="20970"/>
                </a:cubicBezTo>
                <a:cubicBezTo>
                  <a:pt x="16573" y="20631"/>
                  <a:pt x="16638" y="20341"/>
                  <a:pt x="16713" y="20341"/>
                </a:cubicBezTo>
                <a:lnTo>
                  <a:pt x="19205" y="20341"/>
                </a:lnTo>
                <a:cubicBezTo>
                  <a:pt x="20365" y="20341"/>
                  <a:pt x="21310" y="16079"/>
                  <a:pt x="21310" y="10848"/>
                </a:cubicBezTo>
                <a:cubicBezTo>
                  <a:pt x="21310" y="5618"/>
                  <a:pt x="20365" y="1356"/>
                  <a:pt x="19205" y="1356"/>
                </a:cubicBezTo>
                <a:lnTo>
                  <a:pt x="2395" y="1356"/>
                </a:lnTo>
                <a:cubicBezTo>
                  <a:pt x="1235" y="1308"/>
                  <a:pt x="290" y="5570"/>
                  <a:pt x="290" y="10800"/>
                </a:cubicBezTo>
                <a:cubicBezTo>
                  <a:pt x="290" y="16030"/>
                  <a:pt x="1235" y="20292"/>
                  <a:pt x="2395" y="20292"/>
                </a:cubicBezTo>
                <a:lnTo>
                  <a:pt x="4887" y="20292"/>
                </a:lnTo>
                <a:cubicBezTo>
                  <a:pt x="4962" y="20292"/>
                  <a:pt x="5027" y="20583"/>
                  <a:pt x="5027" y="20922"/>
                </a:cubicBezTo>
                <a:cubicBezTo>
                  <a:pt x="5027" y="21261"/>
                  <a:pt x="4962" y="21552"/>
                  <a:pt x="4887" y="21552"/>
                </a:cubicBezTo>
                <a:lnTo>
                  <a:pt x="2395" y="21552"/>
                </a:lnTo>
                <a:cubicBezTo>
                  <a:pt x="1074" y="21552"/>
                  <a:pt x="0" y="16709"/>
                  <a:pt x="0" y="10752"/>
                </a:cubicBezTo>
                <a:cubicBezTo>
                  <a:pt x="0" y="4795"/>
                  <a:pt x="1074" y="0"/>
                  <a:pt x="2395" y="0"/>
                </a:cubicBezTo>
                <a:lnTo>
                  <a:pt x="19205" y="0"/>
                </a:lnTo>
                <a:cubicBezTo>
                  <a:pt x="20526" y="0"/>
                  <a:pt x="21600" y="4843"/>
                  <a:pt x="21600" y="10800"/>
                </a:cubicBezTo>
                <a:cubicBezTo>
                  <a:pt x="21600" y="16757"/>
                  <a:pt x="20526" y="21600"/>
                  <a:pt x="19205" y="2160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B53C77A-77F8-744F-A585-0BC0D8B9AF84}"/>
              </a:ext>
            </a:extLst>
          </p:cNvPr>
          <p:cNvSpPr/>
          <p:nvPr/>
        </p:nvSpPr>
        <p:spPr>
          <a:xfrm>
            <a:off x="4812836" y="4224834"/>
            <a:ext cx="2682026" cy="120440"/>
          </a:xfrm>
          <a:custGeom>
            <a:avLst/>
            <a:gdLst/>
            <a:ahLst/>
            <a:cxnLst>
              <a:cxn ang="0">
                <a:pos x="wd2" y="hd2"/>
              </a:cxn>
              <a:cxn ang="5400000">
                <a:pos x="wd2" y="hd2"/>
              </a:cxn>
              <a:cxn ang="10800000">
                <a:pos x="wd2" y="hd2"/>
              </a:cxn>
              <a:cxn ang="16200000">
                <a:pos x="wd2" y="hd2"/>
              </a:cxn>
            </a:cxnLst>
            <a:rect l="0" t="0" r="r" b="b"/>
            <a:pathLst>
              <a:path w="21600" h="21600" extrusionOk="0">
                <a:moveTo>
                  <a:pt x="21115" y="21600"/>
                </a:moveTo>
                <a:lnTo>
                  <a:pt x="485" y="21600"/>
                </a:lnTo>
                <a:cubicBezTo>
                  <a:pt x="224" y="21600"/>
                  <a:pt x="0" y="16615"/>
                  <a:pt x="0" y="10800"/>
                </a:cubicBezTo>
                <a:cubicBezTo>
                  <a:pt x="0" y="4985"/>
                  <a:pt x="224" y="0"/>
                  <a:pt x="485" y="0"/>
                </a:cubicBezTo>
                <a:lnTo>
                  <a:pt x="21115" y="0"/>
                </a:lnTo>
                <a:cubicBezTo>
                  <a:pt x="21376" y="0"/>
                  <a:pt x="21600" y="4985"/>
                  <a:pt x="21600" y="10800"/>
                </a:cubicBezTo>
                <a:cubicBezTo>
                  <a:pt x="21600" y="16615"/>
                  <a:pt x="21413" y="21600"/>
                  <a:pt x="21115"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168400" y="365125"/>
            <a:ext cx="760084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747016" y="2182301"/>
            <a:ext cx="8606783" cy="39946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Shape">
            <a:extLst>
              <a:ext uri="{FF2B5EF4-FFF2-40B4-BE49-F238E27FC236}">
                <a16:creationId xmlns:a16="http://schemas.microsoft.com/office/drawing/2014/main" id="{2595B86D-3418-7149-8BD5-3DAC3BEF3B22}"/>
              </a:ext>
            </a:extLst>
          </p:cNvPr>
          <p:cNvSpPr/>
          <p:nvPr/>
        </p:nvSpPr>
        <p:spPr>
          <a:xfrm>
            <a:off x="0" y="255018"/>
            <a:ext cx="9444983" cy="3006277"/>
          </a:xfrm>
          <a:custGeom>
            <a:avLst/>
            <a:gdLst/>
            <a:ahLst/>
            <a:cxnLst>
              <a:cxn ang="0">
                <a:pos x="wd2" y="hd2"/>
              </a:cxn>
              <a:cxn ang="5400000">
                <a:pos x="wd2" y="hd2"/>
              </a:cxn>
              <a:cxn ang="10800000">
                <a:pos x="wd2" y="hd2"/>
              </a:cxn>
              <a:cxn ang="16200000">
                <a:pos x="wd2" y="hd2"/>
              </a:cxn>
            </a:cxnLst>
            <a:rect l="0" t="0" r="r" b="b"/>
            <a:pathLst>
              <a:path w="21600" h="21600" extrusionOk="0">
                <a:moveTo>
                  <a:pt x="19810" y="0"/>
                </a:moveTo>
                <a:lnTo>
                  <a:pt x="2977" y="0"/>
                </a:lnTo>
                <a:cubicBezTo>
                  <a:pt x="1992" y="0"/>
                  <a:pt x="1186" y="2529"/>
                  <a:pt x="1186" y="5625"/>
                </a:cubicBezTo>
                <a:cubicBezTo>
                  <a:pt x="1186" y="8720"/>
                  <a:pt x="1992" y="11249"/>
                  <a:pt x="2977" y="11249"/>
                </a:cubicBezTo>
                <a:lnTo>
                  <a:pt x="4110" y="11249"/>
                </a:lnTo>
                <a:cubicBezTo>
                  <a:pt x="4937" y="11249"/>
                  <a:pt x="5615" y="13379"/>
                  <a:pt x="5615" y="15975"/>
                </a:cubicBezTo>
                <a:cubicBezTo>
                  <a:pt x="5615" y="18571"/>
                  <a:pt x="4937" y="20701"/>
                  <a:pt x="4110" y="20701"/>
                </a:cubicBezTo>
                <a:lnTo>
                  <a:pt x="0" y="20701"/>
                </a:lnTo>
                <a:lnTo>
                  <a:pt x="0" y="21600"/>
                </a:lnTo>
                <a:lnTo>
                  <a:pt x="4110" y="21600"/>
                </a:lnTo>
                <a:cubicBezTo>
                  <a:pt x="5095" y="21600"/>
                  <a:pt x="5901" y="19071"/>
                  <a:pt x="5901" y="15975"/>
                </a:cubicBezTo>
                <a:cubicBezTo>
                  <a:pt x="5901" y="12880"/>
                  <a:pt x="5095" y="10351"/>
                  <a:pt x="4110" y="10351"/>
                </a:cubicBezTo>
                <a:lnTo>
                  <a:pt x="2977" y="10351"/>
                </a:lnTo>
                <a:cubicBezTo>
                  <a:pt x="2150" y="10351"/>
                  <a:pt x="1472" y="8221"/>
                  <a:pt x="1472" y="5625"/>
                </a:cubicBezTo>
                <a:cubicBezTo>
                  <a:pt x="1472" y="3029"/>
                  <a:pt x="2150" y="899"/>
                  <a:pt x="2977" y="899"/>
                </a:cubicBezTo>
                <a:lnTo>
                  <a:pt x="19810" y="899"/>
                </a:lnTo>
                <a:cubicBezTo>
                  <a:pt x="20636" y="899"/>
                  <a:pt x="21314" y="3029"/>
                  <a:pt x="21314" y="5625"/>
                </a:cubicBezTo>
                <a:cubicBezTo>
                  <a:pt x="21314" y="8221"/>
                  <a:pt x="20636" y="10351"/>
                  <a:pt x="19810" y="10351"/>
                </a:cubicBezTo>
                <a:lnTo>
                  <a:pt x="13485" y="10351"/>
                </a:lnTo>
                <a:cubicBezTo>
                  <a:pt x="13411" y="10351"/>
                  <a:pt x="13348" y="10550"/>
                  <a:pt x="13348" y="10783"/>
                </a:cubicBezTo>
                <a:cubicBezTo>
                  <a:pt x="13348" y="11016"/>
                  <a:pt x="13411" y="11216"/>
                  <a:pt x="13485" y="11216"/>
                </a:cubicBezTo>
                <a:lnTo>
                  <a:pt x="19810" y="11216"/>
                </a:lnTo>
                <a:cubicBezTo>
                  <a:pt x="20795" y="11216"/>
                  <a:pt x="21600" y="8687"/>
                  <a:pt x="21600" y="5591"/>
                </a:cubicBezTo>
                <a:cubicBezTo>
                  <a:pt x="21600" y="2496"/>
                  <a:pt x="20805" y="0"/>
                  <a:pt x="19810"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095E02E-08A1-1342-8EE7-ECBAB4A92328}"/>
              </a:ext>
            </a:extLst>
          </p:cNvPr>
          <p:cNvSpPr/>
          <p:nvPr/>
        </p:nvSpPr>
        <p:spPr>
          <a:xfrm>
            <a:off x="2918262" y="1876275"/>
            <a:ext cx="2682026" cy="120440"/>
          </a:xfrm>
          <a:custGeom>
            <a:avLst/>
            <a:gdLst/>
            <a:ahLst/>
            <a:cxnLst>
              <a:cxn ang="0">
                <a:pos x="wd2" y="hd2"/>
              </a:cxn>
              <a:cxn ang="5400000">
                <a:pos x="wd2" y="hd2"/>
              </a:cxn>
              <a:cxn ang="10800000">
                <a:pos x="wd2" y="hd2"/>
              </a:cxn>
              <a:cxn ang="16200000">
                <a:pos x="wd2" y="hd2"/>
              </a:cxn>
            </a:cxnLst>
            <a:rect l="0" t="0" r="r" b="b"/>
            <a:pathLst>
              <a:path w="21600" h="21600" extrusionOk="0">
                <a:moveTo>
                  <a:pt x="21115" y="21600"/>
                </a:moveTo>
                <a:lnTo>
                  <a:pt x="485" y="21600"/>
                </a:lnTo>
                <a:cubicBezTo>
                  <a:pt x="224" y="21600"/>
                  <a:pt x="0" y="16615"/>
                  <a:pt x="0" y="10800"/>
                </a:cubicBezTo>
                <a:cubicBezTo>
                  <a:pt x="0" y="4985"/>
                  <a:pt x="224" y="0"/>
                  <a:pt x="485" y="0"/>
                </a:cubicBezTo>
                <a:lnTo>
                  <a:pt x="21115" y="0"/>
                </a:lnTo>
                <a:cubicBezTo>
                  <a:pt x="21376" y="0"/>
                  <a:pt x="21600" y="4985"/>
                  <a:pt x="21600" y="10800"/>
                </a:cubicBezTo>
                <a:cubicBezTo>
                  <a:pt x="21600" y="16615"/>
                  <a:pt x="21376" y="21600"/>
                  <a:pt x="21115"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593298" y="5583238"/>
            <a:ext cx="8608102" cy="668612"/>
          </a:xfrm>
        </p:spPr>
        <p:txBody>
          <a:bodyPr/>
          <a:lstStyle>
            <a:lvl1pPr algn="r">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479685"/>
            <a:ext cx="10515600" cy="47453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4" name="Shape">
            <a:extLst>
              <a:ext uri="{FF2B5EF4-FFF2-40B4-BE49-F238E27FC236}">
                <a16:creationId xmlns:a16="http://schemas.microsoft.com/office/drawing/2014/main" id="{05B60A46-28D8-EE41-8283-BC16FB0776C3}"/>
              </a:ext>
            </a:extLst>
          </p:cNvPr>
          <p:cNvSpPr/>
          <p:nvPr/>
        </p:nvSpPr>
        <p:spPr>
          <a:xfrm>
            <a:off x="2209800" y="5380336"/>
            <a:ext cx="9532998" cy="1477664"/>
          </a:xfrm>
          <a:custGeom>
            <a:avLst/>
            <a:gdLst/>
            <a:ahLst/>
            <a:cxnLst>
              <a:cxn ang="0">
                <a:pos x="wd2" y="hd2"/>
              </a:cxn>
              <a:cxn ang="5400000">
                <a:pos x="wd2" y="hd2"/>
              </a:cxn>
              <a:cxn ang="10800000">
                <a:pos x="wd2" y="hd2"/>
              </a:cxn>
              <a:cxn ang="16200000">
                <a:pos x="wd2" y="hd2"/>
              </a:cxn>
            </a:cxnLst>
            <a:rect l="0" t="0" r="r" b="b"/>
            <a:pathLst>
              <a:path w="21600" h="21600" extrusionOk="0">
                <a:moveTo>
                  <a:pt x="20393" y="0"/>
                </a:moveTo>
                <a:lnTo>
                  <a:pt x="1207" y="0"/>
                </a:lnTo>
                <a:cubicBezTo>
                  <a:pt x="546" y="0"/>
                  <a:pt x="0" y="3453"/>
                  <a:pt x="0" y="7787"/>
                </a:cubicBezTo>
                <a:cubicBezTo>
                  <a:pt x="0" y="12053"/>
                  <a:pt x="535" y="15574"/>
                  <a:pt x="1207" y="15574"/>
                </a:cubicBezTo>
                <a:lnTo>
                  <a:pt x="13623" y="15574"/>
                </a:lnTo>
                <a:cubicBezTo>
                  <a:pt x="13697" y="15574"/>
                  <a:pt x="13760" y="15167"/>
                  <a:pt x="13760" y="14693"/>
                </a:cubicBezTo>
                <a:cubicBezTo>
                  <a:pt x="13760" y="14219"/>
                  <a:pt x="13697" y="13813"/>
                  <a:pt x="13623" y="13813"/>
                </a:cubicBezTo>
                <a:lnTo>
                  <a:pt x="1207" y="13813"/>
                </a:lnTo>
                <a:cubicBezTo>
                  <a:pt x="703" y="13813"/>
                  <a:pt x="283" y="11172"/>
                  <a:pt x="283" y="7855"/>
                </a:cubicBezTo>
                <a:cubicBezTo>
                  <a:pt x="283" y="4604"/>
                  <a:pt x="693" y="1896"/>
                  <a:pt x="1207" y="1896"/>
                </a:cubicBezTo>
                <a:lnTo>
                  <a:pt x="20393" y="1896"/>
                </a:lnTo>
                <a:cubicBezTo>
                  <a:pt x="20897" y="1896"/>
                  <a:pt x="21317" y="4537"/>
                  <a:pt x="21317" y="7855"/>
                </a:cubicBezTo>
                <a:cubicBezTo>
                  <a:pt x="21317" y="11105"/>
                  <a:pt x="20907" y="13813"/>
                  <a:pt x="20393" y="13813"/>
                </a:cubicBezTo>
                <a:lnTo>
                  <a:pt x="19669" y="13813"/>
                </a:lnTo>
                <a:cubicBezTo>
                  <a:pt x="19008" y="13813"/>
                  <a:pt x="18462" y="17266"/>
                  <a:pt x="18462" y="21600"/>
                </a:cubicBezTo>
                <a:lnTo>
                  <a:pt x="18745" y="21600"/>
                </a:lnTo>
                <a:cubicBezTo>
                  <a:pt x="18745" y="18350"/>
                  <a:pt x="19155" y="15641"/>
                  <a:pt x="19669" y="15641"/>
                </a:cubicBezTo>
                <a:lnTo>
                  <a:pt x="20393" y="15641"/>
                </a:lnTo>
                <a:cubicBezTo>
                  <a:pt x="21054" y="15641"/>
                  <a:pt x="21600" y="12188"/>
                  <a:pt x="21600" y="7855"/>
                </a:cubicBezTo>
                <a:cubicBezTo>
                  <a:pt x="21600" y="3521"/>
                  <a:pt x="21054" y="0"/>
                  <a:pt x="20393"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4B6108F7-405C-924F-BE80-B166AD4A924B}"/>
              </a:ext>
            </a:extLst>
          </p:cNvPr>
          <p:cNvSpPr/>
          <p:nvPr/>
        </p:nvSpPr>
        <p:spPr>
          <a:xfrm>
            <a:off x="8416902" y="6445734"/>
            <a:ext cx="1783383" cy="120440"/>
          </a:xfrm>
          <a:custGeom>
            <a:avLst/>
            <a:gdLst/>
            <a:ahLst/>
            <a:cxnLst>
              <a:cxn ang="0">
                <a:pos x="wd2" y="hd2"/>
              </a:cxn>
              <a:cxn ang="5400000">
                <a:pos x="wd2" y="hd2"/>
              </a:cxn>
              <a:cxn ang="10800000">
                <a:pos x="wd2" y="hd2"/>
              </a:cxn>
              <a:cxn ang="16200000">
                <a:pos x="wd2" y="hd2"/>
              </a:cxn>
            </a:cxnLst>
            <a:rect l="0" t="0" r="r" b="b"/>
            <a:pathLst>
              <a:path w="21600" h="21600" extrusionOk="0">
                <a:moveTo>
                  <a:pt x="20871" y="21600"/>
                </a:moveTo>
                <a:lnTo>
                  <a:pt x="729" y="21600"/>
                </a:lnTo>
                <a:cubicBezTo>
                  <a:pt x="337" y="21600"/>
                  <a:pt x="0" y="16615"/>
                  <a:pt x="0" y="10800"/>
                </a:cubicBezTo>
                <a:cubicBezTo>
                  <a:pt x="0" y="4985"/>
                  <a:pt x="337" y="0"/>
                  <a:pt x="729" y="0"/>
                </a:cubicBezTo>
                <a:lnTo>
                  <a:pt x="20871" y="0"/>
                </a:lnTo>
                <a:cubicBezTo>
                  <a:pt x="21263" y="0"/>
                  <a:pt x="21600" y="4985"/>
                  <a:pt x="21600" y="10800"/>
                </a:cubicBezTo>
                <a:cubicBezTo>
                  <a:pt x="21600" y="16615"/>
                  <a:pt x="21263" y="21600"/>
                  <a:pt x="20871"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963711" y="1901825"/>
            <a:ext cx="7899818" cy="1500187"/>
          </a:xfrm>
        </p:spPr>
        <p:txBody>
          <a:bodyPr anchor="ctr"/>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000406" y="3972568"/>
            <a:ext cx="4347043" cy="138850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a:solidFill>
            <a:schemeClr val="bg1">
              <a:alpha val="60000"/>
            </a:schemeClr>
          </a:solidFill>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a:solidFill>
            <a:schemeClr val="bg1">
              <a:alpha val="60000"/>
            </a:schemeClr>
          </a:solidFill>
        </p:spPr>
        <p:txBody>
          <a:bodyPr/>
          <a:lstStyle>
            <a:lvl1pPr>
              <a:defRPr>
                <a:solidFill>
                  <a:schemeClr val="tx1"/>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5" name="Shape">
            <a:extLst>
              <a:ext uri="{FF2B5EF4-FFF2-40B4-BE49-F238E27FC236}">
                <a16:creationId xmlns:a16="http://schemas.microsoft.com/office/drawing/2014/main" id="{AF7FC433-A8CB-E547-80A0-90193E763F3B}"/>
              </a:ext>
            </a:extLst>
          </p:cNvPr>
          <p:cNvSpPr/>
          <p:nvPr/>
        </p:nvSpPr>
        <p:spPr>
          <a:xfrm>
            <a:off x="1297149" y="1656483"/>
            <a:ext cx="10894851" cy="4011457"/>
          </a:xfrm>
          <a:custGeom>
            <a:avLst/>
            <a:gdLst/>
            <a:ahLst/>
            <a:cxnLst>
              <a:cxn ang="0">
                <a:pos x="wd2" y="hd2"/>
              </a:cxn>
              <a:cxn ang="5400000">
                <a:pos x="wd2" y="hd2"/>
              </a:cxn>
              <a:cxn ang="10800000">
                <a:pos x="wd2" y="hd2"/>
              </a:cxn>
              <a:cxn ang="16200000">
                <a:pos x="wd2" y="hd2"/>
              </a:cxn>
            </a:cxnLst>
            <a:rect l="0" t="0" r="r" b="b"/>
            <a:pathLst>
              <a:path w="21600" h="21600" extrusionOk="0">
                <a:moveTo>
                  <a:pt x="12077" y="20902"/>
                </a:moveTo>
                <a:cubicBezTo>
                  <a:pt x="11085" y="20902"/>
                  <a:pt x="10277" y="18707"/>
                  <a:pt x="10277" y="16013"/>
                </a:cubicBezTo>
                <a:cubicBezTo>
                  <a:pt x="10277" y="13319"/>
                  <a:pt x="11085" y="11124"/>
                  <a:pt x="12077" y="11124"/>
                </a:cubicBezTo>
                <a:lnTo>
                  <a:pt x="14207" y="11124"/>
                </a:lnTo>
                <a:cubicBezTo>
                  <a:pt x="14226" y="11124"/>
                  <a:pt x="14235" y="11124"/>
                  <a:pt x="14253" y="11099"/>
                </a:cubicBezTo>
                <a:cubicBezTo>
                  <a:pt x="14262" y="11124"/>
                  <a:pt x="14281" y="11124"/>
                  <a:pt x="14299" y="11124"/>
                </a:cubicBezTo>
                <a:lnTo>
                  <a:pt x="16430" y="11124"/>
                </a:lnTo>
                <a:cubicBezTo>
                  <a:pt x="17559" y="11124"/>
                  <a:pt x="18478" y="8630"/>
                  <a:pt x="18478" y="5562"/>
                </a:cubicBezTo>
                <a:cubicBezTo>
                  <a:pt x="18478" y="2494"/>
                  <a:pt x="17559" y="0"/>
                  <a:pt x="16430" y="0"/>
                </a:cubicBezTo>
                <a:lnTo>
                  <a:pt x="2048" y="0"/>
                </a:lnTo>
                <a:cubicBezTo>
                  <a:pt x="918" y="0"/>
                  <a:pt x="0" y="2494"/>
                  <a:pt x="0" y="5562"/>
                </a:cubicBezTo>
                <a:cubicBezTo>
                  <a:pt x="0" y="8630"/>
                  <a:pt x="918" y="11124"/>
                  <a:pt x="2048" y="11124"/>
                </a:cubicBezTo>
                <a:lnTo>
                  <a:pt x="4179" y="11124"/>
                </a:lnTo>
                <a:cubicBezTo>
                  <a:pt x="4243" y="11124"/>
                  <a:pt x="4298" y="10975"/>
                  <a:pt x="4298" y="10800"/>
                </a:cubicBezTo>
                <a:cubicBezTo>
                  <a:pt x="4298" y="10625"/>
                  <a:pt x="4243" y="10476"/>
                  <a:pt x="4179" y="10476"/>
                </a:cubicBezTo>
                <a:lnTo>
                  <a:pt x="2048" y="10476"/>
                </a:lnTo>
                <a:cubicBezTo>
                  <a:pt x="1056" y="10476"/>
                  <a:pt x="248" y="8281"/>
                  <a:pt x="248" y="5587"/>
                </a:cubicBezTo>
                <a:cubicBezTo>
                  <a:pt x="248" y="2893"/>
                  <a:pt x="1056" y="698"/>
                  <a:pt x="2048" y="698"/>
                </a:cubicBezTo>
                <a:lnTo>
                  <a:pt x="16420" y="698"/>
                </a:lnTo>
                <a:cubicBezTo>
                  <a:pt x="17412" y="698"/>
                  <a:pt x="18220" y="2893"/>
                  <a:pt x="18220" y="5587"/>
                </a:cubicBezTo>
                <a:cubicBezTo>
                  <a:pt x="18220" y="8281"/>
                  <a:pt x="17412" y="10476"/>
                  <a:pt x="16420" y="10476"/>
                </a:cubicBezTo>
                <a:lnTo>
                  <a:pt x="14290" y="10476"/>
                </a:lnTo>
                <a:cubicBezTo>
                  <a:pt x="14271" y="10476"/>
                  <a:pt x="14262" y="10476"/>
                  <a:pt x="14244" y="10501"/>
                </a:cubicBezTo>
                <a:cubicBezTo>
                  <a:pt x="14235" y="10476"/>
                  <a:pt x="14216" y="10476"/>
                  <a:pt x="14198" y="10476"/>
                </a:cubicBezTo>
                <a:lnTo>
                  <a:pt x="12067" y="10476"/>
                </a:lnTo>
                <a:cubicBezTo>
                  <a:pt x="10938" y="10476"/>
                  <a:pt x="10019" y="12970"/>
                  <a:pt x="10019" y="16038"/>
                </a:cubicBezTo>
                <a:cubicBezTo>
                  <a:pt x="10019" y="19106"/>
                  <a:pt x="10938" y="21600"/>
                  <a:pt x="12067" y="21600"/>
                </a:cubicBezTo>
                <a:lnTo>
                  <a:pt x="21600" y="21600"/>
                </a:lnTo>
                <a:lnTo>
                  <a:pt x="21600" y="20927"/>
                </a:lnTo>
                <a:lnTo>
                  <a:pt x="12077" y="20927"/>
                </a:ln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D85184F9-39F6-3D49-B779-AE8032533A9A}"/>
              </a:ext>
            </a:extLst>
          </p:cNvPr>
          <p:cNvSpPr/>
          <p:nvPr/>
        </p:nvSpPr>
        <p:spPr>
          <a:xfrm>
            <a:off x="3520591" y="3972568"/>
            <a:ext cx="2682529" cy="120440"/>
          </a:xfrm>
          <a:custGeom>
            <a:avLst/>
            <a:gdLst/>
            <a:ahLst/>
            <a:cxnLst>
              <a:cxn ang="0">
                <a:pos x="wd2" y="hd2"/>
              </a:cxn>
              <a:cxn ang="5400000">
                <a:pos x="wd2" y="hd2"/>
              </a:cxn>
              <a:cxn ang="10800000">
                <a:pos x="wd2" y="hd2"/>
              </a:cxn>
              <a:cxn ang="16200000">
                <a:pos x="wd2" y="hd2"/>
              </a:cxn>
            </a:cxnLst>
            <a:rect l="0" t="0" r="r" b="b"/>
            <a:pathLst>
              <a:path w="21567" h="21600" extrusionOk="0">
                <a:moveTo>
                  <a:pt x="21079" y="21600"/>
                </a:moveTo>
                <a:lnTo>
                  <a:pt x="484" y="21600"/>
                </a:lnTo>
                <a:cubicBezTo>
                  <a:pt x="223" y="21600"/>
                  <a:pt x="0" y="16615"/>
                  <a:pt x="0" y="10800"/>
                </a:cubicBezTo>
                <a:cubicBezTo>
                  <a:pt x="0" y="4985"/>
                  <a:pt x="223" y="0"/>
                  <a:pt x="484" y="0"/>
                </a:cubicBezTo>
                <a:lnTo>
                  <a:pt x="21079" y="0"/>
                </a:lnTo>
                <a:cubicBezTo>
                  <a:pt x="21339" y="0"/>
                  <a:pt x="21563" y="4985"/>
                  <a:pt x="21563" y="10800"/>
                </a:cubicBezTo>
                <a:cubicBezTo>
                  <a:pt x="21600" y="16615"/>
                  <a:pt x="21377" y="21600"/>
                  <a:pt x="21079"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2083632" y="1962703"/>
            <a:ext cx="7884827" cy="1527866"/>
          </a:xfrm>
        </p:spPr>
        <p:txBody>
          <a:bodyPr anchor="ctr"/>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005197"/>
            <a:ext cx="4114800" cy="1406252"/>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
        <p:nvSpPr>
          <p:cNvPr id="44" name="Shape">
            <a:extLst>
              <a:ext uri="{FF2B5EF4-FFF2-40B4-BE49-F238E27FC236}">
                <a16:creationId xmlns:a16="http://schemas.microsoft.com/office/drawing/2014/main" id="{0D8E5B39-6BF0-4D42-ACEE-3035EF9E8227}"/>
              </a:ext>
            </a:extLst>
          </p:cNvPr>
          <p:cNvSpPr/>
          <p:nvPr/>
        </p:nvSpPr>
        <p:spPr>
          <a:xfrm>
            <a:off x="5780678" y="4005196"/>
            <a:ext cx="2682533" cy="120440"/>
          </a:xfrm>
          <a:custGeom>
            <a:avLst/>
            <a:gdLst/>
            <a:ahLst/>
            <a:cxnLst>
              <a:cxn ang="0">
                <a:pos x="wd2" y="hd2"/>
              </a:cxn>
              <a:cxn ang="5400000">
                <a:pos x="wd2" y="hd2"/>
              </a:cxn>
              <a:cxn ang="10800000">
                <a:pos x="wd2" y="hd2"/>
              </a:cxn>
              <a:cxn ang="16200000">
                <a:pos x="wd2" y="hd2"/>
              </a:cxn>
            </a:cxnLst>
            <a:rect l="0" t="0" r="r" b="b"/>
            <a:pathLst>
              <a:path w="21567" h="21600" extrusionOk="0">
                <a:moveTo>
                  <a:pt x="21079" y="21600"/>
                </a:moveTo>
                <a:lnTo>
                  <a:pt x="484" y="21600"/>
                </a:lnTo>
                <a:cubicBezTo>
                  <a:pt x="223" y="21600"/>
                  <a:pt x="0" y="16615"/>
                  <a:pt x="0" y="10800"/>
                </a:cubicBezTo>
                <a:cubicBezTo>
                  <a:pt x="0" y="4985"/>
                  <a:pt x="223" y="0"/>
                  <a:pt x="484" y="0"/>
                </a:cubicBezTo>
                <a:lnTo>
                  <a:pt x="21079" y="0"/>
                </a:lnTo>
                <a:cubicBezTo>
                  <a:pt x="21339" y="0"/>
                  <a:pt x="21563" y="4985"/>
                  <a:pt x="21563" y="10800"/>
                </a:cubicBezTo>
                <a:cubicBezTo>
                  <a:pt x="21600" y="16615"/>
                  <a:pt x="21377" y="21600"/>
                  <a:pt x="21079"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A44BD5F8-C48D-4E33-93DC-A7378ED051EA}"/>
              </a:ext>
            </a:extLst>
          </p:cNvPr>
          <p:cNvSpPr/>
          <p:nvPr userDrawn="1"/>
        </p:nvSpPr>
        <p:spPr>
          <a:xfrm>
            <a:off x="-9525" y="1656483"/>
            <a:ext cx="10700302" cy="4006827"/>
          </a:xfrm>
          <a:custGeom>
            <a:avLst/>
            <a:gdLst/>
            <a:ahLst/>
            <a:cxnLst>
              <a:cxn ang="0">
                <a:pos x="wd2" y="hd2"/>
              </a:cxn>
              <a:cxn ang="5400000">
                <a:pos x="wd2" y="hd2"/>
              </a:cxn>
              <a:cxn ang="10800000">
                <a:pos x="wd2" y="hd2"/>
              </a:cxn>
              <a:cxn ang="16200000">
                <a:pos x="wd2" y="hd2"/>
              </a:cxn>
            </a:cxnLst>
            <a:rect l="0" t="0" r="r" b="b"/>
            <a:pathLst>
              <a:path w="21600" h="21600" extrusionOk="0">
                <a:moveTo>
                  <a:pt x="19515" y="0"/>
                </a:moveTo>
                <a:lnTo>
                  <a:pt x="4881" y="0"/>
                </a:lnTo>
                <a:cubicBezTo>
                  <a:pt x="3731" y="0"/>
                  <a:pt x="2796" y="2497"/>
                  <a:pt x="2796" y="5569"/>
                </a:cubicBezTo>
                <a:cubicBezTo>
                  <a:pt x="2796" y="8640"/>
                  <a:pt x="3731" y="11137"/>
                  <a:pt x="4881" y="11137"/>
                </a:cubicBezTo>
                <a:lnTo>
                  <a:pt x="7050" y="11137"/>
                </a:lnTo>
                <a:cubicBezTo>
                  <a:pt x="7069" y="11137"/>
                  <a:pt x="7078" y="11137"/>
                  <a:pt x="7097" y="11112"/>
                </a:cubicBezTo>
                <a:cubicBezTo>
                  <a:pt x="7106" y="11137"/>
                  <a:pt x="7125" y="11137"/>
                  <a:pt x="7144" y="11137"/>
                </a:cubicBezTo>
                <a:lnTo>
                  <a:pt x="9313" y="11137"/>
                </a:lnTo>
                <a:cubicBezTo>
                  <a:pt x="10323" y="11137"/>
                  <a:pt x="11146" y="13335"/>
                  <a:pt x="11146" y="16031"/>
                </a:cubicBezTo>
                <a:cubicBezTo>
                  <a:pt x="11146" y="18728"/>
                  <a:pt x="10323" y="20926"/>
                  <a:pt x="9313" y="20926"/>
                </a:cubicBezTo>
                <a:lnTo>
                  <a:pt x="0" y="20926"/>
                </a:lnTo>
                <a:lnTo>
                  <a:pt x="0" y="21600"/>
                </a:lnTo>
                <a:lnTo>
                  <a:pt x="9313" y="21600"/>
                </a:lnTo>
                <a:cubicBezTo>
                  <a:pt x="10463" y="21600"/>
                  <a:pt x="11398" y="19103"/>
                  <a:pt x="11398" y="16031"/>
                </a:cubicBezTo>
                <a:cubicBezTo>
                  <a:pt x="11398" y="12960"/>
                  <a:pt x="10463" y="10463"/>
                  <a:pt x="9313" y="10463"/>
                </a:cubicBezTo>
                <a:lnTo>
                  <a:pt x="7144" y="10463"/>
                </a:lnTo>
                <a:cubicBezTo>
                  <a:pt x="7125" y="10463"/>
                  <a:pt x="7116" y="10463"/>
                  <a:pt x="7097" y="10488"/>
                </a:cubicBezTo>
                <a:cubicBezTo>
                  <a:pt x="7088" y="10463"/>
                  <a:pt x="7069" y="10463"/>
                  <a:pt x="7050" y="10463"/>
                </a:cubicBezTo>
                <a:lnTo>
                  <a:pt x="4881" y="10463"/>
                </a:lnTo>
                <a:cubicBezTo>
                  <a:pt x="3871" y="10463"/>
                  <a:pt x="3048" y="8265"/>
                  <a:pt x="3048" y="5569"/>
                </a:cubicBezTo>
                <a:cubicBezTo>
                  <a:pt x="3048" y="2872"/>
                  <a:pt x="3871" y="674"/>
                  <a:pt x="4881" y="674"/>
                </a:cubicBezTo>
                <a:lnTo>
                  <a:pt x="19515" y="674"/>
                </a:lnTo>
                <a:cubicBezTo>
                  <a:pt x="20525" y="674"/>
                  <a:pt x="21348" y="2872"/>
                  <a:pt x="21348" y="5569"/>
                </a:cubicBezTo>
                <a:cubicBezTo>
                  <a:pt x="21348" y="8265"/>
                  <a:pt x="20525" y="10463"/>
                  <a:pt x="19515" y="10463"/>
                </a:cubicBezTo>
                <a:lnTo>
                  <a:pt x="17345" y="10463"/>
                </a:lnTo>
                <a:cubicBezTo>
                  <a:pt x="17280" y="10463"/>
                  <a:pt x="17224" y="10613"/>
                  <a:pt x="17224" y="10788"/>
                </a:cubicBezTo>
                <a:cubicBezTo>
                  <a:pt x="17224" y="10962"/>
                  <a:pt x="17280" y="11112"/>
                  <a:pt x="17345" y="11112"/>
                </a:cubicBezTo>
                <a:lnTo>
                  <a:pt x="19515" y="11112"/>
                </a:lnTo>
                <a:cubicBezTo>
                  <a:pt x="20665" y="11112"/>
                  <a:pt x="21600" y="8615"/>
                  <a:pt x="21600" y="5544"/>
                </a:cubicBezTo>
                <a:cubicBezTo>
                  <a:pt x="21600" y="2472"/>
                  <a:pt x="20656" y="0"/>
                  <a:pt x="19515"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9" name="Freeform 38">
            <a:extLst>
              <a:ext uri="{FF2B5EF4-FFF2-40B4-BE49-F238E27FC236}">
                <a16:creationId xmlns:a16="http://schemas.microsoft.com/office/drawing/2014/main" id="{7B40F304-C358-9441-8E12-706C83BCC2ED}"/>
              </a:ext>
            </a:extLst>
          </p:cNvPr>
          <p:cNvSpPr>
            <a:spLocks noGrp="1"/>
          </p:cNvSpPr>
          <p:nvPr>
            <p:ph type="pic" sz="quarter" idx="17"/>
          </p:nvPr>
        </p:nvSpPr>
        <p:spPr>
          <a:xfrm>
            <a:off x="10056570" y="640694"/>
            <a:ext cx="2135431" cy="1445238"/>
          </a:xfrm>
          <a:custGeom>
            <a:avLst/>
            <a:gdLst>
              <a:gd name="connsiteX0" fmla="*/ 722586 w 2135431"/>
              <a:gd name="connsiteY0" fmla="*/ 0 h 1445238"/>
              <a:gd name="connsiteX1" fmla="*/ 2135431 w 2135431"/>
              <a:gd name="connsiteY1" fmla="*/ 0 h 1445238"/>
              <a:gd name="connsiteX2" fmla="*/ 2135431 w 2135431"/>
              <a:gd name="connsiteY2" fmla="*/ 1445238 h 1445238"/>
              <a:gd name="connsiteX3" fmla="*/ 722586 w 2135431"/>
              <a:gd name="connsiteY3" fmla="*/ 1445238 h 1445238"/>
              <a:gd name="connsiteX4" fmla="*/ 0 w 2135431"/>
              <a:gd name="connsiteY4" fmla="*/ 722619 h 1445238"/>
              <a:gd name="connsiteX5" fmla="*/ 722586 w 2135431"/>
              <a:gd name="connsiteY5" fmla="*/ 0 h 1445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35431" h="1445238">
                <a:moveTo>
                  <a:pt x="722586" y="0"/>
                </a:moveTo>
                <a:lnTo>
                  <a:pt x="2135431" y="0"/>
                </a:lnTo>
                <a:lnTo>
                  <a:pt x="2135431" y="1445238"/>
                </a:lnTo>
                <a:lnTo>
                  <a:pt x="722586" y="1445238"/>
                </a:lnTo>
                <a:cubicBezTo>
                  <a:pt x="324269" y="1445238"/>
                  <a:pt x="0" y="1120996"/>
                  <a:pt x="0" y="722619"/>
                </a:cubicBezTo>
                <a:cubicBezTo>
                  <a:pt x="0" y="324242"/>
                  <a:pt x="324269" y="0"/>
                  <a:pt x="722586" y="0"/>
                </a:cubicBezTo>
                <a:close/>
              </a:path>
            </a:pathLst>
          </a:custGeom>
          <a:solidFill>
            <a:schemeClr val="accent5"/>
          </a:solidFill>
        </p:spPr>
        <p:txBody>
          <a:bodyPr wrap="square" anchor="ctr">
            <a:noAutofit/>
          </a:bodyPr>
          <a:lstStyle>
            <a:lvl1pPr marL="0" indent="0" algn="ctr">
              <a:buNone/>
              <a:defRPr>
                <a:solidFill>
                  <a:schemeClr val="bg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1282700" y="3063570"/>
            <a:ext cx="7516526" cy="1264941"/>
          </a:xfrm>
        </p:spPr>
        <p:txBody>
          <a:bodyPr anchor="ctr"/>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638269" y="4824709"/>
            <a:ext cx="6160958" cy="1264941"/>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28994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51727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74461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9" name="Shape">
            <a:extLst>
              <a:ext uri="{FF2B5EF4-FFF2-40B4-BE49-F238E27FC236}">
                <a16:creationId xmlns:a16="http://schemas.microsoft.com/office/drawing/2014/main" id="{C592D686-9874-864E-8BCD-0867704848ED}"/>
              </a:ext>
            </a:extLst>
          </p:cNvPr>
          <p:cNvSpPr/>
          <p:nvPr/>
        </p:nvSpPr>
        <p:spPr>
          <a:xfrm>
            <a:off x="-41541" y="2910450"/>
            <a:ext cx="9449619" cy="3006281"/>
          </a:xfrm>
          <a:custGeom>
            <a:avLst/>
            <a:gdLst/>
            <a:ahLst/>
            <a:cxnLst>
              <a:cxn ang="0">
                <a:pos x="wd2" y="hd2"/>
              </a:cxn>
              <a:cxn ang="5400000">
                <a:pos x="wd2" y="hd2"/>
              </a:cxn>
              <a:cxn ang="10800000">
                <a:pos x="wd2" y="hd2"/>
              </a:cxn>
              <a:cxn ang="16200000">
                <a:pos x="wd2" y="hd2"/>
              </a:cxn>
            </a:cxnLst>
            <a:rect l="0" t="0" r="r" b="b"/>
            <a:pathLst>
              <a:path w="21600" h="21600" extrusionOk="0">
                <a:moveTo>
                  <a:pt x="19800" y="0"/>
                </a:moveTo>
                <a:lnTo>
                  <a:pt x="2975" y="0"/>
                </a:lnTo>
                <a:cubicBezTo>
                  <a:pt x="1991" y="0"/>
                  <a:pt x="1186" y="2529"/>
                  <a:pt x="1186" y="5625"/>
                </a:cubicBezTo>
                <a:cubicBezTo>
                  <a:pt x="1186" y="8720"/>
                  <a:pt x="1991" y="11249"/>
                  <a:pt x="2975" y="11249"/>
                </a:cubicBezTo>
                <a:lnTo>
                  <a:pt x="4108" y="11249"/>
                </a:lnTo>
                <a:cubicBezTo>
                  <a:pt x="4934" y="11249"/>
                  <a:pt x="5612" y="13379"/>
                  <a:pt x="5612" y="15975"/>
                </a:cubicBezTo>
                <a:cubicBezTo>
                  <a:pt x="5612" y="18571"/>
                  <a:pt x="4934" y="20701"/>
                  <a:pt x="4108" y="20701"/>
                </a:cubicBezTo>
                <a:lnTo>
                  <a:pt x="0" y="20701"/>
                </a:lnTo>
                <a:lnTo>
                  <a:pt x="0" y="21600"/>
                </a:lnTo>
                <a:lnTo>
                  <a:pt x="4108" y="21600"/>
                </a:lnTo>
                <a:cubicBezTo>
                  <a:pt x="5093" y="21600"/>
                  <a:pt x="5898" y="19071"/>
                  <a:pt x="5898" y="15975"/>
                </a:cubicBezTo>
                <a:cubicBezTo>
                  <a:pt x="5898" y="12880"/>
                  <a:pt x="5093" y="10351"/>
                  <a:pt x="4108" y="10351"/>
                </a:cubicBezTo>
                <a:lnTo>
                  <a:pt x="2975" y="10351"/>
                </a:lnTo>
                <a:cubicBezTo>
                  <a:pt x="2149" y="10351"/>
                  <a:pt x="1472" y="8221"/>
                  <a:pt x="1472" y="5625"/>
                </a:cubicBezTo>
                <a:cubicBezTo>
                  <a:pt x="1472" y="3029"/>
                  <a:pt x="2149" y="899"/>
                  <a:pt x="2975" y="899"/>
                </a:cubicBezTo>
                <a:lnTo>
                  <a:pt x="19800" y="899"/>
                </a:lnTo>
                <a:cubicBezTo>
                  <a:pt x="20626" y="899"/>
                  <a:pt x="21304" y="3029"/>
                  <a:pt x="21304" y="5625"/>
                </a:cubicBezTo>
                <a:cubicBezTo>
                  <a:pt x="21304" y="8221"/>
                  <a:pt x="20626" y="10351"/>
                  <a:pt x="19800" y="10351"/>
                </a:cubicBezTo>
                <a:lnTo>
                  <a:pt x="13489" y="10351"/>
                </a:lnTo>
                <a:cubicBezTo>
                  <a:pt x="13415" y="10351"/>
                  <a:pt x="13352" y="10550"/>
                  <a:pt x="13352" y="10783"/>
                </a:cubicBezTo>
                <a:cubicBezTo>
                  <a:pt x="13352" y="11016"/>
                  <a:pt x="13415" y="11216"/>
                  <a:pt x="13489" y="11216"/>
                </a:cubicBezTo>
                <a:lnTo>
                  <a:pt x="19811" y="11216"/>
                </a:lnTo>
                <a:cubicBezTo>
                  <a:pt x="20795" y="11216"/>
                  <a:pt x="21600" y="8687"/>
                  <a:pt x="21600" y="5591"/>
                </a:cubicBezTo>
                <a:cubicBezTo>
                  <a:pt x="21600" y="2496"/>
                  <a:pt x="20795" y="0"/>
                  <a:pt x="19800" y="0"/>
                </a:cubicBezTo>
                <a:close/>
              </a:path>
            </a:pathLst>
          </a:custGeom>
          <a:solidFill>
            <a:schemeClr val="tx1"/>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98E7A1B1-FC43-AB4E-8C37-652B258C0074}"/>
              </a:ext>
            </a:extLst>
          </p:cNvPr>
          <p:cNvSpPr/>
          <p:nvPr/>
        </p:nvSpPr>
        <p:spPr>
          <a:xfrm>
            <a:off x="2876718" y="4531711"/>
            <a:ext cx="2682033" cy="120440"/>
          </a:xfrm>
          <a:custGeom>
            <a:avLst/>
            <a:gdLst/>
            <a:ahLst/>
            <a:cxnLst>
              <a:cxn ang="0">
                <a:pos x="wd2" y="hd2"/>
              </a:cxn>
              <a:cxn ang="5400000">
                <a:pos x="wd2" y="hd2"/>
              </a:cxn>
              <a:cxn ang="10800000">
                <a:pos x="wd2" y="hd2"/>
              </a:cxn>
              <a:cxn ang="16200000">
                <a:pos x="wd2" y="hd2"/>
              </a:cxn>
            </a:cxnLst>
            <a:rect l="0" t="0" r="r" b="b"/>
            <a:pathLst>
              <a:path w="21600" h="21600" extrusionOk="0">
                <a:moveTo>
                  <a:pt x="21115" y="21600"/>
                </a:moveTo>
                <a:lnTo>
                  <a:pt x="485" y="21600"/>
                </a:lnTo>
                <a:cubicBezTo>
                  <a:pt x="224" y="21600"/>
                  <a:pt x="0" y="16615"/>
                  <a:pt x="0" y="10800"/>
                </a:cubicBezTo>
                <a:cubicBezTo>
                  <a:pt x="0" y="4985"/>
                  <a:pt x="224" y="0"/>
                  <a:pt x="485" y="0"/>
                </a:cubicBezTo>
                <a:lnTo>
                  <a:pt x="21115" y="0"/>
                </a:lnTo>
                <a:cubicBezTo>
                  <a:pt x="21376" y="0"/>
                  <a:pt x="21600" y="4985"/>
                  <a:pt x="21600" y="10800"/>
                </a:cubicBezTo>
                <a:cubicBezTo>
                  <a:pt x="21600" y="16615"/>
                  <a:pt x="21376" y="21600"/>
                  <a:pt x="21115" y="21600"/>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normAutofit fontScale="90000"/>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FCF4C9A-8AC5-9744-9958-08D07FC2B9B3}"/>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1_T_PGO_FOGGY-FOREST-16x9.pptx" id="{F5548B93-5779-4DEA-BE71-8C13D917DBF9}" vid="{807AAC55-88C8-47EC-8B7E-5D9B153BAD0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1_T_PGO_FOGGY-FOREST-16x9.pptx" id="{F5548B93-5779-4DEA-BE71-8C13D917DBF9}" vid="{7C9271F9-39B1-4979-A243-85406DF1B99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363</TotalTime>
  <Words>343</Words>
  <PresentationFormat>Widescreen</PresentationFormat>
  <Paragraphs>40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FOGGY FOREST</dc:title>
  <dc:creator>PresentationGO.com</dc:creator>
  <dc:description>© Copyright PresentationGo.com</dc:description>
  <dcterms:created xsi:type="dcterms:W3CDTF">2019-11-21T05:02:10Z</dcterms:created>
  <dcterms:modified xsi:type="dcterms:W3CDTF">2020-06-15T04:11:00Z</dcterms:modified>
  <cp:category>Templates</cp:category>
</cp:coreProperties>
</file>