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353" autoAdjust="0"/>
    <p:restoredTop sz="96336" autoAdjust="0"/>
  </p:normalViewPr>
  <p:slideViewPr>
    <p:cSldViewPr snapToGrid="0">
      <p:cViewPr varScale="1">
        <p:scale>
          <a:sx n="153" d="100"/>
          <a:sy n="153" d="100"/>
        </p:scale>
        <p:origin x="185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6/14/2020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1763486" y="2024743"/>
            <a:ext cx="5617028" cy="1164771"/>
          </a:xfrm>
          <a:prstGeom prst="rect">
            <a:avLst/>
          </a:prstGeom>
        </p:spPr>
        <p:txBody>
          <a:bodyPr anchor="ctr"/>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2862943" y="3145970"/>
            <a:ext cx="3429000" cy="365125"/>
          </a:xfrm>
          <a:prstGeom prst="rect">
            <a:avLst/>
          </a:prstGeom>
        </p:spPr>
        <p:txBody>
          <a:bodyPr anchor="ct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a:solidFill>
            <a:schemeClr val="bg1">
              <a:alpha val="70000"/>
            </a:schemeClr>
          </a:solidFill>
        </p:spPr>
        <p:txBody>
          <a:bodyPr/>
          <a:lstStyle>
            <a:lvl1pPr>
              <a:defRPr>
                <a:solidFill>
                  <a:schemeClr val="tx1"/>
                </a:solidFill>
              </a:defRPr>
            </a:lvl1p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a:solidFill>
            <a:schemeClr val="bg1">
              <a:alpha val="70000"/>
            </a:schemeClr>
          </a:solidFill>
        </p:spPr>
        <p:txBody>
          <a:bodyPr/>
          <a:lstStyle>
            <a:lvl1pPr>
              <a:defRPr>
                <a:solidFill>
                  <a:schemeClr val="tx1"/>
                </a:solidFill>
              </a:defRPr>
            </a:lvl1p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a:solidFill>
            <a:schemeClr val="bg1">
              <a:alpha val="70000"/>
            </a:schemeClr>
          </a:solidFill>
        </p:spPr>
        <p:txBody>
          <a:bodyPr/>
          <a:lstStyle>
            <a:lvl1pPr>
              <a:defRPr>
                <a:solidFill>
                  <a:schemeClr val="tx1"/>
                </a:solidFill>
              </a:defRPr>
            </a:lvl1pPr>
          </a:lstStyle>
          <a:p>
            <a:fld id="{E1D938BB-204F-405F-99D0-29E0C28153FC}" type="slidenum">
              <a:rPr lang="en-US" smtClean="0"/>
              <a:pPr/>
              <a:t>‹#›</a:t>
            </a:fld>
            <a:endParaRPr lang="en-US"/>
          </a:p>
        </p:txBody>
      </p:sp>
      <p:grpSp>
        <p:nvGrpSpPr>
          <p:cNvPr id="12" name="Group 11">
            <a:extLst>
              <a:ext uri="{FF2B5EF4-FFF2-40B4-BE49-F238E27FC236}">
                <a16:creationId xmlns:a16="http://schemas.microsoft.com/office/drawing/2014/main" id="{6C9470B7-092B-2E49-AF43-4DBD01CD69F6}"/>
              </a:ext>
            </a:extLst>
          </p:cNvPr>
          <p:cNvGrpSpPr/>
          <p:nvPr userDrawn="1"/>
        </p:nvGrpSpPr>
        <p:grpSpPr>
          <a:xfrm>
            <a:off x="1298255" y="1875987"/>
            <a:ext cx="6547489" cy="1973929"/>
            <a:chOff x="584199" y="952500"/>
            <a:chExt cx="2553971" cy="769968"/>
          </a:xfrm>
        </p:grpSpPr>
        <p:sp>
          <p:nvSpPr>
            <p:cNvPr id="13" name="Shape">
              <a:extLst>
                <a:ext uri="{FF2B5EF4-FFF2-40B4-BE49-F238E27FC236}">
                  <a16:creationId xmlns:a16="http://schemas.microsoft.com/office/drawing/2014/main" id="{AE13A49A-5540-2848-B08C-CC75AE063685}"/>
                </a:ext>
              </a:extLst>
            </p:cNvPr>
            <p:cNvSpPr/>
            <p:nvPr/>
          </p:nvSpPr>
          <p:spPr>
            <a:xfrm>
              <a:off x="584199" y="952500"/>
              <a:ext cx="2553971" cy="566421"/>
            </a:xfrm>
            <a:custGeom>
              <a:avLst/>
              <a:gdLst/>
              <a:ahLst/>
              <a:cxnLst>
                <a:cxn ang="0">
                  <a:pos x="wd2" y="hd2"/>
                </a:cxn>
                <a:cxn ang="5400000">
                  <a:pos x="wd2" y="hd2"/>
                </a:cxn>
                <a:cxn ang="10800000">
                  <a:pos x="wd2" y="hd2"/>
                </a:cxn>
                <a:cxn ang="16200000">
                  <a:pos x="wd2" y="hd2"/>
                </a:cxn>
              </a:cxnLst>
              <a:rect l="0" t="0" r="r" b="b"/>
              <a:pathLst>
                <a:path w="21600" h="21600" extrusionOk="0">
                  <a:moveTo>
                    <a:pt x="19205" y="21600"/>
                  </a:moveTo>
                  <a:lnTo>
                    <a:pt x="16713" y="21600"/>
                  </a:lnTo>
                  <a:cubicBezTo>
                    <a:pt x="16638" y="21600"/>
                    <a:pt x="16573" y="21309"/>
                    <a:pt x="16573" y="20970"/>
                  </a:cubicBezTo>
                  <a:cubicBezTo>
                    <a:pt x="16573" y="20631"/>
                    <a:pt x="16638" y="20341"/>
                    <a:pt x="16713" y="20341"/>
                  </a:cubicBezTo>
                  <a:lnTo>
                    <a:pt x="19205" y="20341"/>
                  </a:lnTo>
                  <a:cubicBezTo>
                    <a:pt x="20365" y="20341"/>
                    <a:pt x="21310" y="16079"/>
                    <a:pt x="21310" y="10848"/>
                  </a:cubicBezTo>
                  <a:cubicBezTo>
                    <a:pt x="21310" y="5618"/>
                    <a:pt x="20365" y="1356"/>
                    <a:pt x="19205" y="1356"/>
                  </a:cubicBezTo>
                  <a:lnTo>
                    <a:pt x="2395" y="1356"/>
                  </a:lnTo>
                  <a:cubicBezTo>
                    <a:pt x="1235" y="1308"/>
                    <a:pt x="290" y="5570"/>
                    <a:pt x="290" y="10800"/>
                  </a:cubicBezTo>
                  <a:cubicBezTo>
                    <a:pt x="290" y="16030"/>
                    <a:pt x="1235" y="20292"/>
                    <a:pt x="2395" y="20292"/>
                  </a:cubicBezTo>
                  <a:lnTo>
                    <a:pt x="4887" y="20292"/>
                  </a:lnTo>
                  <a:cubicBezTo>
                    <a:pt x="4962" y="20292"/>
                    <a:pt x="5027" y="20583"/>
                    <a:pt x="5027" y="20922"/>
                  </a:cubicBezTo>
                  <a:cubicBezTo>
                    <a:pt x="5027" y="21261"/>
                    <a:pt x="4962" y="21552"/>
                    <a:pt x="4887" y="21552"/>
                  </a:cubicBezTo>
                  <a:lnTo>
                    <a:pt x="2395" y="21552"/>
                  </a:lnTo>
                  <a:cubicBezTo>
                    <a:pt x="1074" y="21552"/>
                    <a:pt x="0" y="16709"/>
                    <a:pt x="0" y="10752"/>
                  </a:cubicBezTo>
                  <a:cubicBezTo>
                    <a:pt x="0" y="4795"/>
                    <a:pt x="1074" y="0"/>
                    <a:pt x="2395" y="0"/>
                  </a:cubicBezTo>
                  <a:lnTo>
                    <a:pt x="19205" y="0"/>
                  </a:lnTo>
                  <a:cubicBezTo>
                    <a:pt x="20526" y="0"/>
                    <a:pt x="21600" y="4843"/>
                    <a:pt x="21600" y="10800"/>
                  </a:cubicBezTo>
                  <a:cubicBezTo>
                    <a:pt x="21600" y="16757"/>
                    <a:pt x="20526" y="21600"/>
                    <a:pt x="19205" y="2160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dirty="0"/>
            </a:p>
          </p:txBody>
        </p:sp>
        <p:sp>
          <p:nvSpPr>
            <p:cNvPr id="14" name="Shape">
              <a:extLst>
                <a:ext uri="{FF2B5EF4-FFF2-40B4-BE49-F238E27FC236}">
                  <a16:creationId xmlns:a16="http://schemas.microsoft.com/office/drawing/2014/main" id="{F69A1D2E-D610-624B-9850-0C1C4D7ECA45}"/>
                </a:ext>
              </a:extLst>
            </p:cNvPr>
            <p:cNvSpPr/>
            <p:nvPr/>
          </p:nvSpPr>
          <p:spPr>
            <a:xfrm>
              <a:off x="1485899" y="1689447"/>
              <a:ext cx="735331" cy="33021"/>
            </a:xfrm>
            <a:custGeom>
              <a:avLst/>
              <a:gdLst/>
              <a:ahLst/>
              <a:cxnLst>
                <a:cxn ang="0">
                  <a:pos x="wd2" y="hd2"/>
                </a:cxn>
                <a:cxn ang="5400000">
                  <a:pos x="wd2" y="hd2"/>
                </a:cxn>
                <a:cxn ang="10800000">
                  <a:pos x="wd2" y="hd2"/>
                </a:cxn>
                <a:cxn ang="16200000">
                  <a:pos x="wd2" y="hd2"/>
                </a:cxn>
              </a:cxnLst>
              <a:rect l="0" t="0" r="r" b="b"/>
              <a:pathLst>
                <a:path w="21600" h="21600" extrusionOk="0">
                  <a:moveTo>
                    <a:pt x="21115" y="21600"/>
                  </a:moveTo>
                  <a:lnTo>
                    <a:pt x="485" y="21600"/>
                  </a:lnTo>
                  <a:cubicBezTo>
                    <a:pt x="224" y="21600"/>
                    <a:pt x="0" y="16615"/>
                    <a:pt x="0" y="10800"/>
                  </a:cubicBezTo>
                  <a:cubicBezTo>
                    <a:pt x="0" y="4985"/>
                    <a:pt x="224" y="0"/>
                    <a:pt x="485" y="0"/>
                  </a:cubicBezTo>
                  <a:lnTo>
                    <a:pt x="21115" y="0"/>
                  </a:lnTo>
                  <a:cubicBezTo>
                    <a:pt x="21376" y="0"/>
                    <a:pt x="21600" y="4985"/>
                    <a:pt x="21600" y="10800"/>
                  </a:cubicBezTo>
                  <a:cubicBezTo>
                    <a:pt x="21600" y="16615"/>
                    <a:pt x="21413" y="21600"/>
                    <a:pt x="21115" y="21600"/>
                  </a:cubicBezTo>
                  <a:close/>
                </a:path>
              </a:pathLst>
            </a:custGeom>
            <a:solidFill>
              <a:schemeClr val="bg2"/>
            </a:solidFill>
            <a:ln w="12700">
              <a:noFill/>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857977" y="365125"/>
            <a:ext cx="5301342" cy="842681"/>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1981200" y="1651234"/>
            <a:ext cx="6534150" cy="4525729"/>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6/14/2020</a:t>
            </a:fld>
            <a:endParaRPr lang="en-US"/>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grpSp>
        <p:nvGrpSpPr>
          <p:cNvPr id="10" name="Group 9">
            <a:extLst>
              <a:ext uri="{FF2B5EF4-FFF2-40B4-BE49-F238E27FC236}">
                <a16:creationId xmlns:a16="http://schemas.microsoft.com/office/drawing/2014/main" id="{C6328350-7B1C-F44A-9DAA-9A05746D02A7}"/>
              </a:ext>
            </a:extLst>
          </p:cNvPr>
          <p:cNvGrpSpPr/>
          <p:nvPr userDrawn="1"/>
        </p:nvGrpSpPr>
        <p:grpSpPr>
          <a:xfrm>
            <a:off x="0" y="247650"/>
            <a:ext cx="6638652" cy="2113040"/>
            <a:chOff x="3606800" y="444500"/>
            <a:chExt cx="2589531" cy="824231"/>
          </a:xfrm>
        </p:grpSpPr>
        <p:sp>
          <p:nvSpPr>
            <p:cNvPr id="11" name="Shape">
              <a:extLst>
                <a:ext uri="{FF2B5EF4-FFF2-40B4-BE49-F238E27FC236}">
                  <a16:creationId xmlns:a16="http://schemas.microsoft.com/office/drawing/2014/main" id="{A1DBF2C5-C183-C146-AE95-D1B73B890114}"/>
                </a:ext>
              </a:extLst>
            </p:cNvPr>
            <p:cNvSpPr/>
            <p:nvPr/>
          </p:nvSpPr>
          <p:spPr>
            <a:xfrm>
              <a:off x="3606800" y="444500"/>
              <a:ext cx="2589531" cy="824231"/>
            </a:xfrm>
            <a:custGeom>
              <a:avLst/>
              <a:gdLst/>
              <a:ahLst/>
              <a:cxnLst>
                <a:cxn ang="0">
                  <a:pos x="wd2" y="hd2"/>
                </a:cxn>
                <a:cxn ang="5400000">
                  <a:pos x="wd2" y="hd2"/>
                </a:cxn>
                <a:cxn ang="10800000">
                  <a:pos x="wd2" y="hd2"/>
                </a:cxn>
                <a:cxn ang="16200000">
                  <a:pos x="wd2" y="hd2"/>
                </a:cxn>
              </a:cxnLst>
              <a:rect l="0" t="0" r="r" b="b"/>
              <a:pathLst>
                <a:path w="21600" h="21600" extrusionOk="0">
                  <a:moveTo>
                    <a:pt x="19810" y="0"/>
                  </a:moveTo>
                  <a:lnTo>
                    <a:pt x="2977" y="0"/>
                  </a:lnTo>
                  <a:cubicBezTo>
                    <a:pt x="1992" y="0"/>
                    <a:pt x="1186" y="2529"/>
                    <a:pt x="1186" y="5625"/>
                  </a:cubicBezTo>
                  <a:cubicBezTo>
                    <a:pt x="1186" y="8720"/>
                    <a:pt x="1992" y="11249"/>
                    <a:pt x="2977" y="11249"/>
                  </a:cubicBezTo>
                  <a:lnTo>
                    <a:pt x="4110" y="11249"/>
                  </a:lnTo>
                  <a:cubicBezTo>
                    <a:pt x="4937" y="11249"/>
                    <a:pt x="5615" y="13379"/>
                    <a:pt x="5615" y="15975"/>
                  </a:cubicBezTo>
                  <a:cubicBezTo>
                    <a:pt x="5615" y="18571"/>
                    <a:pt x="4937" y="20701"/>
                    <a:pt x="4110" y="20701"/>
                  </a:cubicBezTo>
                  <a:lnTo>
                    <a:pt x="0" y="20701"/>
                  </a:lnTo>
                  <a:lnTo>
                    <a:pt x="0" y="21600"/>
                  </a:lnTo>
                  <a:lnTo>
                    <a:pt x="4110" y="21600"/>
                  </a:lnTo>
                  <a:cubicBezTo>
                    <a:pt x="5095" y="21600"/>
                    <a:pt x="5901" y="19071"/>
                    <a:pt x="5901" y="15975"/>
                  </a:cubicBezTo>
                  <a:cubicBezTo>
                    <a:pt x="5901" y="12880"/>
                    <a:pt x="5095" y="10351"/>
                    <a:pt x="4110" y="10351"/>
                  </a:cubicBezTo>
                  <a:lnTo>
                    <a:pt x="2977" y="10351"/>
                  </a:lnTo>
                  <a:cubicBezTo>
                    <a:pt x="2150" y="10351"/>
                    <a:pt x="1472" y="8221"/>
                    <a:pt x="1472" y="5625"/>
                  </a:cubicBezTo>
                  <a:cubicBezTo>
                    <a:pt x="1472" y="3029"/>
                    <a:pt x="2150" y="899"/>
                    <a:pt x="2977" y="899"/>
                  </a:cubicBezTo>
                  <a:lnTo>
                    <a:pt x="19810" y="899"/>
                  </a:lnTo>
                  <a:cubicBezTo>
                    <a:pt x="20636" y="899"/>
                    <a:pt x="21314" y="3029"/>
                    <a:pt x="21314" y="5625"/>
                  </a:cubicBezTo>
                  <a:cubicBezTo>
                    <a:pt x="21314" y="8221"/>
                    <a:pt x="20636" y="10351"/>
                    <a:pt x="19810" y="10351"/>
                  </a:cubicBezTo>
                  <a:lnTo>
                    <a:pt x="13485" y="10351"/>
                  </a:lnTo>
                  <a:cubicBezTo>
                    <a:pt x="13411" y="10351"/>
                    <a:pt x="13348" y="10550"/>
                    <a:pt x="13348" y="10783"/>
                  </a:cubicBezTo>
                  <a:cubicBezTo>
                    <a:pt x="13348" y="11016"/>
                    <a:pt x="13411" y="11216"/>
                    <a:pt x="13485" y="11216"/>
                  </a:cubicBezTo>
                  <a:lnTo>
                    <a:pt x="19810" y="11216"/>
                  </a:lnTo>
                  <a:cubicBezTo>
                    <a:pt x="20795" y="11216"/>
                    <a:pt x="21600" y="8687"/>
                    <a:pt x="21600" y="5591"/>
                  </a:cubicBezTo>
                  <a:cubicBezTo>
                    <a:pt x="21600" y="2496"/>
                    <a:pt x="20805" y="0"/>
                    <a:pt x="19810" y="0"/>
                  </a:cubicBez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3170EC0D-739B-FA41-8AD7-9D8B073623A3}"/>
                </a:ext>
              </a:extLst>
            </p:cNvPr>
            <p:cNvSpPr/>
            <p:nvPr/>
          </p:nvSpPr>
          <p:spPr>
            <a:xfrm>
              <a:off x="4406900" y="889000"/>
              <a:ext cx="735331" cy="33021"/>
            </a:xfrm>
            <a:custGeom>
              <a:avLst/>
              <a:gdLst/>
              <a:ahLst/>
              <a:cxnLst>
                <a:cxn ang="0">
                  <a:pos x="wd2" y="hd2"/>
                </a:cxn>
                <a:cxn ang="5400000">
                  <a:pos x="wd2" y="hd2"/>
                </a:cxn>
                <a:cxn ang="10800000">
                  <a:pos x="wd2" y="hd2"/>
                </a:cxn>
                <a:cxn ang="16200000">
                  <a:pos x="wd2" y="hd2"/>
                </a:cxn>
              </a:cxnLst>
              <a:rect l="0" t="0" r="r" b="b"/>
              <a:pathLst>
                <a:path w="21600" h="21600" extrusionOk="0">
                  <a:moveTo>
                    <a:pt x="21115" y="21600"/>
                  </a:moveTo>
                  <a:lnTo>
                    <a:pt x="485" y="21600"/>
                  </a:lnTo>
                  <a:cubicBezTo>
                    <a:pt x="224" y="21600"/>
                    <a:pt x="0" y="16615"/>
                    <a:pt x="0" y="10800"/>
                  </a:cubicBezTo>
                  <a:cubicBezTo>
                    <a:pt x="0" y="4985"/>
                    <a:pt x="224" y="0"/>
                    <a:pt x="485" y="0"/>
                  </a:cubicBezTo>
                  <a:lnTo>
                    <a:pt x="21115" y="0"/>
                  </a:lnTo>
                  <a:cubicBezTo>
                    <a:pt x="21376" y="0"/>
                    <a:pt x="21600" y="4985"/>
                    <a:pt x="21600" y="10800"/>
                  </a:cubicBezTo>
                  <a:cubicBezTo>
                    <a:pt x="21600" y="16615"/>
                    <a:pt x="21376" y="21600"/>
                    <a:pt x="21115" y="21600"/>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2686050" y="5924797"/>
            <a:ext cx="5867399" cy="532266"/>
          </a:xfrm>
        </p:spPr>
        <p:txBody>
          <a:bodyPr/>
          <a:lstStyle>
            <a:lvl1pPr algn="r">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400937"/>
            <a:ext cx="7886700" cy="519838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1104900" cy="365125"/>
          </a:xfrm>
          <a:solidFill>
            <a:schemeClr val="bg1">
              <a:alpha val="70000"/>
            </a:schemeClr>
          </a:solidFill>
        </p:spPr>
        <p:txBody>
          <a:bodyPr/>
          <a:lstStyle>
            <a:lvl1pPr>
              <a:defRPr>
                <a:solidFill>
                  <a:schemeClr val="tx1"/>
                </a:solidFill>
              </a:defRPr>
            </a:lvl1pPr>
          </a:lstStyle>
          <a:p>
            <a:r>
              <a:rPr lang="en-US" dirty="0"/>
              <a:t>Date</a:t>
            </a:r>
          </a:p>
        </p:txBody>
      </p:sp>
      <p:grpSp>
        <p:nvGrpSpPr>
          <p:cNvPr id="10" name="Group 9">
            <a:extLst>
              <a:ext uri="{FF2B5EF4-FFF2-40B4-BE49-F238E27FC236}">
                <a16:creationId xmlns:a16="http://schemas.microsoft.com/office/drawing/2014/main" id="{F6A26900-89A6-BE4B-84B5-FA13B47D3317}"/>
              </a:ext>
            </a:extLst>
          </p:cNvPr>
          <p:cNvGrpSpPr/>
          <p:nvPr userDrawn="1"/>
        </p:nvGrpSpPr>
        <p:grpSpPr>
          <a:xfrm>
            <a:off x="2277480" y="5815097"/>
            <a:ext cx="6700514" cy="1038614"/>
            <a:chOff x="7683499" y="1816100"/>
            <a:chExt cx="2613662" cy="405131"/>
          </a:xfrm>
        </p:grpSpPr>
        <p:sp>
          <p:nvSpPr>
            <p:cNvPr id="11" name="Shape">
              <a:extLst>
                <a:ext uri="{FF2B5EF4-FFF2-40B4-BE49-F238E27FC236}">
                  <a16:creationId xmlns:a16="http://schemas.microsoft.com/office/drawing/2014/main" id="{0CAF97C9-6414-FA45-B3BA-3E90383E2428}"/>
                </a:ext>
              </a:extLst>
            </p:cNvPr>
            <p:cNvSpPr/>
            <p:nvPr/>
          </p:nvSpPr>
          <p:spPr>
            <a:xfrm>
              <a:off x="7683499" y="1816100"/>
              <a:ext cx="2613662" cy="405131"/>
            </a:xfrm>
            <a:custGeom>
              <a:avLst/>
              <a:gdLst/>
              <a:ahLst/>
              <a:cxnLst>
                <a:cxn ang="0">
                  <a:pos x="wd2" y="hd2"/>
                </a:cxn>
                <a:cxn ang="5400000">
                  <a:pos x="wd2" y="hd2"/>
                </a:cxn>
                <a:cxn ang="10800000">
                  <a:pos x="wd2" y="hd2"/>
                </a:cxn>
                <a:cxn ang="16200000">
                  <a:pos x="wd2" y="hd2"/>
                </a:cxn>
              </a:cxnLst>
              <a:rect l="0" t="0" r="r" b="b"/>
              <a:pathLst>
                <a:path w="21600" h="21600" extrusionOk="0">
                  <a:moveTo>
                    <a:pt x="20393" y="0"/>
                  </a:moveTo>
                  <a:lnTo>
                    <a:pt x="1207" y="0"/>
                  </a:lnTo>
                  <a:cubicBezTo>
                    <a:pt x="546" y="0"/>
                    <a:pt x="0" y="3453"/>
                    <a:pt x="0" y="7787"/>
                  </a:cubicBezTo>
                  <a:cubicBezTo>
                    <a:pt x="0" y="12053"/>
                    <a:pt x="535" y="15574"/>
                    <a:pt x="1207" y="15574"/>
                  </a:cubicBezTo>
                  <a:lnTo>
                    <a:pt x="13623" y="15574"/>
                  </a:lnTo>
                  <a:cubicBezTo>
                    <a:pt x="13697" y="15574"/>
                    <a:pt x="13760" y="15167"/>
                    <a:pt x="13760" y="14693"/>
                  </a:cubicBezTo>
                  <a:cubicBezTo>
                    <a:pt x="13760" y="14219"/>
                    <a:pt x="13697" y="13813"/>
                    <a:pt x="13623" y="13813"/>
                  </a:cubicBezTo>
                  <a:lnTo>
                    <a:pt x="1207" y="13813"/>
                  </a:lnTo>
                  <a:cubicBezTo>
                    <a:pt x="703" y="13813"/>
                    <a:pt x="283" y="11172"/>
                    <a:pt x="283" y="7855"/>
                  </a:cubicBezTo>
                  <a:cubicBezTo>
                    <a:pt x="283" y="4604"/>
                    <a:pt x="693" y="1896"/>
                    <a:pt x="1207" y="1896"/>
                  </a:cubicBezTo>
                  <a:lnTo>
                    <a:pt x="20393" y="1896"/>
                  </a:lnTo>
                  <a:cubicBezTo>
                    <a:pt x="20897" y="1896"/>
                    <a:pt x="21317" y="4537"/>
                    <a:pt x="21317" y="7855"/>
                  </a:cubicBezTo>
                  <a:cubicBezTo>
                    <a:pt x="21317" y="11105"/>
                    <a:pt x="20907" y="13813"/>
                    <a:pt x="20393" y="13813"/>
                  </a:cubicBezTo>
                  <a:lnTo>
                    <a:pt x="19669" y="13813"/>
                  </a:lnTo>
                  <a:cubicBezTo>
                    <a:pt x="19008" y="13813"/>
                    <a:pt x="18462" y="17266"/>
                    <a:pt x="18462" y="21600"/>
                  </a:cubicBezTo>
                  <a:lnTo>
                    <a:pt x="18745" y="21600"/>
                  </a:lnTo>
                  <a:cubicBezTo>
                    <a:pt x="18745" y="18350"/>
                    <a:pt x="19155" y="15641"/>
                    <a:pt x="19669" y="15641"/>
                  </a:cubicBezTo>
                  <a:lnTo>
                    <a:pt x="20393" y="15641"/>
                  </a:lnTo>
                  <a:cubicBezTo>
                    <a:pt x="21054" y="15641"/>
                    <a:pt x="21600" y="12188"/>
                    <a:pt x="21600" y="7855"/>
                  </a:cubicBezTo>
                  <a:cubicBezTo>
                    <a:pt x="21600" y="3521"/>
                    <a:pt x="21054" y="0"/>
                    <a:pt x="20393" y="0"/>
                  </a:cubicBez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F02BC381-A712-CB43-9D94-1359F856528D}"/>
                </a:ext>
              </a:extLst>
            </p:cNvPr>
            <p:cNvSpPr/>
            <p:nvPr/>
          </p:nvSpPr>
          <p:spPr>
            <a:xfrm>
              <a:off x="9385300" y="2108200"/>
              <a:ext cx="488950" cy="33021"/>
            </a:xfrm>
            <a:custGeom>
              <a:avLst/>
              <a:gdLst/>
              <a:ahLst/>
              <a:cxnLst>
                <a:cxn ang="0">
                  <a:pos x="wd2" y="hd2"/>
                </a:cxn>
                <a:cxn ang="5400000">
                  <a:pos x="wd2" y="hd2"/>
                </a:cxn>
                <a:cxn ang="10800000">
                  <a:pos x="wd2" y="hd2"/>
                </a:cxn>
                <a:cxn ang="16200000">
                  <a:pos x="wd2" y="hd2"/>
                </a:cxn>
              </a:cxnLst>
              <a:rect l="0" t="0" r="r" b="b"/>
              <a:pathLst>
                <a:path w="21600" h="21600" extrusionOk="0">
                  <a:moveTo>
                    <a:pt x="20871" y="21600"/>
                  </a:moveTo>
                  <a:lnTo>
                    <a:pt x="729" y="21600"/>
                  </a:lnTo>
                  <a:cubicBezTo>
                    <a:pt x="337" y="21600"/>
                    <a:pt x="0" y="16615"/>
                    <a:pt x="0" y="10800"/>
                  </a:cubicBezTo>
                  <a:cubicBezTo>
                    <a:pt x="0" y="4985"/>
                    <a:pt x="337" y="0"/>
                    <a:pt x="729" y="0"/>
                  </a:cubicBezTo>
                  <a:lnTo>
                    <a:pt x="20871" y="0"/>
                  </a:lnTo>
                  <a:cubicBezTo>
                    <a:pt x="21263" y="0"/>
                    <a:pt x="21600" y="4985"/>
                    <a:pt x="21600" y="10800"/>
                  </a:cubicBezTo>
                  <a:cubicBezTo>
                    <a:pt x="21600" y="16615"/>
                    <a:pt x="21263" y="21600"/>
                    <a:pt x="20871" y="21600"/>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2015219" y="1937657"/>
            <a:ext cx="5354410" cy="1151619"/>
          </a:xfrm>
          <a:prstGeom prst="rect">
            <a:avLst/>
          </a:prstGeom>
        </p:spPr>
        <p:txBody>
          <a:bodyPr anchor="ctr"/>
          <a:lstStyle>
            <a:lvl1pPr algn="ct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5380098" y="3482481"/>
            <a:ext cx="3130489" cy="871805"/>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a:solidFill>
            <a:schemeClr val="bg1">
              <a:alpha val="70000"/>
            </a:schemeClr>
          </a:solidFill>
        </p:spPr>
        <p:txBody>
          <a:bodyPr/>
          <a:lstStyle>
            <a:lvl1pPr>
              <a:defRPr>
                <a:solidFill>
                  <a:schemeClr val="tx1"/>
                </a:solidFill>
              </a:defRPr>
            </a:lvl1p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a:solidFill>
            <a:schemeClr val="bg1">
              <a:alpha val="70000"/>
            </a:schemeClr>
          </a:solidFill>
        </p:spPr>
        <p:txBody>
          <a:bodyPr/>
          <a:lstStyle>
            <a:lvl1pPr>
              <a:defRPr>
                <a:solidFill>
                  <a:schemeClr val="tx1"/>
                </a:solidFill>
              </a:defRPr>
            </a:lvl1pPr>
          </a:lstStyle>
          <a:p>
            <a:r>
              <a:rPr lang="en-US" dirty="0"/>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grpSp>
        <p:nvGrpSpPr>
          <p:cNvPr id="19" name="Group 18">
            <a:extLst>
              <a:ext uri="{FF2B5EF4-FFF2-40B4-BE49-F238E27FC236}">
                <a16:creationId xmlns:a16="http://schemas.microsoft.com/office/drawing/2014/main" id="{D310CB0D-1576-1A4D-948A-2E9A93383618}"/>
              </a:ext>
            </a:extLst>
          </p:cNvPr>
          <p:cNvGrpSpPr/>
          <p:nvPr userDrawn="1"/>
        </p:nvGrpSpPr>
        <p:grpSpPr>
          <a:xfrm>
            <a:off x="1486270" y="1769906"/>
            <a:ext cx="7657730" cy="2819557"/>
            <a:chOff x="10858499" y="774699"/>
            <a:chExt cx="2987041" cy="1099821"/>
          </a:xfrm>
        </p:grpSpPr>
        <p:sp>
          <p:nvSpPr>
            <p:cNvPr id="20" name="Shape">
              <a:extLst>
                <a:ext uri="{FF2B5EF4-FFF2-40B4-BE49-F238E27FC236}">
                  <a16:creationId xmlns:a16="http://schemas.microsoft.com/office/drawing/2014/main" id="{7FB1CD7B-6A31-DB44-A6C8-FEE45B49B647}"/>
                </a:ext>
              </a:extLst>
            </p:cNvPr>
            <p:cNvSpPr/>
            <p:nvPr/>
          </p:nvSpPr>
          <p:spPr>
            <a:xfrm>
              <a:off x="10858499" y="774699"/>
              <a:ext cx="2987041" cy="1099821"/>
            </a:xfrm>
            <a:custGeom>
              <a:avLst/>
              <a:gdLst/>
              <a:ahLst/>
              <a:cxnLst>
                <a:cxn ang="0">
                  <a:pos x="wd2" y="hd2"/>
                </a:cxn>
                <a:cxn ang="5400000">
                  <a:pos x="wd2" y="hd2"/>
                </a:cxn>
                <a:cxn ang="10800000">
                  <a:pos x="wd2" y="hd2"/>
                </a:cxn>
                <a:cxn ang="16200000">
                  <a:pos x="wd2" y="hd2"/>
                </a:cxn>
              </a:cxnLst>
              <a:rect l="0" t="0" r="r" b="b"/>
              <a:pathLst>
                <a:path w="21600" h="21600" extrusionOk="0">
                  <a:moveTo>
                    <a:pt x="12077" y="20902"/>
                  </a:moveTo>
                  <a:cubicBezTo>
                    <a:pt x="11085" y="20902"/>
                    <a:pt x="10277" y="18707"/>
                    <a:pt x="10277" y="16013"/>
                  </a:cubicBezTo>
                  <a:cubicBezTo>
                    <a:pt x="10277" y="13319"/>
                    <a:pt x="11085" y="11124"/>
                    <a:pt x="12077" y="11124"/>
                  </a:cubicBezTo>
                  <a:lnTo>
                    <a:pt x="14207" y="11124"/>
                  </a:lnTo>
                  <a:cubicBezTo>
                    <a:pt x="14226" y="11124"/>
                    <a:pt x="14235" y="11124"/>
                    <a:pt x="14253" y="11099"/>
                  </a:cubicBezTo>
                  <a:cubicBezTo>
                    <a:pt x="14262" y="11124"/>
                    <a:pt x="14281" y="11124"/>
                    <a:pt x="14299" y="11124"/>
                  </a:cubicBezTo>
                  <a:lnTo>
                    <a:pt x="16430" y="11124"/>
                  </a:lnTo>
                  <a:cubicBezTo>
                    <a:pt x="17559" y="11124"/>
                    <a:pt x="18478" y="8630"/>
                    <a:pt x="18478" y="5562"/>
                  </a:cubicBezTo>
                  <a:cubicBezTo>
                    <a:pt x="18478" y="2494"/>
                    <a:pt x="17559" y="0"/>
                    <a:pt x="16430" y="0"/>
                  </a:cubicBezTo>
                  <a:lnTo>
                    <a:pt x="2048" y="0"/>
                  </a:lnTo>
                  <a:cubicBezTo>
                    <a:pt x="918" y="0"/>
                    <a:pt x="0" y="2494"/>
                    <a:pt x="0" y="5562"/>
                  </a:cubicBezTo>
                  <a:cubicBezTo>
                    <a:pt x="0" y="8630"/>
                    <a:pt x="918" y="11124"/>
                    <a:pt x="2048" y="11124"/>
                  </a:cubicBezTo>
                  <a:lnTo>
                    <a:pt x="4179" y="11124"/>
                  </a:lnTo>
                  <a:cubicBezTo>
                    <a:pt x="4243" y="11124"/>
                    <a:pt x="4298" y="10975"/>
                    <a:pt x="4298" y="10800"/>
                  </a:cubicBezTo>
                  <a:cubicBezTo>
                    <a:pt x="4298" y="10625"/>
                    <a:pt x="4243" y="10476"/>
                    <a:pt x="4179" y="10476"/>
                  </a:cubicBezTo>
                  <a:lnTo>
                    <a:pt x="2048" y="10476"/>
                  </a:lnTo>
                  <a:cubicBezTo>
                    <a:pt x="1056" y="10476"/>
                    <a:pt x="248" y="8281"/>
                    <a:pt x="248" y="5587"/>
                  </a:cubicBezTo>
                  <a:cubicBezTo>
                    <a:pt x="248" y="2893"/>
                    <a:pt x="1056" y="698"/>
                    <a:pt x="2048" y="698"/>
                  </a:cubicBezTo>
                  <a:lnTo>
                    <a:pt x="16420" y="698"/>
                  </a:lnTo>
                  <a:cubicBezTo>
                    <a:pt x="17412" y="698"/>
                    <a:pt x="18220" y="2893"/>
                    <a:pt x="18220" y="5587"/>
                  </a:cubicBezTo>
                  <a:cubicBezTo>
                    <a:pt x="18220" y="8281"/>
                    <a:pt x="17412" y="10476"/>
                    <a:pt x="16420" y="10476"/>
                  </a:cubicBezTo>
                  <a:lnTo>
                    <a:pt x="14290" y="10476"/>
                  </a:lnTo>
                  <a:cubicBezTo>
                    <a:pt x="14271" y="10476"/>
                    <a:pt x="14262" y="10476"/>
                    <a:pt x="14244" y="10501"/>
                  </a:cubicBezTo>
                  <a:cubicBezTo>
                    <a:pt x="14235" y="10476"/>
                    <a:pt x="14216" y="10476"/>
                    <a:pt x="14198" y="10476"/>
                  </a:cubicBezTo>
                  <a:lnTo>
                    <a:pt x="12067" y="10476"/>
                  </a:lnTo>
                  <a:cubicBezTo>
                    <a:pt x="10938" y="10476"/>
                    <a:pt x="10019" y="12970"/>
                    <a:pt x="10019" y="16038"/>
                  </a:cubicBezTo>
                  <a:cubicBezTo>
                    <a:pt x="10019" y="19106"/>
                    <a:pt x="10938" y="21600"/>
                    <a:pt x="12067" y="21600"/>
                  </a:cubicBezTo>
                  <a:lnTo>
                    <a:pt x="21600" y="21600"/>
                  </a:lnTo>
                  <a:lnTo>
                    <a:pt x="21600" y="20927"/>
                  </a:lnTo>
                  <a:lnTo>
                    <a:pt x="12077" y="20927"/>
                  </a:ln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E3FA55E4-60F7-4D47-86B4-3917179BFDFD}"/>
                </a:ext>
              </a:extLst>
            </p:cNvPr>
            <p:cNvSpPr/>
            <p:nvPr/>
          </p:nvSpPr>
          <p:spPr>
            <a:xfrm>
              <a:off x="11468100" y="1409700"/>
              <a:ext cx="735469" cy="33021"/>
            </a:xfrm>
            <a:custGeom>
              <a:avLst/>
              <a:gdLst/>
              <a:ahLst/>
              <a:cxnLst>
                <a:cxn ang="0">
                  <a:pos x="wd2" y="hd2"/>
                </a:cxn>
                <a:cxn ang="5400000">
                  <a:pos x="wd2" y="hd2"/>
                </a:cxn>
                <a:cxn ang="10800000">
                  <a:pos x="wd2" y="hd2"/>
                </a:cxn>
                <a:cxn ang="16200000">
                  <a:pos x="wd2" y="hd2"/>
                </a:cxn>
              </a:cxnLst>
              <a:rect l="0" t="0" r="r" b="b"/>
              <a:pathLst>
                <a:path w="21567" h="21600" extrusionOk="0">
                  <a:moveTo>
                    <a:pt x="21079" y="21600"/>
                  </a:moveTo>
                  <a:lnTo>
                    <a:pt x="484" y="21600"/>
                  </a:lnTo>
                  <a:cubicBezTo>
                    <a:pt x="223" y="21600"/>
                    <a:pt x="0" y="16615"/>
                    <a:pt x="0" y="10800"/>
                  </a:cubicBezTo>
                  <a:cubicBezTo>
                    <a:pt x="0" y="4985"/>
                    <a:pt x="223" y="0"/>
                    <a:pt x="484" y="0"/>
                  </a:cubicBezTo>
                  <a:lnTo>
                    <a:pt x="21079" y="0"/>
                  </a:lnTo>
                  <a:cubicBezTo>
                    <a:pt x="21339" y="0"/>
                    <a:pt x="21563" y="4985"/>
                    <a:pt x="21563" y="10800"/>
                  </a:cubicBezTo>
                  <a:cubicBezTo>
                    <a:pt x="21600" y="16615"/>
                    <a:pt x="21377" y="21600"/>
                    <a:pt x="21079" y="21600"/>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1545771" y="1926771"/>
            <a:ext cx="5366658" cy="1181555"/>
          </a:xfrm>
          <a:prstGeom prst="rect">
            <a:avLst/>
          </a:prstGeom>
        </p:spPr>
        <p:txBody>
          <a:bodyPr anchor="ctr"/>
          <a:lstStyle>
            <a:lvl1pPr algn="ct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3504785"/>
            <a:ext cx="2979283" cy="849501"/>
          </a:xfrm>
          <a:prstGeom prst="rect">
            <a:avLst/>
          </a:prstGeo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lvl1pPr>
              <a:defRPr>
                <a:solidFill>
                  <a:schemeClr val="tx1"/>
                </a:solidFill>
              </a:defRPr>
            </a:lvl1p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lvl1pPr>
              <a:defRPr>
                <a:solidFill>
                  <a:schemeClr val="tx1"/>
                </a:solidFill>
              </a:defRPr>
            </a:lvl1p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a:p>
        </p:txBody>
      </p:sp>
      <p:grpSp>
        <p:nvGrpSpPr>
          <p:cNvPr id="19" name="Group 18">
            <a:extLst>
              <a:ext uri="{FF2B5EF4-FFF2-40B4-BE49-F238E27FC236}">
                <a16:creationId xmlns:a16="http://schemas.microsoft.com/office/drawing/2014/main" id="{AB61E847-16DF-E24D-9115-9EFB572FAC56}"/>
              </a:ext>
            </a:extLst>
          </p:cNvPr>
          <p:cNvGrpSpPr/>
          <p:nvPr userDrawn="1"/>
        </p:nvGrpSpPr>
        <p:grpSpPr>
          <a:xfrm>
            <a:off x="0" y="1792210"/>
            <a:ext cx="7520986" cy="2816303"/>
            <a:chOff x="13893800" y="774699"/>
            <a:chExt cx="2933702" cy="1098552"/>
          </a:xfrm>
        </p:grpSpPr>
        <p:sp>
          <p:nvSpPr>
            <p:cNvPr id="20" name="Shape">
              <a:extLst>
                <a:ext uri="{FF2B5EF4-FFF2-40B4-BE49-F238E27FC236}">
                  <a16:creationId xmlns:a16="http://schemas.microsoft.com/office/drawing/2014/main" id="{06F04A18-CE8D-824E-8BF5-A5B16415C356}"/>
                </a:ext>
              </a:extLst>
            </p:cNvPr>
            <p:cNvSpPr/>
            <p:nvPr/>
          </p:nvSpPr>
          <p:spPr>
            <a:xfrm>
              <a:off x="13893800" y="774699"/>
              <a:ext cx="2933702" cy="1098552"/>
            </a:xfrm>
            <a:custGeom>
              <a:avLst/>
              <a:gdLst/>
              <a:ahLst/>
              <a:cxnLst>
                <a:cxn ang="0">
                  <a:pos x="wd2" y="hd2"/>
                </a:cxn>
                <a:cxn ang="5400000">
                  <a:pos x="wd2" y="hd2"/>
                </a:cxn>
                <a:cxn ang="10800000">
                  <a:pos x="wd2" y="hd2"/>
                </a:cxn>
                <a:cxn ang="16200000">
                  <a:pos x="wd2" y="hd2"/>
                </a:cxn>
              </a:cxnLst>
              <a:rect l="0" t="0" r="r" b="b"/>
              <a:pathLst>
                <a:path w="21600" h="21600" extrusionOk="0">
                  <a:moveTo>
                    <a:pt x="19515" y="0"/>
                  </a:moveTo>
                  <a:lnTo>
                    <a:pt x="4881" y="0"/>
                  </a:lnTo>
                  <a:cubicBezTo>
                    <a:pt x="3731" y="0"/>
                    <a:pt x="2796" y="2497"/>
                    <a:pt x="2796" y="5569"/>
                  </a:cubicBezTo>
                  <a:cubicBezTo>
                    <a:pt x="2796" y="8640"/>
                    <a:pt x="3731" y="11137"/>
                    <a:pt x="4881" y="11137"/>
                  </a:cubicBezTo>
                  <a:lnTo>
                    <a:pt x="7050" y="11137"/>
                  </a:lnTo>
                  <a:cubicBezTo>
                    <a:pt x="7069" y="11137"/>
                    <a:pt x="7078" y="11137"/>
                    <a:pt x="7097" y="11112"/>
                  </a:cubicBezTo>
                  <a:cubicBezTo>
                    <a:pt x="7106" y="11137"/>
                    <a:pt x="7125" y="11137"/>
                    <a:pt x="7144" y="11137"/>
                  </a:cubicBezTo>
                  <a:lnTo>
                    <a:pt x="9313" y="11137"/>
                  </a:lnTo>
                  <a:cubicBezTo>
                    <a:pt x="10323" y="11137"/>
                    <a:pt x="11146" y="13335"/>
                    <a:pt x="11146" y="16031"/>
                  </a:cubicBezTo>
                  <a:cubicBezTo>
                    <a:pt x="11146" y="18728"/>
                    <a:pt x="10323" y="20926"/>
                    <a:pt x="9313" y="20926"/>
                  </a:cubicBezTo>
                  <a:lnTo>
                    <a:pt x="0" y="20926"/>
                  </a:lnTo>
                  <a:lnTo>
                    <a:pt x="0" y="21600"/>
                  </a:lnTo>
                  <a:lnTo>
                    <a:pt x="9313" y="21600"/>
                  </a:lnTo>
                  <a:cubicBezTo>
                    <a:pt x="10463" y="21600"/>
                    <a:pt x="11398" y="19103"/>
                    <a:pt x="11398" y="16031"/>
                  </a:cubicBezTo>
                  <a:cubicBezTo>
                    <a:pt x="11398" y="12960"/>
                    <a:pt x="10463" y="10463"/>
                    <a:pt x="9313" y="10463"/>
                  </a:cubicBezTo>
                  <a:lnTo>
                    <a:pt x="7144" y="10463"/>
                  </a:lnTo>
                  <a:cubicBezTo>
                    <a:pt x="7125" y="10463"/>
                    <a:pt x="7116" y="10463"/>
                    <a:pt x="7097" y="10488"/>
                  </a:cubicBezTo>
                  <a:cubicBezTo>
                    <a:pt x="7088" y="10463"/>
                    <a:pt x="7069" y="10463"/>
                    <a:pt x="7050" y="10463"/>
                  </a:cubicBezTo>
                  <a:lnTo>
                    <a:pt x="4881" y="10463"/>
                  </a:lnTo>
                  <a:cubicBezTo>
                    <a:pt x="3871" y="10463"/>
                    <a:pt x="3048" y="8265"/>
                    <a:pt x="3048" y="5569"/>
                  </a:cubicBezTo>
                  <a:cubicBezTo>
                    <a:pt x="3048" y="2872"/>
                    <a:pt x="3871" y="674"/>
                    <a:pt x="4881" y="674"/>
                  </a:cubicBezTo>
                  <a:lnTo>
                    <a:pt x="19515" y="674"/>
                  </a:lnTo>
                  <a:cubicBezTo>
                    <a:pt x="20525" y="674"/>
                    <a:pt x="21348" y="2872"/>
                    <a:pt x="21348" y="5569"/>
                  </a:cubicBezTo>
                  <a:cubicBezTo>
                    <a:pt x="21348" y="8265"/>
                    <a:pt x="20525" y="10463"/>
                    <a:pt x="19515" y="10463"/>
                  </a:cubicBezTo>
                  <a:lnTo>
                    <a:pt x="17345" y="10463"/>
                  </a:lnTo>
                  <a:cubicBezTo>
                    <a:pt x="17280" y="10463"/>
                    <a:pt x="17224" y="10613"/>
                    <a:pt x="17224" y="10788"/>
                  </a:cubicBezTo>
                  <a:cubicBezTo>
                    <a:pt x="17224" y="10962"/>
                    <a:pt x="17280" y="11112"/>
                    <a:pt x="17345" y="11112"/>
                  </a:cubicBezTo>
                  <a:lnTo>
                    <a:pt x="19515" y="11112"/>
                  </a:lnTo>
                  <a:cubicBezTo>
                    <a:pt x="20665" y="11112"/>
                    <a:pt x="21600" y="8615"/>
                    <a:pt x="21600" y="5544"/>
                  </a:cubicBezTo>
                  <a:cubicBezTo>
                    <a:pt x="21600" y="2472"/>
                    <a:pt x="20656" y="0"/>
                    <a:pt x="19515" y="0"/>
                  </a:cubicBez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D454AB81-7BA2-104B-8579-7BE68F6C50F5}"/>
                </a:ext>
              </a:extLst>
            </p:cNvPr>
            <p:cNvSpPr/>
            <p:nvPr/>
          </p:nvSpPr>
          <p:spPr>
            <a:xfrm>
              <a:off x="15481300" y="1409700"/>
              <a:ext cx="735470" cy="33021"/>
            </a:xfrm>
            <a:custGeom>
              <a:avLst/>
              <a:gdLst/>
              <a:ahLst/>
              <a:cxnLst>
                <a:cxn ang="0">
                  <a:pos x="wd2" y="hd2"/>
                </a:cxn>
                <a:cxn ang="5400000">
                  <a:pos x="wd2" y="hd2"/>
                </a:cxn>
                <a:cxn ang="10800000">
                  <a:pos x="wd2" y="hd2"/>
                </a:cxn>
                <a:cxn ang="16200000">
                  <a:pos x="wd2" y="hd2"/>
                </a:cxn>
              </a:cxnLst>
              <a:rect l="0" t="0" r="r" b="b"/>
              <a:pathLst>
                <a:path w="21567" h="21600" extrusionOk="0">
                  <a:moveTo>
                    <a:pt x="21079" y="21600"/>
                  </a:moveTo>
                  <a:lnTo>
                    <a:pt x="484" y="21600"/>
                  </a:lnTo>
                  <a:cubicBezTo>
                    <a:pt x="223" y="21600"/>
                    <a:pt x="0" y="16615"/>
                    <a:pt x="0" y="10800"/>
                  </a:cubicBezTo>
                  <a:cubicBezTo>
                    <a:pt x="0" y="4985"/>
                    <a:pt x="223" y="0"/>
                    <a:pt x="484" y="0"/>
                  </a:cubicBezTo>
                  <a:lnTo>
                    <a:pt x="21079" y="0"/>
                  </a:lnTo>
                  <a:cubicBezTo>
                    <a:pt x="21339" y="0"/>
                    <a:pt x="21563" y="4985"/>
                    <a:pt x="21563" y="10800"/>
                  </a:cubicBezTo>
                  <a:cubicBezTo>
                    <a:pt x="21600" y="16615"/>
                    <a:pt x="21377" y="21600"/>
                    <a:pt x="21079" y="21600"/>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A1001190-FE42-C24F-BA4B-D29A8EAF6DF2}"/>
              </a:ext>
            </a:extLst>
          </p:cNvPr>
          <p:cNvSpPr>
            <a:spLocks noGrp="1"/>
          </p:cNvSpPr>
          <p:nvPr>
            <p:ph type="pic" sz="quarter" idx="17"/>
          </p:nvPr>
        </p:nvSpPr>
        <p:spPr>
          <a:xfrm>
            <a:off x="7244075" y="423863"/>
            <a:ext cx="1899924" cy="1285141"/>
          </a:xfrm>
          <a:custGeom>
            <a:avLst/>
            <a:gdLst>
              <a:gd name="connsiteX0" fmla="*/ 635887 w 1899924"/>
              <a:gd name="connsiteY0" fmla="*/ 0 h 1285141"/>
              <a:gd name="connsiteX1" fmla="*/ 1899924 w 1899924"/>
              <a:gd name="connsiteY1" fmla="*/ 0 h 1285141"/>
              <a:gd name="connsiteX2" fmla="*/ 1899924 w 1899924"/>
              <a:gd name="connsiteY2" fmla="*/ 1285141 h 1285141"/>
              <a:gd name="connsiteX3" fmla="*/ 642896 w 1899924"/>
              <a:gd name="connsiteY3" fmla="*/ 1285141 h 1285141"/>
              <a:gd name="connsiteX4" fmla="*/ 0 w 1899924"/>
              <a:gd name="connsiteY4" fmla="*/ 642216 h 1285141"/>
              <a:gd name="connsiteX5" fmla="*/ 513523 w 1899924"/>
              <a:gd name="connsiteY5" fmla="*/ 12379 h 1285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99924" h="1285141">
                <a:moveTo>
                  <a:pt x="635887" y="0"/>
                </a:moveTo>
                <a:lnTo>
                  <a:pt x="1899924" y="0"/>
                </a:lnTo>
                <a:lnTo>
                  <a:pt x="1899924" y="1285141"/>
                </a:lnTo>
                <a:lnTo>
                  <a:pt x="642896" y="1285141"/>
                </a:lnTo>
                <a:cubicBezTo>
                  <a:pt x="288507" y="1285141"/>
                  <a:pt x="0" y="996658"/>
                  <a:pt x="0" y="642216"/>
                </a:cubicBezTo>
                <a:cubicBezTo>
                  <a:pt x="0" y="332079"/>
                  <a:pt x="220888" y="72442"/>
                  <a:pt x="513523" y="12379"/>
                </a:cubicBezTo>
                <a:close/>
              </a:path>
            </a:pathLst>
          </a:custGeom>
          <a:solidFill>
            <a:schemeClr val="accent5"/>
          </a:solidFill>
        </p:spPr>
        <p:txBody>
          <a:bodyPr wrap="square" anchor="ctr">
            <a:noAutofit/>
          </a:bodyPr>
          <a:lstStyle>
            <a:lvl1pPr marL="0" indent="0" algn="ctr">
              <a:buNone/>
              <a:defRPr>
                <a:solidFill>
                  <a:schemeClr val="bg1"/>
                </a:solidFill>
              </a:defRPr>
            </a:lvl1pPr>
          </a:lstStyle>
          <a:p>
            <a:endParaRPr lang="en-US"/>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816428" y="3341914"/>
            <a:ext cx="5298621" cy="787413"/>
          </a:xfrm>
          <a:prstGeom prst="rect">
            <a:avLst/>
          </a:prstGeom>
        </p:spPr>
        <p:txBody>
          <a:bodyPr anchor="ctr"/>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1868676" y="4589463"/>
            <a:ext cx="4246373"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lvl1pPr>
              <a:defRPr>
                <a:solidFill>
                  <a:schemeClr val="tx1"/>
                </a:solidFill>
              </a:defRPr>
            </a:lvl1p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lvl1pPr>
              <a:defRPr>
                <a:solidFill>
                  <a:schemeClr val="tx1"/>
                </a:solidFill>
              </a:defRPr>
            </a:lvl1p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tx1"/>
                </a:solidFill>
              </a:defRPr>
            </a:lvl1pPr>
          </a:lstStyle>
          <a:p>
            <a:fld id="{9319E888-69DF-4A19-BF5D-F6CF70DE7D06}" type="slidenum">
              <a:rPr lang="en-US" smtClean="0"/>
              <a:pPr/>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183300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206307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229314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7" name="Shape">
            <a:extLst>
              <a:ext uri="{FF2B5EF4-FFF2-40B4-BE49-F238E27FC236}">
                <a16:creationId xmlns:a16="http://schemas.microsoft.com/office/drawing/2014/main" id="{7A88B57B-66F3-0D47-9CE7-CC5F6DCBC836}"/>
              </a:ext>
            </a:extLst>
          </p:cNvPr>
          <p:cNvSpPr/>
          <p:nvPr/>
        </p:nvSpPr>
        <p:spPr>
          <a:xfrm>
            <a:off x="-1" y="3171670"/>
            <a:ext cx="6641911" cy="2113043"/>
          </a:xfrm>
          <a:custGeom>
            <a:avLst/>
            <a:gdLst/>
            <a:ahLst/>
            <a:cxnLst>
              <a:cxn ang="0">
                <a:pos x="wd2" y="hd2"/>
              </a:cxn>
              <a:cxn ang="5400000">
                <a:pos x="wd2" y="hd2"/>
              </a:cxn>
              <a:cxn ang="10800000">
                <a:pos x="wd2" y="hd2"/>
              </a:cxn>
              <a:cxn ang="16200000">
                <a:pos x="wd2" y="hd2"/>
              </a:cxn>
            </a:cxnLst>
            <a:rect l="0" t="0" r="r" b="b"/>
            <a:pathLst>
              <a:path w="21600" h="21600" extrusionOk="0">
                <a:moveTo>
                  <a:pt x="19800" y="0"/>
                </a:moveTo>
                <a:lnTo>
                  <a:pt x="2975" y="0"/>
                </a:lnTo>
                <a:cubicBezTo>
                  <a:pt x="1991" y="0"/>
                  <a:pt x="1186" y="2529"/>
                  <a:pt x="1186" y="5625"/>
                </a:cubicBezTo>
                <a:cubicBezTo>
                  <a:pt x="1186" y="8720"/>
                  <a:pt x="1991" y="11249"/>
                  <a:pt x="2975" y="11249"/>
                </a:cubicBezTo>
                <a:lnTo>
                  <a:pt x="4108" y="11249"/>
                </a:lnTo>
                <a:cubicBezTo>
                  <a:pt x="4934" y="11249"/>
                  <a:pt x="5612" y="13379"/>
                  <a:pt x="5612" y="15975"/>
                </a:cubicBezTo>
                <a:cubicBezTo>
                  <a:pt x="5612" y="18571"/>
                  <a:pt x="4934" y="20701"/>
                  <a:pt x="4108" y="20701"/>
                </a:cubicBezTo>
                <a:lnTo>
                  <a:pt x="0" y="20701"/>
                </a:lnTo>
                <a:lnTo>
                  <a:pt x="0" y="21600"/>
                </a:lnTo>
                <a:lnTo>
                  <a:pt x="4108" y="21600"/>
                </a:lnTo>
                <a:cubicBezTo>
                  <a:pt x="5093" y="21600"/>
                  <a:pt x="5898" y="19071"/>
                  <a:pt x="5898" y="15975"/>
                </a:cubicBezTo>
                <a:cubicBezTo>
                  <a:pt x="5898" y="12880"/>
                  <a:pt x="5093" y="10351"/>
                  <a:pt x="4108" y="10351"/>
                </a:cubicBezTo>
                <a:lnTo>
                  <a:pt x="2975" y="10351"/>
                </a:lnTo>
                <a:cubicBezTo>
                  <a:pt x="2149" y="10351"/>
                  <a:pt x="1472" y="8221"/>
                  <a:pt x="1472" y="5625"/>
                </a:cubicBezTo>
                <a:cubicBezTo>
                  <a:pt x="1472" y="3029"/>
                  <a:pt x="2149" y="899"/>
                  <a:pt x="2975" y="899"/>
                </a:cubicBezTo>
                <a:lnTo>
                  <a:pt x="19800" y="899"/>
                </a:lnTo>
                <a:cubicBezTo>
                  <a:pt x="20626" y="899"/>
                  <a:pt x="21304" y="3029"/>
                  <a:pt x="21304" y="5625"/>
                </a:cubicBezTo>
                <a:cubicBezTo>
                  <a:pt x="21304" y="8221"/>
                  <a:pt x="20626" y="10351"/>
                  <a:pt x="19800" y="10351"/>
                </a:cubicBezTo>
                <a:lnTo>
                  <a:pt x="13489" y="10351"/>
                </a:lnTo>
                <a:cubicBezTo>
                  <a:pt x="13415" y="10351"/>
                  <a:pt x="13352" y="10550"/>
                  <a:pt x="13352" y="10783"/>
                </a:cubicBezTo>
                <a:cubicBezTo>
                  <a:pt x="13352" y="11016"/>
                  <a:pt x="13415" y="11216"/>
                  <a:pt x="13489" y="11216"/>
                </a:cubicBezTo>
                <a:lnTo>
                  <a:pt x="19811" y="11216"/>
                </a:lnTo>
                <a:cubicBezTo>
                  <a:pt x="20795" y="11216"/>
                  <a:pt x="21600" y="8687"/>
                  <a:pt x="21600" y="5591"/>
                </a:cubicBezTo>
                <a:cubicBezTo>
                  <a:pt x="21600" y="2496"/>
                  <a:pt x="20795" y="0"/>
                  <a:pt x="19800" y="0"/>
                </a:cubicBez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3610AA24-68CB-434A-A470-C8F923DF68AE}"/>
              </a:ext>
            </a:extLst>
          </p:cNvPr>
          <p:cNvSpPr/>
          <p:nvPr/>
        </p:nvSpPr>
        <p:spPr>
          <a:xfrm>
            <a:off x="2051173" y="4311215"/>
            <a:ext cx="1885137" cy="84654"/>
          </a:xfrm>
          <a:custGeom>
            <a:avLst/>
            <a:gdLst/>
            <a:ahLst/>
            <a:cxnLst>
              <a:cxn ang="0">
                <a:pos x="wd2" y="hd2"/>
              </a:cxn>
              <a:cxn ang="5400000">
                <a:pos x="wd2" y="hd2"/>
              </a:cxn>
              <a:cxn ang="10800000">
                <a:pos x="wd2" y="hd2"/>
              </a:cxn>
              <a:cxn ang="16200000">
                <a:pos x="wd2" y="hd2"/>
              </a:cxn>
            </a:cxnLst>
            <a:rect l="0" t="0" r="r" b="b"/>
            <a:pathLst>
              <a:path w="21600" h="21600" extrusionOk="0">
                <a:moveTo>
                  <a:pt x="21115" y="21600"/>
                </a:moveTo>
                <a:lnTo>
                  <a:pt x="485" y="21600"/>
                </a:lnTo>
                <a:cubicBezTo>
                  <a:pt x="224" y="21600"/>
                  <a:pt x="0" y="16615"/>
                  <a:pt x="0" y="10800"/>
                </a:cubicBezTo>
                <a:cubicBezTo>
                  <a:pt x="0" y="4985"/>
                  <a:pt x="224" y="0"/>
                  <a:pt x="485" y="0"/>
                </a:cubicBezTo>
                <a:lnTo>
                  <a:pt x="21115" y="0"/>
                </a:lnTo>
                <a:cubicBezTo>
                  <a:pt x="21376" y="0"/>
                  <a:pt x="21600" y="4985"/>
                  <a:pt x="21600" y="10800"/>
                </a:cubicBezTo>
                <a:cubicBezTo>
                  <a:pt x="21600" y="16615"/>
                  <a:pt x="21376" y="21600"/>
                  <a:pt x="21115" y="21600"/>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6/14/2020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086EF-1F45-4ECD-8D5C-3F0C3828F6FB}" type="datetimeFigureOut">
              <a:rPr lang="en-US" smtClean="0"/>
              <a:t>6/14/2020</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Autofit/>
          </a:bodyPr>
          <a:lstStyle/>
          <a:p>
            <a:r>
              <a:rPr lang="en-US" sz="4000"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normAutofit fontScale="85000" lnSpcReduction="10000"/>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normAutofit/>
          </a:bodyPr>
          <a:lstStyle/>
          <a:p>
            <a:r>
              <a:rPr lang="en-US" sz="3200"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normAutofit/>
          </a:bodyPr>
          <a:lstStyle/>
          <a:p>
            <a:r>
              <a:rPr lang="en-US" sz="2800"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sz="4000"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sz="4000"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6551CC3-9EF9-434C-BF96-7B60883DFF69}"/>
              </a:ext>
            </a:extLst>
          </p:cNvPr>
          <p:cNvSpPr>
            <a:spLocks noGrp="1"/>
          </p:cNvSpPr>
          <p:nvPr>
            <p:ph type="pic" sz="quarter" idx="17"/>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normAutofit/>
          </a:bodyPr>
          <a:lstStyle/>
          <a:p>
            <a:r>
              <a:rPr lang="en-US" sz="4000"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1_T_PGO_FOGGY-FOREST-4x3.pptx" id="{3C0C1681-6E4B-40B5-8297-99A38F031A64}" vid="{D81B4522-2A8C-4398-94B2-ECAF12121B47}"/>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1_T_PGO_FOGGY-FOREST-4x3.pptx" id="{3C0C1681-6E4B-40B5-8297-99A38F031A64}" vid="{87FAD49A-88DC-4772-A8DF-D200C3F05D0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367</TotalTime>
  <Words>342</Words>
  <PresentationFormat>On-screen Show (4:3)</PresentationFormat>
  <Paragraphs>40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FOGGY FOREST</dc:title>
  <dc:creator>PresentationGO.com</dc:creator>
  <dc:description>© Copyright PresentationGo.com</dc:description>
  <dcterms:created xsi:type="dcterms:W3CDTF">2019-11-21T05:08:20Z</dcterms:created>
  <dcterms:modified xsi:type="dcterms:W3CDTF">2020-06-15T04:15:01Z</dcterms:modified>
  <cp:category>Templates</cp:category>
</cp:coreProperties>
</file>