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88" autoAdjust="0"/>
    <p:restoredTop sz="95293" autoAdjust="0"/>
  </p:normalViewPr>
  <p:slideViewPr>
    <p:cSldViewPr snapToGrid="0">
      <p:cViewPr>
        <p:scale>
          <a:sx n="100" d="100"/>
          <a:sy n="100" d="100"/>
        </p:scale>
        <p:origin x="2034" y="12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609975"/>
            <a:ext cx="4689764" cy="2379663"/>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940120" y="4973781"/>
            <a:ext cx="5413680" cy="1029567"/>
          </a:xfrm>
        </p:spPr>
        <p:txBody>
          <a:bodyPr anchor="ctr"/>
          <a:lstStyle>
            <a:lvl1pPr marL="0" indent="0" algn="ctr">
              <a:buNone/>
              <a:defRPr sz="24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21129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211291" cy="4351338"/>
          </a:xfrm>
        </p:spPr>
        <p:txBody>
          <a:bodyPr/>
          <a:lstStyle>
            <a:lvl1pPr>
              <a:defRPr>
                <a:solidFill>
                  <a:schemeClr val="accent4">
                    <a:lumMod val="90000"/>
                  </a:schemeClr>
                </a:solidFill>
              </a:defRPr>
            </a:lvl1pPr>
            <a:lvl2pPr>
              <a:defRPr>
                <a:solidFill>
                  <a:schemeClr val="accent4">
                    <a:lumMod val="90000"/>
                  </a:schemeClr>
                </a:solidFill>
              </a:defRPr>
            </a:lvl2pPr>
            <a:lvl3pPr>
              <a:defRPr>
                <a:solidFill>
                  <a:schemeClr val="accent4">
                    <a:lumMod val="90000"/>
                  </a:schemeClr>
                </a:solidFill>
              </a:defRPr>
            </a:lvl3pPr>
            <a:lvl4pPr>
              <a:defRPr>
                <a:solidFill>
                  <a:schemeClr val="accent4">
                    <a:lumMod val="90000"/>
                  </a:schemeClr>
                </a:solidFill>
              </a:defRPr>
            </a:lvl4pPr>
            <a:lvl5pPr>
              <a:defRPr>
                <a:solidFill>
                  <a:schemeClr val="accent4">
                    <a:lumMod val="9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421582"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6421582" cy="4351338"/>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4197927"/>
            <a:ext cx="10515600" cy="1209675"/>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486400"/>
            <a:ext cx="10515600" cy="60325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680364" y="768350"/>
            <a:ext cx="5667086" cy="379412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680364" y="4589463"/>
            <a:ext cx="5667086"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228975"/>
            <a:ext cx="8561532" cy="133350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856153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020300" y="1774659"/>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836150" y="317232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836150" y="339965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836150" y="362698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NEON SIGN">
      <a:dk1>
        <a:srgbClr val="000000"/>
      </a:dk1>
      <a:lt1>
        <a:srgbClr val="FFFFFF"/>
      </a:lt1>
      <a:dk2>
        <a:srgbClr val="02000A"/>
      </a:dk2>
      <a:lt2>
        <a:srgbClr val="E7E6E6"/>
      </a:lt2>
      <a:accent1>
        <a:srgbClr val="F9AEE8"/>
      </a:accent1>
      <a:accent2>
        <a:srgbClr val="D0C9F3"/>
      </a:accent2>
      <a:accent3>
        <a:srgbClr val="87C8E3"/>
      </a:accent3>
      <a:accent4>
        <a:srgbClr val="FEFCFA"/>
      </a:accent4>
      <a:accent5>
        <a:srgbClr val="2C7DFD"/>
      </a:accent5>
      <a:accent6>
        <a:srgbClr val="DEE90E"/>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2_T_PGO_NEON SIGNs-16x9.pptx" id="{A0387844-8D91-41D7-9B6C-9ADF2C383E09}" vid="{2C62B6C9-977D-4183-8E9D-67822333DA5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2_T_PGO_NEON SIGNs-16x9.pptx" id="{A0387844-8D91-41D7-9B6C-9ADF2C383E09}" vid="{C9B5406F-54CA-42E4-873E-E3415B2070C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345</TotalTime>
  <Words>361</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NEON SIGNS</dc:title>
  <dc:creator>PresentationGO.com</dc:creator>
  <dc:description>© Copyright PresentationGo.com</dc:description>
  <dcterms:created xsi:type="dcterms:W3CDTF">2019-11-21T05:02:10Z</dcterms:created>
  <dcterms:modified xsi:type="dcterms:W3CDTF">2020-06-22T16:37:22Z</dcterms:modified>
  <cp:category>Templates</cp:category>
</cp:coreProperties>
</file>