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88" autoAdjust="0"/>
    <p:restoredTop sz="93537" autoAdjust="0"/>
  </p:normalViewPr>
  <p:slideViewPr>
    <p:cSldViewPr snapToGrid="0">
      <p:cViewPr>
        <p:scale>
          <a:sx n="75" d="100"/>
          <a:sy n="75" d="100"/>
        </p:scale>
        <p:origin x="2994" y="169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6/22/2020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637454"/>
            <a:ext cx="6192982"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3117129"/>
            <a:ext cx="6192982" cy="84796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lvl1pPr>
              <a:defRPr>
                <a:solidFill>
                  <a:schemeClr val="accent3"/>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accent3"/>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7315200" cy="425652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accent3"/>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accent3"/>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2604654" y="365125"/>
            <a:ext cx="874914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604654" y="1825625"/>
            <a:ext cx="8749145" cy="38270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accent3"/>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accent3"/>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accent3"/>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1648690" y="374939"/>
            <a:ext cx="9698759" cy="1333500"/>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6816436" y="1735427"/>
            <a:ext cx="4531014" cy="758391"/>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608618" y="1709738"/>
            <a:ext cx="4738832" cy="285273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608618" y="4589463"/>
            <a:ext cx="4738832"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3962400"/>
            <a:ext cx="10515600" cy="1233205"/>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5361708"/>
            <a:ext cx="10515600" cy="727941"/>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1562100"/>
            <a:ext cx="1333500" cy="1333500"/>
          </a:xfrm>
          <a:prstGeom prst="ellipse">
            <a:avLst/>
          </a:prstGeom>
          <a:solidFill>
            <a:schemeClr val="accent4"/>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95976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318709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341443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3_T_PGO_Airplane-Window-Views-16x9.pptx" id="{8848CF86-BD3E-49F2-95D6-F9673F43E2F4}" vid="{50887325-69D7-4B32-B74F-A17904AE71C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3_T_PGO_Airplane-Window-Views-16x9.pptx" id="{8848CF86-BD3E-49F2-95D6-F9673F43E2F4}" vid="{8F7B0634-4258-40BB-A183-80AEE9375E2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345</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AIRPLANE WINDOW VIEWS</dc:title>
  <dc:creator>PresentationGO.com</dc:creator>
  <dc:description>© Copyright PresentationGo.com</dc:description>
  <dcterms:created xsi:type="dcterms:W3CDTF">2019-11-21T05:02:10Z</dcterms:created>
  <dcterms:modified xsi:type="dcterms:W3CDTF">2020-06-22T20:13:36Z</dcterms:modified>
  <cp:category>Templates</cp:category>
</cp:coreProperties>
</file>