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19" r:id="rId1"/>
    <p:sldMasterId id="2147483690" r:id="rId2"/>
  </p:sldMasterIdLst>
  <p:notesMasterIdLst>
    <p:notesMasterId r:id="rId11"/>
  </p:notesMasterIdLst>
  <p:sldIdLst>
    <p:sldId id="350" r:id="rId3"/>
    <p:sldId id="348" r:id="rId4"/>
    <p:sldId id="349" r:id="rId5"/>
    <p:sldId id="346" r:id="rId6"/>
    <p:sldId id="347" r:id="rId7"/>
    <p:sldId id="351" r:id="rId8"/>
    <p:sldId id="352" r:id="rId9"/>
    <p:sldId id="307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066" autoAdjust="0"/>
    <p:restoredTop sz="96296" autoAdjust="0"/>
  </p:normalViewPr>
  <p:slideViewPr>
    <p:cSldViewPr snapToGrid="0">
      <p:cViewPr varScale="1">
        <p:scale>
          <a:sx n="153" d="100"/>
          <a:sy n="153" d="100"/>
        </p:scale>
        <p:origin x="1854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6FA2CC-75C3-4E43-A6E4-8BB4AFC2C756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161351-45AB-40CD-AF62-AF3DF66873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0718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7453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1199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674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6595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4871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2617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1903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938FEC7A-5B18-4B66-9EF5-0FC67C8D63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8650" y="463113"/>
            <a:ext cx="4564452" cy="2193823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B29E4FEF-DBF0-48D1-B1B7-AC8CEFB7F1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8650" y="2744381"/>
            <a:ext cx="4564452" cy="99028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9CD37997-F225-43D0-99F3-38A3F545A6B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3591AFD2-6F19-4349-B6C5-EA75918EB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7EB3B26-5365-416B-8AE3-419320AA0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1D938BB-204F-405F-99D0-29E0C28153F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831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1">
            <a:extLst>
              <a:ext uri="{FF2B5EF4-FFF2-40B4-BE49-F238E27FC236}">
                <a16:creationId xmlns:a16="http://schemas.microsoft.com/office/drawing/2014/main" id="{C89E6CC6-39BF-46E2-B1D0-7967F6F97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EB79CB35-9B92-4624-B48F-C0CF7A2C5F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5936052" cy="3859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6C1CE33F-5189-414B-9B26-A58EC61B34D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1B086EF-1F45-4ECD-8D5C-3F0C3828F6FB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9E161DA4-AA69-44DA-AD82-6A3B9288D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C1571870-B8E8-4979-BDF5-9E965C35F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3A218E8-C0C8-4525-BD5F-99356FF4A8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98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1">
            <a:extLst>
              <a:ext uri="{FF2B5EF4-FFF2-40B4-BE49-F238E27FC236}">
                <a16:creationId xmlns:a16="http://schemas.microsoft.com/office/drawing/2014/main" id="{946BF2A4-2203-49A4-A0A3-F3320F75E7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36166" y="365125"/>
            <a:ext cx="5979184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EE36C935-202C-45E1-AAC2-E76C25781D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36166" y="1825625"/>
            <a:ext cx="5979184" cy="35658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74413308-021A-4482-BA51-2E12E6BAE7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1B086EF-1F45-4ECD-8D5C-3F0C3828F6FB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F5ABE93D-47C7-4C5D-9CBC-D68A4B8C5E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58BE1DA5-7A31-4970-8B1A-A57B63F7B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3A218E8-C0C8-4525-BD5F-99356FF4A8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091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17C3195D-1724-4A88-BD6D-9DFE6FCDC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7313" y="549276"/>
            <a:ext cx="7363275" cy="1676340"/>
          </a:xfrm>
          <a:prstGeom prst="rect">
            <a:avLst/>
          </a:prstGeo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FA648EDA-6713-4A81-80F6-FECA02B6F6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64302" y="2373763"/>
            <a:ext cx="5146286" cy="608162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C3199031-3894-4988-AD6A-1D5A1837ED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F5C51C7F-11B2-45E9-BD36-07AB456FB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9BE049E1-FD38-4199-B011-6F9B783A5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319E888-69DF-4A19-BF5D-F6CF70DE7D0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681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DA380202-F3F2-4AC0-8936-ED6BADE056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15464" y="1347429"/>
            <a:ext cx="3395124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57C91EF-9ECF-426B-B335-36ED8057F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15464" y="4227154"/>
            <a:ext cx="3395124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8242CDC6-C80B-4491-B1E2-366FDCB68A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854C03DC-D27B-4334-B9C0-FE0B3C2E5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71518FF9-282A-4BBA-A731-44ABDF5A3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319E888-69DF-4A19-BF5D-F6CF70DE7D0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070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1E401285-0A6E-4F70-86DB-227CB70FE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3911330"/>
            <a:ext cx="6184900" cy="1229712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A11A794-A338-4A3D-A44B-9F224F209E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5141042"/>
            <a:ext cx="7886700" cy="94860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F084121D-C173-41BF-A8BF-A7307C52D56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D7E377AD-FE2F-4ACD-975A-1CA31E6EA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8DD8FB59-3532-4BA9-BBBF-A18CF5044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319E888-69DF-4A19-BF5D-F6CF70DE7D0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F0164269-1ADE-434F-A924-48F5CBB7B3C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992938" y="2052726"/>
            <a:ext cx="1333500" cy="1333500"/>
          </a:xfrm>
          <a:prstGeom prst="ellipse">
            <a:avLst/>
          </a:prstGeom>
          <a:solidFill>
            <a:schemeClr val="accent4"/>
          </a:solidFill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88B00100-82A6-46DB-AB35-5266F91AE75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808788" y="3452662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CCE23A20-9D3A-4A2C-8AD2-D6BCBFFE805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808788" y="368273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20" name="Text Placeholder 17">
            <a:extLst>
              <a:ext uri="{FF2B5EF4-FFF2-40B4-BE49-F238E27FC236}">
                <a16:creationId xmlns:a16="http://schemas.microsoft.com/office/drawing/2014/main" id="{7686557C-B6EC-41CF-A5C6-C78D6675CEF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08788" y="391279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1891971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lor and Typograph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itle 1">
            <a:extLst>
              <a:ext uri="{FF2B5EF4-FFF2-40B4-BE49-F238E27FC236}">
                <a16:creationId xmlns:a16="http://schemas.microsoft.com/office/drawing/2014/main" id="{D64FDF5F-B87A-48FB-8836-28911241AE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C858C0-70A5-4521-A1D8-C1DA8BB60EF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8650" y="3709150"/>
            <a:ext cx="7886699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dirty="0" smtClean="0">
                <a:ln w="3175" cmpd="sng">
                  <a:noFill/>
                </a:ln>
                <a:latin typeface="+mj-lt"/>
                <a:ea typeface="+mj-ea"/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marL="228600" lvl="0" indent="-228600">
              <a:spcBef>
                <a:spcPct val="0"/>
              </a:spcBef>
            </a:pPr>
            <a:r>
              <a:rPr lang="en-US" dirty="0"/>
              <a:t>Click to edit Master text styles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68C047-D4C6-4716-A78B-EE5000FD1F52}"/>
              </a:ext>
            </a:extLst>
          </p:cNvPr>
          <p:cNvSpPr txBox="1"/>
          <p:nvPr userDrawn="1"/>
        </p:nvSpPr>
        <p:spPr>
          <a:xfrm>
            <a:off x="3153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/>
              <a:t>Aa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06B303D-5E6A-47BF-AFC1-2852F337BEC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173757" y="6125270"/>
            <a:ext cx="2394180" cy="56445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CE4C982F-2435-454E-964B-6E2FA8DAE509}"/>
              </a:ext>
            </a:extLst>
          </p:cNvPr>
          <p:cNvSpPr txBox="1"/>
          <p:nvPr userDrawn="1"/>
        </p:nvSpPr>
        <p:spPr>
          <a:xfrm>
            <a:off x="614071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latin typeface="+mj-lt"/>
              </a:rPr>
              <a:t>Aa</a:t>
            </a:r>
          </a:p>
        </p:txBody>
      </p:sp>
      <p:sp>
        <p:nvSpPr>
          <p:cNvPr id="162" name="Text Placeholder 7">
            <a:extLst>
              <a:ext uri="{FF2B5EF4-FFF2-40B4-BE49-F238E27FC236}">
                <a16:creationId xmlns:a16="http://schemas.microsoft.com/office/drawing/2014/main" id="{D8C94DFA-96D0-4436-B11B-F4ECD914841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61267" y="6125270"/>
            <a:ext cx="2394180" cy="56445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6475A9A-CDDE-42D3-A31B-0620B825F2A0}"/>
              </a:ext>
            </a:extLst>
          </p:cNvPr>
          <p:cNvGrpSpPr/>
          <p:nvPr userDrawn="1"/>
        </p:nvGrpSpPr>
        <p:grpSpPr>
          <a:xfrm>
            <a:off x="628650" y="1946104"/>
            <a:ext cx="7891272" cy="1481328"/>
            <a:chOff x="628650" y="1946104"/>
            <a:chExt cx="7891272" cy="1481328"/>
          </a:xfrm>
        </p:grpSpPr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4D825DDC-B1B7-4A22-AE1A-DFFE8C468588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48132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CAC08C7C-E3C9-4D9C-80B0-16E41E85987D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3198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BA49656F-2DAE-40AB-AA90-DB2938FC49AC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15833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DCD712ED-28B0-410A-9BD1-7616FBF74042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99683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6849DA16-5630-42C0-B032-CF4E4236809C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83534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0" name="Rectangle 159">
              <a:extLst>
                <a:ext uri="{FF2B5EF4-FFF2-40B4-BE49-F238E27FC236}">
                  <a16:creationId xmlns:a16="http://schemas.microsoft.com/office/drawing/2014/main" id="{E6F035CF-B43D-439C-AD0F-8D953B579313}"/>
                </a:ext>
              </a:extLst>
            </p:cNvPr>
            <p:cNvSpPr/>
            <p:nvPr userDrawn="1"/>
          </p:nvSpPr>
          <p:spPr>
            <a:xfrm>
              <a:off x="628651" y="1946104"/>
              <a:ext cx="671123" cy="6706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41E5DA4D-2356-4A5A-9A78-37FC3426A8A4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481328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94FE7071-946A-4F12-893A-526B25468EB3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31983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0B4820EC-57AA-49FD-9B74-B858DD1AE71D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1583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829BCA57-159F-4238-A8C6-090DBF3ED9CB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996838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7" name="Rectangle 166">
              <a:extLst>
                <a:ext uri="{FF2B5EF4-FFF2-40B4-BE49-F238E27FC236}">
                  <a16:creationId xmlns:a16="http://schemas.microsoft.com/office/drawing/2014/main" id="{220D4EDF-EA25-4D8A-B8A4-0AB513B97627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835342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8" name="Rectangle 167">
              <a:extLst>
                <a:ext uri="{FF2B5EF4-FFF2-40B4-BE49-F238E27FC236}">
                  <a16:creationId xmlns:a16="http://schemas.microsoft.com/office/drawing/2014/main" id="{1D4305EB-B3E8-44B7-8B0F-EA03970179FF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67064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BF0C67D4-85EB-4EE5-AF2E-00FE916B8A04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481328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7BDDFC57-9EC3-437D-B2FC-B6290981C500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319832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A6BFD32E-3CA9-47B8-A9E9-842EB47B3C34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158334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27F6C923-45B6-4A07-BF72-4EA3A79B94E2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996838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6EDAF0FF-ED88-4001-ACE8-F2C99F0F6081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835342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4" name="Rectangle 173">
              <a:extLst>
                <a:ext uri="{FF2B5EF4-FFF2-40B4-BE49-F238E27FC236}">
                  <a16:creationId xmlns:a16="http://schemas.microsoft.com/office/drawing/2014/main" id="{9BB3B5D8-C72B-482B-9920-23107B3B85FD}"/>
                </a:ext>
              </a:extLst>
            </p:cNvPr>
            <p:cNvSpPr/>
            <p:nvPr userDrawn="1"/>
          </p:nvSpPr>
          <p:spPr>
            <a:xfrm>
              <a:off x="2233128" y="1946104"/>
              <a:ext cx="671123" cy="67064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5" name="Rectangle 174">
              <a:extLst>
                <a:ext uri="{FF2B5EF4-FFF2-40B4-BE49-F238E27FC236}">
                  <a16:creationId xmlns:a16="http://schemas.microsoft.com/office/drawing/2014/main" id="{2547ECFF-5A99-4BDD-9D82-AF7E2BC6ED91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481328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id="{D24D3EB6-7B2A-44AF-9F83-2EB304CB9012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319832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7" name="Rectangle 176">
              <a:extLst>
                <a:ext uri="{FF2B5EF4-FFF2-40B4-BE49-F238E27FC236}">
                  <a16:creationId xmlns:a16="http://schemas.microsoft.com/office/drawing/2014/main" id="{F473FD6F-105A-4A5E-BB7B-E748A685D5A6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158334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8" name="Rectangle 177">
              <a:extLst>
                <a:ext uri="{FF2B5EF4-FFF2-40B4-BE49-F238E27FC236}">
                  <a16:creationId xmlns:a16="http://schemas.microsoft.com/office/drawing/2014/main" id="{3339347A-FF0E-40C7-89C0-36AFFF6F9E77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996838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BC367306-AB93-4C38-8042-A2D897E19657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83534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0" name="Rectangle 179">
              <a:extLst>
                <a:ext uri="{FF2B5EF4-FFF2-40B4-BE49-F238E27FC236}">
                  <a16:creationId xmlns:a16="http://schemas.microsoft.com/office/drawing/2014/main" id="{54D63E32-A004-4AFD-BE82-56549F30C11C}"/>
                </a:ext>
              </a:extLst>
            </p:cNvPr>
            <p:cNvSpPr/>
            <p:nvPr userDrawn="1"/>
          </p:nvSpPr>
          <p:spPr>
            <a:xfrm>
              <a:off x="3035367" y="1946104"/>
              <a:ext cx="671123" cy="67064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1" name="Rectangle 180">
              <a:extLst>
                <a:ext uri="{FF2B5EF4-FFF2-40B4-BE49-F238E27FC236}">
                  <a16:creationId xmlns:a16="http://schemas.microsoft.com/office/drawing/2014/main" id="{95194278-6696-4FD2-8D66-10625FBCACA4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481328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2" name="Rectangle 181">
              <a:extLst>
                <a:ext uri="{FF2B5EF4-FFF2-40B4-BE49-F238E27FC236}">
                  <a16:creationId xmlns:a16="http://schemas.microsoft.com/office/drawing/2014/main" id="{C3383B67-395B-4618-94B2-8FFB09170689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3198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ACFCFB25-1D6C-475A-A271-185C58B6D8CD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15833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4" name="Rectangle 183">
              <a:extLst>
                <a:ext uri="{FF2B5EF4-FFF2-40B4-BE49-F238E27FC236}">
                  <a16:creationId xmlns:a16="http://schemas.microsoft.com/office/drawing/2014/main" id="{73828B87-D0D9-4219-9A26-4E60D6640DC7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99683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5" name="Rectangle 184">
              <a:extLst>
                <a:ext uri="{FF2B5EF4-FFF2-40B4-BE49-F238E27FC236}">
                  <a16:creationId xmlns:a16="http://schemas.microsoft.com/office/drawing/2014/main" id="{32F1CA9D-A578-4C66-ACB9-661F5482120A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83534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id="{FBA4A2F3-8BCC-434A-B746-2BDB48D8AB71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67064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7" name="Rectangle 186">
              <a:extLst>
                <a:ext uri="{FF2B5EF4-FFF2-40B4-BE49-F238E27FC236}">
                  <a16:creationId xmlns:a16="http://schemas.microsoft.com/office/drawing/2014/main" id="{94CE36C5-39FB-4F90-8E32-674401CD3D3F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481328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8" name="Rectangle 187">
              <a:extLst>
                <a:ext uri="{FF2B5EF4-FFF2-40B4-BE49-F238E27FC236}">
                  <a16:creationId xmlns:a16="http://schemas.microsoft.com/office/drawing/2014/main" id="{A6E16A70-98A2-4827-A41D-0E0D06F225EA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31983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9" name="Rectangle 188">
              <a:extLst>
                <a:ext uri="{FF2B5EF4-FFF2-40B4-BE49-F238E27FC236}">
                  <a16:creationId xmlns:a16="http://schemas.microsoft.com/office/drawing/2014/main" id="{C1D78562-9E82-4152-A4A8-69D145DC1F39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15833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id="{5FF04718-41E7-4CBC-B319-0FCB4F715A30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996838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1" name="Rectangle 190">
              <a:extLst>
                <a:ext uri="{FF2B5EF4-FFF2-40B4-BE49-F238E27FC236}">
                  <a16:creationId xmlns:a16="http://schemas.microsoft.com/office/drawing/2014/main" id="{784528AC-5133-4570-AE06-21420B61A9DB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835342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2" name="Rectangle 191">
              <a:extLst>
                <a:ext uri="{FF2B5EF4-FFF2-40B4-BE49-F238E27FC236}">
                  <a16:creationId xmlns:a16="http://schemas.microsoft.com/office/drawing/2014/main" id="{AB7BE177-89EB-4FA3-9079-8FA861814FF7}"/>
                </a:ext>
              </a:extLst>
            </p:cNvPr>
            <p:cNvSpPr/>
            <p:nvPr userDrawn="1"/>
          </p:nvSpPr>
          <p:spPr>
            <a:xfrm>
              <a:off x="4639844" y="1946104"/>
              <a:ext cx="671123" cy="6706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3" name="Rectangle 192">
              <a:extLst>
                <a:ext uri="{FF2B5EF4-FFF2-40B4-BE49-F238E27FC236}">
                  <a16:creationId xmlns:a16="http://schemas.microsoft.com/office/drawing/2014/main" id="{C9C8021D-DDA1-4E1E-8E0D-CB3AC805ED0E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481328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4" name="Rectangle 193">
              <a:extLst>
                <a:ext uri="{FF2B5EF4-FFF2-40B4-BE49-F238E27FC236}">
                  <a16:creationId xmlns:a16="http://schemas.microsoft.com/office/drawing/2014/main" id="{08DCABD2-698D-4425-BB59-83846A51C9F3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319832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5" name="Rectangle 194">
              <a:extLst>
                <a:ext uri="{FF2B5EF4-FFF2-40B4-BE49-F238E27FC236}">
                  <a16:creationId xmlns:a16="http://schemas.microsoft.com/office/drawing/2014/main" id="{0F65B3E0-F086-48E1-803B-AB3B20CFB869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158334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6" name="Rectangle 195">
              <a:extLst>
                <a:ext uri="{FF2B5EF4-FFF2-40B4-BE49-F238E27FC236}">
                  <a16:creationId xmlns:a16="http://schemas.microsoft.com/office/drawing/2014/main" id="{7E6D9187-7623-4588-904C-A809428DC8CD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996838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id="{790931BC-3EC0-4505-ACD9-4358033DE4F6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83534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A4D4E93C-BC1B-4461-9A45-29B483EC73BF}"/>
                </a:ext>
              </a:extLst>
            </p:cNvPr>
            <p:cNvSpPr/>
            <p:nvPr userDrawn="1"/>
          </p:nvSpPr>
          <p:spPr>
            <a:xfrm>
              <a:off x="5442083" y="1946104"/>
              <a:ext cx="671123" cy="67064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9" name="Rectangle 198">
              <a:extLst>
                <a:ext uri="{FF2B5EF4-FFF2-40B4-BE49-F238E27FC236}">
                  <a16:creationId xmlns:a16="http://schemas.microsoft.com/office/drawing/2014/main" id="{E6E3B6DB-4A45-4C4C-9100-69A6FEAB2F71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481328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0" name="Rectangle 199">
              <a:extLst>
                <a:ext uri="{FF2B5EF4-FFF2-40B4-BE49-F238E27FC236}">
                  <a16:creationId xmlns:a16="http://schemas.microsoft.com/office/drawing/2014/main" id="{7E52722F-33D2-44D1-ADE2-F379ECF8E85C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319832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1" name="Rectangle 200">
              <a:extLst>
                <a:ext uri="{FF2B5EF4-FFF2-40B4-BE49-F238E27FC236}">
                  <a16:creationId xmlns:a16="http://schemas.microsoft.com/office/drawing/2014/main" id="{B146F01B-FAF7-459A-95FC-471FD6F44FE7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15833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2" name="Rectangle 201">
              <a:extLst>
                <a:ext uri="{FF2B5EF4-FFF2-40B4-BE49-F238E27FC236}">
                  <a16:creationId xmlns:a16="http://schemas.microsoft.com/office/drawing/2014/main" id="{CBCD4ABC-5320-4DF8-A422-49658D6A72DF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996838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3" name="Rectangle 202">
              <a:extLst>
                <a:ext uri="{FF2B5EF4-FFF2-40B4-BE49-F238E27FC236}">
                  <a16:creationId xmlns:a16="http://schemas.microsoft.com/office/drawing/2014/main" id="{975E9A33-9E0E-4E18-A5DD-86EF652AD6FB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83534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4" name="Rectangle 203">
              <a:extLst>
                <a:ext uri="{FF2B5EF4-FFF2-40B4-BE49-F238E27FC236}">
                  <a16:creationId xmlns:a16="http://schemas.microsoft.com/office/drawing/2014/main" id="{86DE6780-4E8C-4FC1-AD40-851153AC9C0E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67064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5" name="Rectangle 204">
              <a:extLst>
                <a:ext uri="{FF2B5EF4-FFF2-40B4-BE49-F238E27FC236}">
                  <a16:creationId xmlns:a16="http://schemas.microsoft.com/office/drawing/2014/main" id="{93CF397D-F42D-4CB6-A604-09A609A110BD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481328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6" name="Rectangle 205">
              <a:extLst>
                <a:ext uri="{FF2B5EF4-FFF2-40B4-BE49-F238E27FC236}">
                  <a16:creationId xmlns:a16="http://schemas.microsoft.com/office/drawing/2014/main" id="{057D5D7B-B1AE-46F9-A720-823F6987157D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319832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7" name="Rectangle 206">
              <a:extLst>
                <a:ext uri="{FF2B5EF4-FFF2-40B4-BE49-F238E27FC236}">
                  <a16:creationId xmlns:a16="http://schemas.microsoft.com/office/drawing/2014/main" id="{C3F776C9-C8F5-41AB-A50C-E17AA2489CAC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158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8" name="Rectangle 207">
              <a:extLst>
                <a:ext uri="{FF2B5EF4-FFF2-40B4-BE49-F238E27FC236}">
                  <a16:creationId xmlns:a16="http://schemas.microsoft.com/office/drawing/2014/main" id="{1D7A8D87-B1EB-43D5-8080-17E8C01FB2DA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996838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EC74B798-98F8-436D-8519-8E6975A11FE1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83534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0" name="Rectangle 209">
              <a:extLst>
                <a:ext uri="{FF2B5EF4-FFF2-40B4-BE49-F238E27FC236}">
                  <a16:creationId xmlns:a16="http://schemas.microsoft.com/office/drawing/2014/main" id="{71D3983B-1AF9-4D52-AE43-A0EF0DBE0B61}"/>
                </a:ext>
              </a:extLst>
            </p:cNvPr>
            <p:cNvSpPr/>
            <p:nvPr userDrawn="1"/>
          </p:nvSpPr>
          <p:spPr>
            <a:xfrm>
              <a:off x="7046560" y="1946104"/>
              <a:ext cx="671123" cy="67064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1" name="Rectangle 210">
              <a:extLst>
                <a:ext uri="{FF2B5EF4-FFF2-40B4-BE49-F238E27FC236}">
                  <a16:creationId xmlns:a16="http://schemas.microsoft.com/office/drawing/2014/main" id="{2394C317-F0E7-4FE1-9D1F-8580B23BF1CD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481328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2" name="Rectangle 211">
              <a:extLst>
                <a:ext uri="{FF2B5EF4-FFF2-40B4-BE49-F238E27FC236}">
                  <a16:creationId xmlns:a16="http://schemas.microsoft.com/office/drawing/2014/main" id="{213B29DD-5A5D-44F2-904F-8A6C2779618A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319832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3" name="Rectangle 212">
              <a:extLst>
                <a:ext uri="{FF2B5EF4-FFF2-40B4-BE49-F238E27FC236}">
                  <a16:creationId xmlns:a16="http://schemas.microsoft.com/office/drawing/2014/main" id="{F1DC7031-3EC5-4E19-BB0E-3673D17D72DC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158334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4" name="Rectangle 213">
              <a:extLst>
                <a:ext uri="{FF2B5EF4-FFF2-40B4-BE49-F238E27FC236}">
                  <a16:creationId xmlns:a16="http://schemas.microsoft.com/office/drawing/2014/main" id="{A3313C41-419B-4E5B-A156-8115FB45AE2E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996838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5" name="Rectangle 214">
              <a:extLst>
                <a:ext uri="{FF2B5EF4-FFF2-40B4-BE49-F238E27FC236}">
                  <a16:creationId xmlns:a16="http://schemas.microsoft.com/office/drawing/2014/main" id="{93F2405F-A612-4FB4-BEF9-2AD77DF769FB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83534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6" name="Rectangle 215">
              <a:extLst>
                <a:ext uri="{FF2B5EF4-FFF2-40B4-BE49-F238E27FC236}">
                  <a16:creationId xmlns:a16="http://schemas.microsoft.com/office/drawing/2014/main" id="{95C345FB-FDED-488A-9DD9-31B2B83CFB1B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67064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2492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73C8F66-424B-4BE0-9AB2-2669C9DD0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086EF-1F45-4ECD-8D5C-3F0C3828F6FB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E5F4461-CFCB-47B7-A030-98DC5B91F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AB1FCF-C84F-4E4B-88F0-C20F0086D3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826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3236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hyperlink" Target="http://www.presentationgo.com/" TargetMode="Externa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955999-3F16-4981-A06E-18A5D24DA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A96D25-75A9-4D75-AB9A-6EE624DCA6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D9AF7A-EE03-4D7F-A307-7313D622B6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B086EF-1F45-4ECD-8D5C-3F0C3828F6FB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2F644-5B7A-41CE-AF8F-CD3A5E8C9A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BD2754-AA0C-4D86-9E6D-4B555D983A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1857C97-E013-43FE-9E82-298502542D0C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6014953-82F7-4EF3-8CFB-C5EA554C47C0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3E560A8-6351-4498-893D-9570E04A7A14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CB872D7E-C6E1-47AE-968B-325FA9FB19D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C3D9864D-2D40-4BCD-B905-77BE8C94187D}"/>
              </a:ext>
            </a:extLst>
          </p:cNvPr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/>
                </a:solidFill>
                <a:effectLst/>
                <a:latin typeface="Open Sans" panose="020B0606030504020204" pitchFamily="34" charset="0"/>
                <a:hlinkClick r:id="rId11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4791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26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208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9D879-5D43-49ED-97E1-B5D8DE30A6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419F5F-CE7D-4FAF-AE1D-26E8D61FF1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12492760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9A0C9-2316-4B6E-8413-C76323A40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A9CC8-C8C9-4F16-AFB3-7D6A8030C0EB}"/>
              </a:ext>
            </a:extLst>
          </p:cNvPr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proident sunt.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3163B7-B913-4A80-B034-20DCCCEA2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C43650-1A0A-44F5-A980-FAB4BCD2C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903AB9-6F41-4A5E-9D22-034E4129D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357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9A0C9-2316-4B6E-8413-C76323A40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A9CC8-C8C9-4F16-AFB3-7D6A8030C0EB}"/>
              </a:ext>
            </a:extLst>
          </p:cNvPr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B12DA8-1234-4922-9B38-553A0AD06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8D9739-9C97-4AB7-985F-F26DC4755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E59EF9-F671-42F2-8A2A-0A2B220CA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7138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8F5022-268D-41E7-A02E-D4A6A18EE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520C93-D099-4204-BCD6-F4B5C8F9B6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4917B8E2-FE72-4A43-9A59-DB3A78718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CAD636F-EEA9-4A39-AADB-F3D2D783C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47FD06FC-D62F-4596-A7D4-F571441E1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789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8F5022-268D-41E7-A02E-D4A6A18EE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520C93-D099-4204-BCD6-F4B5C8F9B6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3719670-B6F7-4C0A-8E1D-FD6039BA8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C9D14A-06B6-4610-AD78-139C9C8E9B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1E11D9-2B6A-419D-84D0-A3D3BB7C2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001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220B93-1642-4016-B0F7-BDA1DFE44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50450A-AD04-406D-804F-9709D82F63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819375-CFF0-4E34-A5F9-721D92FBF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A47069-4615-48D5-A783-2C5B8AEAF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A4F826-E8AB-4DA0-8B38-6404E7A9D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t>6</a:t>
            </a:fld>
            <a:endParaRPr lang="en-US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05F55D9E-A14C-C449-8EA3-D7B01417822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CE39371-E7B1-4185-808C-D50B6DD6A2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A6EE475-10CD-478A-9EBA-55976C53275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1DD2598-F372-43E7-ACEA-01FC7EB52BF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</p:spTree>
    <p:extLst>
      <p:ext uri="{BB962C8B-B14F-4D97-AF65-F5344CB8AC3E}">
        <p14:creationId xmlns:p14="http://schemas.microsoft.com/office/powerpoint/2010/main" val="370296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9C475BB-900F-4B8F-9FFF-D7E9526962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25E8A0-1B84-4426-B550-BB544CBB697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047FA86-807B-4F05-87FF-FC8CD03AAFA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Autofit/>
          </a:bodyPr>
          <a:lstStyle/>
          <a:p>
            <a:r>
              <a:rPr lang="en-US"/>
              <a:t>Calibri Light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63_T_PGO_Airplane-Window-Views-4x3.potx" id="{D53A7788-75ED-4257-A85D-33BAA175E93F}" vid="{0A3EA6D6-F886-4858-8550-B1FFA2EC9062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63_T_PGO_Airplane-Window-Views-4x3.potx" id="{D53A7788-75ED-4257-A85D-33BAA175E93F}" vid="{F71A3C52-F7CD-4485-BAF4-0708E963F9C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423</TotalTime>
  <Words>326</Words>
  <PresentationFormat>On-screen Show (4:3)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AIRPLANE WINDOW VIEWS</dc:title>
  <dc:creator>PresentationGO.com</dc:creator>
  <dc:description>© Copyright PresentationGo.com</dc:description>
  <dcterms:created xsi:type="dcterms:W3CDTF">2019-11-21T05:08:20Z</dcterms:created>
  <dcterms:modified xsi:type="dcterms:W3CDTF">2020-06-22T20:08:27Z</dcterms:modified>
  <cp:category>Templates</cp:category>
</cp:coreProperties>
</file>