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3"/>
  </p:notesMasterIdLst>
  <p:sldIdLst>
    <p:sldId id="342" r:id="rId3"/>
    <p:sldId id="345" r:id="rId4"/>
    <p:sldId id="346" r:id="rId5"/>
    <p:sldId id="343" r:id="rId6"/>
    <p:sldId id="349" r:id="rId7"/>
    <p:sldId id="350" r:id="rId8"/>
    <p:sldId id="351" r:id="rId9"/>
    <p:sldId id="347" r:id="rId10"/>
    <p:sldId id="348" r:id="rId11"/>
    <p:sldId id="30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varScale="1">
        <p:scale>
          <a:sx n="68" d="100"/>
          <a:sy n="68" d="100"/>
        </p:scale>
        <p:origin x="132" y="15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9080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914648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29736033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9803796-0D93-E746-B6B6-05967892006D}"/>
              </a:ext>
            </a:extLst>
          </p:cNvPr>
          <p:cNvSpPr/>
          <p:nvPr userDrawn="1"/>
        </p:nvSpPr>
        <p:spPr>
          <a:xfrm>
            <a:off x="1675702" y="2454762"/>
            <a:ext cx="8840595" cy="1096766"/>
          </a:xfrm>
          <a:custGeom>
            <a:avLst/>
            <a:gdLst/>
            <a:ahLst/>
            <a:cxnLst>
              <a:cxn ang="0">
                <a:pos x="wd2" y="hd2"/>
              </a:cxn>
              <a:cxn ang="5400000">
                <a:pos x="wd2" y="hd2"/>
              </a:cxn>
              <a:cxn ang="10800000">
                <a:pos x="wd2" y="hd2"/>
              </a:cxn>
              <a:cxn ang="16200000">
                <a:pos x="wd2" y="hd2"/>
              </a:cxn>
            </a:cxnLst>
            <a:rect l="0" t="0" r="r" b="b"/>
            <a:pathLst>
              <a:path w="21600" h="21600" extrusionOk="0">
                <a:moveTo>
                  <a:pt x="20260" y="21600"/>
                </a:moveTo>
                <a:lnTo>
                  <a:pt x="1340" y="21600"/>
                </a:lnTo>
                <a:cubicBezTo>
                  <a:pt x="601" y="21600"/>
                  <a:pt x="0" y="16773"/>
                  <a:pt x="0" y="10800"/>
                </a:cubicBezTo>
                <a:lnTo>
                  <a:pt x="0" y="10800"/>
                </a:lnTo>
                <a:cubicBezTo>
                  <a:pt x="0" y="4848"/>
                  <a:pt x="599" y="0"/>
                  <a:pt x="1340" y="0"/>
                </a:cubicBezTo>
                <a:lnTo>
                  <a:pt x="20260" y="0"/>
                </a:lnTo>
                <a:cubicBezTo>
                  <a:pt x="20999" y="0"/>
                  <a:pt x="21600" y="4827"/>
                  <a:pt x="21600" y="10800"/>
                </a:cubicBezTo>
                <a:lnTo>
                  <a:pt x="21600" y="10800"/>
                </a:lnTo>
                <a:cubicBezTo>
                  <a:pt x="21600" y="16773"/>
                  <a:pt x="21001" y="21600"/>
                  <a:pt x="20260"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039214" y="2454761"/>
            <a:ext cx="7589695" cy="1096766"/>
          </a:xfrm>
        </p:spPr>
        <p:txBody>
          <a:bodyPr anchor="ctr">
            <a:normAutofit/>
          </a:bodyPr>
          <a:lstStyle>
            <a:lvl1pPr algn="l">
              <a:defRPr sz="40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039214" y="4000500"/>
            <a:ext cx="7589695" cy="125729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Shape">
            <a:extLst>
              <a:ext uri="{FF2B5EF4-FFF2-40B4-BE49-F238E27FC236}">
                <a16:creationId xmlns:a16="http://schemas.microsoft.com/office/drawing/2014/main" id="{16A05548-17F6-174B-947B-20DEA1A518A7}"/>
              </a:ext>
            </a:extLst>
          </p:cNvPr>
          <p:cNvSpPr/>
          <p:nvPr userDrawn="1"/>
        </p:nvSpPr>
        <p:spPr>
          <a:xfrm>
            <a:off x="9807967" y="2714393"/>
            <a:ext cx="344819" cy="488548"/>
          </a:xfrm>
          <a:custGeom>
            <a:avLst/>
            <a:gdLst/>
            <a:ahLst/>
            <a:cxnLst>
              <a:cxn ang="0">
                <a:pos x="wd2" y="hd2"/>
              </a:cxn>
              <a:cxn ang="5400000">
                <a:pos x="wd2" y="hd2"/>
              </a:cxn>
              <a:cxn ang="10800000">
                <a:pos x="wd2" y="hd2"/>
              </a:cxn>
              <a:cxn ang="16200000">
                <a:pos x="wd2" y="hd2"/>
              </a:cxn>
            </a:cxnLst>
            <a:rect l="0" t="0" r="r" b="b"/>
            <a:pathLst>
              <a:path w="21600" h="21526" extrusionOk="0">
                <a:moveTo>
                  <a:pt x="4684" y="9673"/>
                </a:moveTo>
                <a:cubicBezTo>
                  <a:pt x="4684" y="9536"/>
                  <a:pt x="4684" y="9445"/>
                  <a:pt x="4684" y="9307"/>
                </a:cubicBezTo>
                <a:lnTo>
                  <a:pt x="4684" y="4273"/>
                </a:lnTo>
                <a:cubicBezTo>
                  <a:pt x="4684" y="3312"/>
                  <a:pt x="5140" y="2397"/>
                  <a:pt x="5921" y="1665"/>
                </a:cubicBezTo>
                <a:cubicBezTo>
                  <a:pt x="6311" y="1299"/>
                  <a:pt x="7157" y="1482"/>
                  <a:pt x="7157" y="1985"/>
                </a:cubicBezTo>
                <a:lnTo>
                  <a:pt x="7157" y="3999"/>
                </a:lnTo>
                <a:cubicBezTo>
                  <a:pt x="7157" y="4319"/>
                  <a:pt x="7482" y="4548"/>
                  <a:pt x="7937" y="4548"/>
                </a:cubicBezTo>
                <a:cubicBezTo>
                  <a:pt x="8393" y="4548"/>
                  <a:pt x="8718" y="4319"/>
                  <a:pt x="8718" y="3999"/>
                </a:cubicBezTo>
                <a:lnTo>
                  <a:pt x="8718" y="521"/>
                </a:lnTo>
                <a:cubicBezTo>
                  <a:pt x="8718" y="292"/>
                  <a:pt x="8913" y="109"/>
                  <a:pt x="9239" y="18"/>
                </a:cubicBezTo>
                <a:cubicBezTo>
                  <a:pt x="9239" y="18"/>
                  <a:pt x="9239" y="18"/>
                  <a:pt x="9239" y="18"/>
                </a:cubicBezTo>
                <a:cubicBezTo>
                  <a:pt x="9694" y="-74"/>
                  <a:pt x="10084" y="201"/>
                  <a:pt x="10084" y="521"/>
                </a:cubicBezTo>
                <a:lnTo>
                  <a:pt x="10084" y="3999"/>
                </a:lnTo>
                <a:cubicBezTo>
                  <a:pt x="10084" y="4319"/>
                  <a:pt x="10410" y="4548"/>
                  <a:pt x="10865" y="4548"/>
                </a:cubicBezTo>
                <a:cubicBezTo>
                  <a:pt x="11320" y="4548"/>
                  <a:pt x="11646" y="4319"/>
                  <a:pt x="11646" y="3999"/>
                </a:cubicBezTo>
                <a:lnTo>
                  <a:pt x="11646" y="521"/>
                </a:lnTo>
                <a:cubicBezTo>
                  <a:pt x="11646" y="201"/>
                  <a:pt x="12101" y="-28"/>
                  <a:pt x="12492" y="18"/>
                </a:cubicBezTo>
                <a:cubicBezTo>
                  <a:pt x="12492" y="18"/>
                  <a:pt x="12492" y="18"/>
                  <a:pt x="12492" y="18"/>
                </a:cubicBezTo>
                <a:cubicBezTo>
                  <a:pt x="12817" y="63"/>
                  <a:pt x="13012" y="292"/>
                  <a:pt x="13012" y="521"/>
                </a:cubicBezTo>
                <a:lnTo>
                  <a:pt x="13012" y="3999"/>
                </a:lnTo>
                <a:cubicBezTo>
                  <a:pt x="13012" y="4319"/>
                  <a:pt x="13337" y="4548"/>
                  <a:pt x="13793" y="4548"/>
                </a:cubicBezTo>
                <a:cubicBezTo>
                  <a:pt x="14248" y="4548"/>
                  <a:pt x="14573" y="4319"/>
                  <a:pt x="14573" y="3999"/>
                </a:cubicBezTo>
                <a:lnTo>
                  <a:pt x="14573" y="1985"/>
                </a:lnTo>
                <a:cubicBezTo>
                  <a:pt x="14573" y="1528"/>
                  <a:pt x="15419" y="1299"/>
                  <a:pt x="15810" y="1665"/>
                </a:cubicBezTo>
                <a:cubicBezTo>
                  <a:pt x="16590" y="2397"/>
                  <a:pt x="17046" y="3312"/>
                  <a:pt x="17046" y="4273"/>
                </a:cubicBezTo>
                <a:lnTo>
                  <a:pt x="17046" y="9307"/>
                </a:lnTo>
                <a:cubicBezTo>
                  <a:pt x="17046" y="9445"/>
                  <a:pt x="17046" y="9536"/>
                  <a:pt x="17046" y="9673"/>
                </a:cubicBezTo>
                <a:cubicBezTo>
                  <a:pt x="16786" y="11870"/>
                  <a:pt x="13988" y="13518"/>
                  <a:pt x="10865" y="13518"/>
                </a:cubicBezTo>
                <a:lnTo>
                  <a:pt x="10865" y="13518"/>
                </a:lnTo>
                <a:cubicBezTo>
                  <a:pt x="7742" y="13518"/>
                  <a:pt x="4945" y="11870"/>
                  <a:pt x="4684"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2" y="19146"/>
                  <a:pt x="17761"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E486DFA-F638-B641-A15C-F421EFEFC3E8}"/>
              </a:ext>
            </a:extLst>
          </p:cNvPr>
          <p:cNvSpPr/>
          <p:nvPr userDrawn="1"/>
        </p:nvSpPr>
        <p:spPr>
          <a:xfrm>
            <a:off x="422678" y="365125"/>
            <a:ext cx="11346643" cy="1034184"/>
          </a:xfrm>
          <a:custGeom>
            <a:avLst/>
            <a:gdLst/>
            <a:ahLst/>
            <a:cxnLst>
              <a:cxn ang="0">
                <a:pos x="wd2" y="hd2"/>
              </a:cxn>
              <a:cxn ang="5400000">
                <a:pos x="wd2" y="hd2"/>
              </a:cxn>
              <a:cxn ang="10800000">
                <a:pos x="wd2" y="hd2"/>
              </a:cxn>
              <a:cxn ang="16200000">
                <a:pos x="wd2" y="hd2"/>
              </a:cxn>
            </a:cxnLst>
            <a:rect l="0" t="0" r="r" b="b"/>
            <a:pathLst>
              <a:path w="21600" h="21600" extrusionOk="0">
                <a:moveTo>
                  <a:pt x="20616" y="21600"/>
                </a:moveTo>
                <a:lnTo>
                  <a:pt x="984" y="21600"/>
                </a:lnTo>
                <a:cubicBezTo>
                  <a:pt x="442" y="21600"/>
                  <a:pt x="0" y="16773"/>
                  <a:pt x="0" y="10800"/>
                </a:cubicBezTo>
                <a:lnTo>
                  <a:pt x="0" y="10800"/>
                </a:lnTo>
                <a:cubicBezTo>
                  <a:pt x="0" y="4848"/>
                  <a:pt x="440" y="0"/>
                  <a:pt x="984" y="0"/>
                </a:cubicBezTo>
                <a:lnTo>
                  <a:pt x="20616" y="0"/>
                </a:lnTo>
                <a:cubicBezTo>
                  <a:pt x="21158" y="0"/>
                  <a:pt x="21600" y="4827"/>
                  <a:pt x="21600" y="10800"/>
                </a:cubicBezTo>
                <a:lnTo>
                  <a:pt x="21600" y="10800"/>
                </a:lnTo>
                <a:cubicBezTo>
                  <a:pt x="21598" y="16773"/>
                  <a:pt x="21158" y="21600"/>
                  <a:pt x="2061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DF4E23E-D40C-724D-9FBC-120FC93D64DC}"/>
              </a:ext>
            </a:extLst>
          </p:cNvPr>
          <p:cNvSpPr/>
          <p:nvPr userDrawn="1"/>
        </p:nvSpPr>
        <p:spPr>
          <a:xfrm>
            <a:off x="11107284" y="649134"/>
            <a:ext cx="325140" cy="460671"/>
          </a:xfrm>
          <a:custGeom>
            <a:avLst/>
            <a:gdLst/>
            <a:ahLst/>
            <a:cxnLst>
              <a:cxn ang="0">
                <a:pos x="wd2" y="hd2"/>
              </a:cxn>
              <a:cxn ang="5400000">
                <a:pos x="wd2" y="hd2"/>
              </a:cxn>
              <a:cxn ang="10800000">
                <a:pos x="wd2" y="hd2"/>
              </a:cxn>
              <a:cxn ang="16200000">
                <a:pos x="wd2" y="hd2"/>
              </a:cxn>
            </a:cxnLst>
            <a:rect l="0" t="0" r="r" b="b"/>
            <a:pathLst>
              <a:path w="21600" h="21526" extrusionOk="0">
                <a:moveTo>
                  <a:pt x="4619" y="9673"/>
                </a:moveTo>
                <a:cubicBezTo>
                  <a:pt x="4619" y="9536"/>
                  <a:pt x="4619" y="9445"/>
                  <a:pt x="4619" y="9307"/>
                </a:cubicBezTo>
                <a:lnTo>
                  <a:pt x="4619" y="4273"/>
                </a:lnTo>
                <a:cubicBezTo>
                  <a:pt x="4619" y="3312"/>
                  <a:pt x="5075" y="2397"/>
                  <a:pt x="5855" y="1665"/>
                </a:cubicBezTo>
                <a:cubicBezTo>
                  <a:pt x="6246" y="1299"/>
                  <a:pt x="7091" y="1482"/>
                  <a:pt x="7091" y="1985"/>
                </a:cubicBezTo>
                <a:lnTo>
                  <a:pt x="7091" y="3999"/>
                </a:lnTo>
                <a:cubicBezTo>
                  <a:pt x="7091" y="4319"/>
                  <a:pt x="7417" y="4548"/>
                  <a:pt x="7872" y="4548"/>
                </a:cubicBezTo>
                <a:cubicBezTo>
                  <a:pt x="8327" y="4548"/>
                  <a:pt x="8653" y="4319"/>
                  <a:pt x="8653" y="3999"/>
                </a:cubicBezTo>
                <a:lnTo>
                  <a:pt x="8653" y="521"/>
                </a:lnTo>
                <a:cubicBezTo>
                  <a:pt x="8653" y="292"/>
                  <a:pt x="8848" y="109"/>
                  <a:pt x="9173" y="18"/>
                </a:cubicBezTo>
                <a:cubicBezTo>
                  <a:pt x="9173" y="18"/>
                  <a:pt x="9173" y="18"/>
                  <a:pt x="9173" y="18"/>
                </a:cubicBezTo>
                <a:cubicBezTo>
                  <a:pt x="9629" y="-74"/>
                  <a:pt x="10019" y="201"/>
                  <a:pt x="10019" y="521"/>
                </a:cubicBezTo>
                <a:lnTo>
                  <a:pt x="10019" y="3999"/>
                </a:lnTo>
                <a:cubicBezTo>
                  <a:pt x="10019" y="4319"/>
                  <a:pt x="10344" y="4548"/>
                  <a:pt x="10800" y="4548"/>
                </a:cubicBezTo>
                <a:cubicBezTo>
                  <a:pt x="11255" y="4548"/>
                  <a:pt x="11581" y="4319"/>
                  <a:pt x="11581" y="3999"/>
                </a:cubicBezTo>
                <a:lnTo>
                  <a:pt x="11581" y="521"/>
                </a:lnTo>
                <a:cubicBezTo>
                  <a:pt x="11581" y="201"/>
                  <a:pt x="12036" y="-28"/>
                  <a:pt x="12426" y="18"/>
                </a:cubicBezTo>
                <a:cubicBezTo>
                  <a:pt x="12426" y="18"/>
                  <a:pt x="12426" y="18"/>
                  <a:pt x="12426" y="18"/>
                </a:cubicBezTo>
                <a:cubicBezTo>
                  <a:pt x="12752" y="63"/>
                  <a:pt x="12947" y="292"/>
                  <a:pt x="12947" y="521"/>
                </a:cubicBezTo>
                <a:lnTo>
                  <a:pt x="12947" y="3999"/>
                </a:lnTo>
                <a:cubicBezTo>
                  <a:pt x="12947" y="4319"/>
                  <a:pt x="13272" y="4548"/>
                  <a:pt x="13728" y="4548"/>
                </a:cubicBezTo>
                <a:cubicBezTo>
                  <a:pt x="14183" y="4548"/>
                  <a:pt x="14508" y="4319"/>
                  <a:pt x="14508" y="3999"/>
                </a:cubicBezTo>
                <a:lnTo>
                  <a:pt x="14508" y="1985"/>
                </a:lnTo>
                <a:cubicBezTo>
                  <a:pt x="14508" y="1528"/>
                  <a:pt x="15354" y="1299"/>
                  <a:pt x="15744" y="1665"/>
                </a:cubicBezTo>
                <a:cubicBezTo>
                  <a:pt x="16525" y="2397"/>
                  <a:pt x="16980" y="3312"/>
                  <a:pt x="16980" y="4273"/>
                </a:cubicBezTo>
                <a:lnTo>
                  <a:pt x="16980" y="9307"/>
                </a:lnTo>
                <a:cubicBezTo>
                  <a:pt x="16980" y="9445"/>
                  <a:pt x="16980" y="9536"/>
                  <a:pt x="16980" y="9673"/>
                </a:cubicBezTo>
                <a:cubicBezTo>
                  <a:pt x="16720" y="11870"/>
                  <a:pt x="13923" y="13518"/>
                  <a:pt x="10800" y="13518"/>
                </a:cubicBezTo>
                <a:lnTo>
                  <a:pt x="10800" y="13518"/>
                </a:lnTo>
                <a:cubicBezTo>
                  <a:pt x="7677" y="13518"/>
                  <a:pt x="4879" y="11916"/>
                  <a:pt x="4619"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3" y="19146"/>
                  <a:pt x="17762"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E8D3732-6060-6C4F-8E2A-B50EC1E2D081}"/>
              </a:ext>
            </a:extLst>
          </p:cNvPr>
          <p:cNvSpPr/>
          <p:nvPr userDrawn="1"/>
        </p:nvSpPr>
        <p:spPr>
          <a:xfrm>
            <a:off x="10362986" y="717687"/>
            <a:ext cx="342281" cy="342280"/>
          </a:xfrm>
          <a:custGeom>
            <a:avLst/>
            <a:gdLst/>
            <a:ahLst/>
            <a:cxnLst>
              <a:cxn ang="0">
                <a:pos x="wd2" y="hd2"/>
              </a:cxn>
              <a:cxn ang="5400000">
                <a:pos x="wd2" y="hd2"/>
              </a:cxn>
              <a:cxn ang="10800000">
                <a:pos x="wd2" y="hd2"/>
              </a:cxn>
              <a:cxn ang="16200000">
                <a:pos x="wd2" y="hd2"/>
              </a:cxn>
            </a:cxnLst>
            <a:rect l="0" t="0" r="r" b="b"/>
            <a:pathLst>
              <a:path w="21206" h="21206" extrusionOk="0">
                <a:moveTo>
                  <a:pt x="20614" y="17763"/>
                </a:moveTo>
                <a:lnTo>
                  <a:pt x="13455" y="10603"/>
                </a:lnTo>
                <a:lnTo>
                  <a:pt x="20614" y="3443"/>
                </a:lnTo>
                <a:cubicBezTo>
                  <a:pt x="21403" y="2655"/>
                  <a:pt x="21403" y="1381"/>
                  <a:pt x="20614" y="592"/>
                </a:cubicBezTo>
                <a:lnTo>
                  <a:pt x="20614" y="592"/>
                </a:lnTo>
                <a:cubicBezTo>
                  <a:pt x="19825" y="-197"/>
                  <a:pt x="18551" y="-197"/>
                  <a:pt x="17763" y="592"/>
                </a:cubicBezTo>
                <a:lnTo>
                  <a:pt x="10603" y="7751"/>
                </a:lnTo>
                <a:lnTo>
                  <a:pt x="3443" y="592"/>
                </a:lnTo>
                <a:cubicBezTo>
                  <a:pt x="2655" y="-197"/>
                  <a:pt x="1381" y="-197"/>
                  <a:pt x="592" y="592"/>
                </a:cubicBezTo>
                <a:lnTo>
                  <a:pt x="592" y="592"/>
                </a:lnTo>
                <a:cubicBezTo>
                  <a:pt x="-197" y="1381"/>
                  <a:pt x="-197" y="2655"/>
                  <a:pt x="592" y="3443"/>
                </a:cubicBezTo>
                <a:lnTo>
                  <a:pt x="7751" y="10603"/>
                </a:lnTo>
                <a:lnTo>
                  <a:pt x="592" y="17763"/>
                </a:lnTo>
                <a:cubicBezTo>
                  <a:pt x="-197" y="18551"/>
                  <a:pt x="-197" y="19825"/>
                  <a:pt x="592" y="20614"/>
                </a:cubicBezTo>
                <a:lnTo>
                  <a:pt x="592" y="20614"/>
                </a:lnTo>
                <a:cubicBezTo>
                  <a:pt x="1381" y="21403"/>
                  <a:pt x="2655" y="21403"/>
                  <a:pt x="3443" y="20614"/>
                </a:cubicBezTo>
                <a:lnTo>
                  <a:pt x="10603" y="13455"/>
                </a:lnTo>
                <a:lnTo>
                  <a:pt x="17763" y="20614"/>
                </a:lnTo>
                <a:cubicBezTo>
                  <a:pt x="18551" y="21403"/>
                  <a:pt x="19825" y="21403"/>
                  <a:pt x="20614" y="20614"/>
                </a:cubicBezTo>
                <a:lnTo>
                  <a:pt x="20614" y="20614"/>
                </a:lnTo>
                <a:cubicBezTo>
                  <a:pt x="21403" y="19886"/>
                  <a:pt x="21403" y="18551"/>
                  <a:pt x="20614" y="1776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ADAC04E2-D25E-8243-A2A3-476DBF414781}"/>
              </a:ext>
            </a:extLst>
          </p:cNvPr>
          <p:cNvSpPr/>
          <p:nvPr userDrawn="1"/>
        </p:nvSpPr>
        <p:spPr>
          <a:xfrm>
            <a:off x="10891830" y="570787"/>
            <a:ext cx="39174" cy="660075"/>
          </a:xfrm>
          <a:prstGeom prst="rect">
            <a:avLst/>
          </a:prstGeom>
          <a:solidFill>
            <a:srgbClr val="E4E4E4"/>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6"/>
            <a:ext cx="9215313" cy="103418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944008"/>
            <a:ext cx="10515600" cy="407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6C3913C4-90B5-E741-82B3-9D537255D9F7}"/>
              </a:ext>
            </a:extLst>
          </p:cNvPr>
          <p:cNvSpPr/>
          <p:nvPr userDrawn="1"/>
        </p:nvSpPr>
        <p:spPr>
          <a:xfrm>
            <a:off x="422678" y="365125"/>
            <a:ext cx="11346643" cy="1034184"/>
          </a:xfrm>
          <a:custGeom>
            <a:avLst/>
            <a:gdLst/>
            <a:ahLst/>
            <a:cxnLst>
              <a:cxn ang="0">
                <a:pos x="wd2" y="hd2"/>
              </a:cxn>
              <a:cxn ang="5400000">
                <a:pos x="wd2" y="hd2"/>
              </a:cxn>
              <a:cxn ang="10800000">
                <a:pos x="wd2" y="hd2"/>
              </a:cxn>
              <a:cxn ang="16200000">
                <a:pos x="wd2" y="hd2"/>
              </a:cxn>
            </a:cxnLst>
            <a:rect l="0" t="0" r="r" b="b"/>
            <a:pathLst>
              <a:path w="21600" h="21600" extrusionOk="0">
                <a:moveTo>
                  <a:pt x="20616" y="21600"/>
                </a:moveTo>
                <a:lnTo>
                  <a:pt x="984" y="21600"/>
                </a:lnTo>
                <a:cubicBezTo>
                  <a:pt x="442" y="21600"/>
                  <a:pt x="0" y="16773"/>
                  <a:pt x="0" y="10800"/>
                </a:cubicBezTo>
                <a:lnTo>
                  <a:pt x="0" y="10800"/>
                </a:lnTo>
                <a:cubicBezTo>
                  <a:pt x="0" y="4848"/>
                  <a:pt x="440" y="0"/>
                  <a:pt x="984" y="0"/>
                </a:cubicBezTo>
                <a:lnTo>
                  <a:pt x="20616" y="0"/>
                </a:lnTo>
                <a:cubicBezTo>
                  <a:pt x="21158" y="0"/>
                  <a:pt x="21600" y="4827"/>
                  <a:pt x="21600" y="10800"/>
                </a:cubicBezTo>
                <a:lnTo>
                  <a:pt x="21600" y="10800"/>
                </a:lnTo>
                <a:cubicBezTo>
                  <a:pt x="21598" y="16773"/>
                  <a:pt x="21158" y="21600"/>
                  <a:pt x="20616"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47CCA197-90D0-B64B-86E1-94735AB6FF75}"/>
              </a:ext>
            </a:extLst>
          </p:cNvPr>
          <p:cNvSpPr/>
          <p:nvPr userDrawn="1"/>
        </p:nvSpPr>
        <p:spPr>
          <a:xfrm>
            <a:off x="11107284" y="649134"/>
            <a:ext cx="325140" cy="460671"/>
          </a:xfrm>
          <a:custGeom>
            <a:avLst/>
            <a:gdLst/>
            <a:ahLst/>
            <a:cxnLst>
              <a:cxn ang="0">
                <a:pos x="wd2" y="hd2"/>
              </a:cxn>
              <a:cxn ang="5400000">
                <a:pos x="wd2" y="hd2"/>
              </a:cxn>
              <a:cxn ang="10800000">
                <a:pos x="wd2" y="hd2"/>
              </a:cxn>
              <a:cxn ang="16200000">
                <a:pos x="wd2" y="hd2"/>
              </a:cxn>
            </a:cxnLst>
            <a:rect l="0" t="0" r="r" b="b"/>
            <a:pathLst>
              <a:path w="21600" h="21526" extrusionOk="0">
                <a:moveTo>
                  <a:pt x="4619" y="9673"/>
                </a:moveTo>
                <a:cubicBezTo>
                  <a:pt x="4619" y="9536"/>
                  <a:pt x="4619" y="9445"/>
                  <a:pt x="4619" y="9307"/>
                </a:cubicBezTo>
                <a:lnTo>
                  <a:pt x="4619" y="4273"/>
                </a:lnTo>
                <a:cubicBezTo>
                  <a:pt x="4619" y="3312"/>
                  <a:pt x="5075" y="2397"/>
                  <a:pt x="5855" y="1665"/>
                </a:cubicBezTo>
                <a:cubicBezTo>
                  <a:pt x="6246" y="1299"/>
                  <a:pt x="7091" y="1482"/>
                  <a:pt x="7091" y="1985"/>
                </a:cubicBezTo>
                <a:lnTo>
                  <a:pt x="7091" y="3999"/>
                </a:lnTo>
                <a:cubicBezTo>
                  <a:pt x="7091" y="4319"/>
                  <a:pt x="7417" y="4548"/>
                  <a:pt x="7872" y="4548"/>
                </a:cubicBezTo>
                <a:cubicBezTo>
                  <a:pt x="8327" y="4548"/>
                  <a:pt x="8653" y="4319"/>
                  <a:pt x="8653" y="3999"/>
                </a:cubicBezTo>
                <a:lnTo>
                  <a:pt x="8653" y="521"/>
                </a:lnTo>
                <a:cubicBezTo>
                  <a:pt x="8653" y="292"/>
                  <a:pt x="8848" y="109"/>
                  <a:pt x="9173" y="18"/>
                </a:cubicBezTo>
                <a:cubicBezTo>
                  <a:pt x="9173" y="18"/>
                  <a:pt x="9173" y="18"/>
                  <a:pt x="9173" y="18"/>
                </a:cubicBezTo>
                <a:cubicBezTo>
                  <a:pt x="9629" y="-74"/>
                  <a:pt x="10019" y="201"/>
                  <a:pt x="10019" y="521"/>
                </a:cubicBezTo>
                <a:lnTo>
                  <a:pt x="10019" y="3999"/>
                </a:lnTo>
                <a:cubicBezTo>
                  <a:pt x="10019" y="4319"/>
                  <a:pt x="10344" y="4548"/>
                  <a:pt x="10800" y="4548"/>
                </a:cubicBezTo>
                <a:cubicBezTo>
                  <a:pt x="11255" y="4548"/>
                  <a:pt x="11581" y="4319"/>
                  <a:pt x="11581" y="3999"/>
                </a:cubicBezTo>
                <a:lnTo>
                  <a:pt x="11581" y="521"/>
                </a:lnTo>
                <a:cubicBezTo>
                  <a:pt x="11581" y="201"/>
                  <a:pt x="12036" y="-28"/>
                  <a:pt x="12426" y="18"/>
                </a:cubicBezTo>
                <a:cubicBezTo>
                  <a:pt x="12426" y="18"/>
                  <a:pt x="12426" y="18"/>
                  <a:pt x="12426" y="18"/>
                </a:cubicBezTo>
                <a:cubicBezTo>
                  <a:pt x="12752" y="63"/>
                  <a:pt x="12947" y="292"/>
                  <a:pt x="12947" y="521"/>
                </a:cubicBezTo>
                <a:lnTo>
                  <a:pt x="12947" y="3999"/>
                </a:lnTo>
                <a:cubicBezTo>
                  <a:pt x="12947" y="4319"/>
                  <a:pt x="13272" y="4548"/>
                  <a:pt x="13728" y="4548"/>
                </a:cubicBezTo>
                <a:cubicBezTo>
                  <a:pt x="14183" y="4548"/>
                  <a:pt x="14508" y="4319"/>
                  <a:pt x="14508" y="3999"/>
                </a:cubicBezTo>
                <a:lnTo>
                  <a:pt x="14508" y="1985"/>
                </a:lnTo>
                <a:cubicBezTo>
                  <a:pt x="14508" y="1528"/>
                  <a:pt x="15354" y="1299"/>
                  <a:pt x="15744" y="1665"/>
                </a:cubicBezTo>
                <a:cubicBezTo>
                  <a:pt x="16525" y="2397"/>
                  <a:pt x="16980" y="3312"/>
                  <a:pt x="16980" y="4273"/>
                </a:cubicBezTo>
                <a:lnTo>
                  <a:pt x="16980" y="9307"/>
                </a:lnTo>
                <a:cubicBezTo>
                  <a:pt x="16980" y="9445"/>
                  <a:pt x="16980" y="9536"/>
                  <a:pt x="16980" y="9673"/>
                </a:cubicBezTo>
                <a:cubicBezTo>
                  <a:pt x="16720" y="11870"/>
                  <a:pt x="13923" y="13518"/>
                  <a:pt x="10800" y="13518"/>
                </a:cubicBezTo>
                <a:lnTo>
                  <a:pt x="10800" y="13518"/>
                </a:lnTo>
                <a:cubicBezTo>
                  <a:pt x="7677" y="13518"/>
                  <a:pt x="4879" y="11916"/>
                  <a:pt x="4619" y="9673"/>
                </a:cubicBezTo>
                <a:close/>
                <a:moveTo>
                  <a:pt x="12557" y="17407"/>
                </a:moveTo>
                <a:cubicBezTo>
                  <a:pt x="17696" y="16812"/>
                  <a:pt x="21600" y="13701"/>
                  <a:pt x="21600" y="9948"/>
                </a:cubicBezTo>
                <a:lnTo>
                  <a:pt x="21600" y="5280"/>
                </a:lnTo>
                <a:cubicBezTo>
                  <a:pt x="21600" y="4868"/>
                  <a:pt x="21275" y="4502"/>
                  <a:pt x="20689" y="4365"/>
                </a:cubicBezTo>
                <a:cubicBezTo>
                  <a:pt x="19778" y="4182"/>
                  <a:pt x="18998" y="4640"/>
                  <a:pt x="18998" y="5234"/>
                </a:cubicBezTo>
                <a:lnTo>
                  <a:pt x="18998" y="9948"/>
                </a:lnTo>
                <a:cubicBezTo>
                  <a:pt x="18998" y="10085"/>
                  <a:pt x="18998" y="10223"/>
                  <a:pt x="18998" y="10360"/>
                </a:cubicBezTo>
                <a:cubicBezTo>
                  <a:pt x="18672" y="13243"/>
                  <a:pt x="15094" y="15440"/>
                  <a:pt x="10930" y="15440"/>
                </a:cubicBezTo>
                <a:lnTo>
                  <a:pt x="10670" y="15440"/>
                </a:lnTo>
                <a:cubicBezTo>
                  <a:pt x="6571" y="15440"/>
                  <a:pt x="2928" y="13243"/>
                  <a:pt x="2602" y="10360"/>
                </a:cubicBezTo>
                <a:cubicBezTo>
                  <a:pt x="2602" y="10223"/>
                  <a:pt x="2602" y="10085"/>
                  <a:pt x="2602" y="9948"/>
                </a:cubicBezTo>
                <a:lnTo>
                  <a:pt x="2602" y="5280"/>
                </a:lnTo>
                <a:cubicBezTo>
                  <a:pt x="2602" y="4868"/>
                  <a:pt x="2277" y="4502"/>
                  <a:pt x="1692" y="4365"/>
                </a:cubicBezTo>
                <a:cubicBezTo>
                  <a:pt x="781" y="4182"/>
                  <a:pt x="0" y="4640"/>
                  <a:pt x="0" y="5234"/>
                </a:cubicBezTo>
                <a:lnTo>
                  <a:pt x="0" y="9948"/>
                </a:lnTo>
                <a:cubicBezTo>
                  <a:pt x="0" y="13701"/>
                  <a:pt x="3904" y="16858"/>
                  <a:pt x="9043" y="17407"/>
                </a:cubicBezTo>
                <a:cubicBezTo>
                  <a:pt x="9043" y="17407"/>
                  <a:pt x="9043" y="17407"/>
                  <a:pt x="9043" y="17407"/>
                </a:cubicBezTo>
                <a:lnTo>
                  <a:pt x="9043" y="19146"/>
                </a:lnTo>
                <a:cubicBezTo>
                  <a:pt x="9043" y="19146"/>
                  <a:pt x="9043" y="19146"/>
                  <a:pt x="9043" y="19146"/>
                </a:cubicBezTo>
                <a:lnTo>
                  <a:pt x="3708" y="19146"/>
                </a:lnTo>
                <a:cubicBezTo>
                  <a:pt x="2863" y="19146"/>
                  <a:pt x="2082" y="19558"/>
                  <a:pt x="1952" y="20107"/>
                </a:cubicBezTo>
                <a:cubicBezTo>
                  <a:pt x="1757" y="20840"/>
                  <a:pt x="2602" y="21526"/>
                  <a:pt x="3643" y="21526"/>
                </a:cubicBezTo>
                <a:lnTo>
                  <a:pt x="17892" y="21526"/>
                </a:lnTo>
                <a:cubicBezTo>
                  <a:pt x="18868" y="21526"/>
                  <a:pt x="19648" y="20977"/>
                  <a:pt x="19583" y="20290"/>
                </a:cubicBezTo>
                <a:cubicBezTo>
                  <a:pt x="19518" y="19650"/>
                  <a:pt x="18673" y="19146"/>
                  <a:pt x="17762" y="19146"/>
                </a:cubicBezTo>
                <a:lnTo>
                  <a:pt x="12492" y="19146"/>
                </a:lnTo>
                <a:cubicBezTo>
                  <a:pt x="12492" y="19146"/>
                  <a:pt x="12492" y="19146"/>
                  <a:pt x="12492" y="19146"/>
                </a:cubicBezTo>
                <a:lnTo>
                  <a:pt x="12557" y="17407"/>
                </a:lnTo>
                <a:cubicBezTo>
                  <a:pt x="12557" y="17407"/>
                  <a:pt x="12557" y="17407"/>
                  <a:pt x="12557" y="1740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2F884D5-11EA-4E4A-94B2-4E8226A64943}"/>
              </a:ext>
            </a:extLst>
          </p:cNvPr>
          <p:cNvSpPr/>
          <p:nvPr userDrawn="1"/>
        </p:nvSpPr>
        <p:spPr>
          <a:xfrm>
            <a:off x="10362986" y="717687"/>
            <a:ext cx="342281" cy="342280"/>
          </a:xfrm>
          <a:custGeom>
            <a:avLst/>
            <a:gdLst/>
            <a:ahLst/>
            <a:cxnLst>
              <a:cxn ang="0">
                <a:pos x="wd2" y="hd2"/>
              </a:cxn>
              <a:cxn ang="5400000">
                <a:pos x="wd2" y="hd2"/>
              </a:cxn>
              <a:cxn ang="10800000">
                <a:pos x="wd2" y="hd2"/>
              </a:cxn>
              <a:cxn ang="16200000">
                <a:pos x="wd2" y="hd2"/>
              </a:cxn>
            </a:cxnLst>
            <a:rect l="0" t="0" r="r" b="b"/>
            <a:pathLst>
              <a:path w="21206" h="21206" extrusionOk="0">
                <a:moveTo>
                  <a:pt x="20614" y="17763"/>
                </a:moveTo>
                <a:lnTo>
                  <a:pt x="13455" y="10603"/>
                </a:lnTo>
                <a:lnTo>
                  <a:pt x="20614" y="3443"/>
                </a:lnTo>
                <a:cubicBezTo>
                  <a:pt x="21403" y="2655"/>
                  <a:pt x="21403" y="1381"/>
                  <a:pt x="20614" y="592"/>
                </a:cubicBezTo>
                <a:lnTo>
                  <a:pt x="20614" y="592"/>
                </a:lnTo>
                <a:cubicBezTo>
                  <a:pt x="19825" y="-197"/>
                  <a:pt x="18551" y="-197"/>
                  <a:pt x="17763" y="592"/>
                </a:cubicBezTo>
                <a:lnTo>
                  <a:pt x="10603" y="7751"/>
                </a:lnTo>
                <a:lnTo>
                  <a:pt x="3443" y="592"/>
                </a:lnTo>
                <a:cubicBezTo>
                  <a:pt x="2655" y="-197"/>
                  <a:pt x="1381" y="-197"/>
                  <a:pt x="592" y="592"/>
                </a:cubicBezTo>
                <a:lnTo>
                  <a:pt x="592" y="592"/>
                </a:lnTo>
                <a:cubicBezTo>
                  <a:pt x="-197" y="1381"/>
                  <a:pt x="-197" y="2655"/>
                  <a:pt x="592" y="3443"/>
                </a:cubicBezTo>
                <a:lnTo>
                  <a:pt x="7751" y="10603"/>
                </a:lnTo>
                <a:lnTo>
                  <a:pt x="592" y="17763"/>
                </a:lnTo>
                <a:cubicBezTo>
                  <a:pt x="-197" y="18551"/>
                  <a:pt x="-197" y="19825"/>
                  <a:pt x="592" y="20614"/>
                </a:cubicBezTo>
                <a:lnTo>
                  <a:pt x="592" y="20614"/>
                </a:lnTo>
                <a:cubicBezTo>
                  <a:pt x="1381" y="21403"/>
                  <a:pt x="2655" y="21403"/>
                  <a:pt x="3443" y="20614"/>
                </a:cubicBezTo>
                <a:lnTo>
                  <a:pt x="10603" y="13455"/>
                </a:lnTo>
                <a:lnTo>
                  <a:pt x="17763" y="20614"/>
                </a:lnTo>
                <a:cubicBezTo>
                  <a:pt x="18551" y="21403"/>
                  <a:pt x="19825" y="21403"/>
                  <a:pt x="20614" y="20614"/>
                </a:cubicBezTo>
                <a:lnTo>
                  <a:pt x="20614" y="20614"/>
                </a:lnTo>
                <a:cubicBezTo>
                  <a:pt x="21403" y="19886"/>
                  <a:pt x="21403" y="18551"/>
                  <a:pt x="20614" y="1776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solidFill>
                <a:schemeClr val="accent2"/>
              </a:solidFill>
            </a:endParaRPr>
          </a:p>
        </p:txBody>
      </p:sp>
      <p:sp>
        <p:nvSpPr>
          <p:cNvPr id="14" name="Rectangle">
            <a:extLst>
              <a:ext uri="{FF2B5EF4-FFF2-40B4-BE49-F238E27FC236}">
                <a16:creationId xmlns:a16="http://schemas.microsoft.com/office/drawing/2014/main" id="{75846012-71AE-4544-A5D3-8D237220A457}"/>
              </a:ext>
            </a:extLst>
          </p:cNvPr>
          <p:cNvSpPr/>
          <p:nvPr userDrawn="1"/>
        </p:nvSpPr>
        <p:spPr>
          <a:xfrm>
            <a:off x="10891830" y="570787"/>
            <a:ext cx="39174" cy="660075"/>
          </a:xfrm>
          <a:prstGeom prst="rect">
            <a:avLst/>
          </a:prstGeom>
          <a:solidFill>
            <a:srgbClr val="E4E4E4"/>
          </a:solidFill>
          <a:ln w="12700">
            <a:miter lim="400000"/>
          </a:ln>
        </p:spPr>
        <p:txBody>
          <a:bodyPr lIns="38100" tIns="38100" rIns="38100" bIns="38100" anchor="ctr"/>
          <a:lstStyle/>
          <a:p>
            <a:pPr>
              <a:defRPr sz="3000">
                <a:solidFill>
                  <a:srgbClr val="FFFFFF"/>
                </a:solidFill>
              </a:defRPr>
            </a:pPr>
            <a:endParaRPr/>
          </a:p>
        </p:txBody>
      </p:sp>
      <p:sp>
        <p:nvSpPr>
          <p:cNvPr id="15" name="Title 1">
            <a:extLst>
              <a:ext uri="{FF2B5EF4-FFF2-40B4-BE49-F238E27FC236}">
                <a16:creationId xmlns:a16="http://schemas.microsoft.com/office/drawing/2014/main" id="{DCEBB2A3-7D90-BC40-A5FB-D725A745BABE}"/>
              </a:ext>
            </a:extLst>
          </p:cNvPr>
          <p:cNvSpPr>
            <a:spLocks noGrp="1"/>
          </p:cNvSpPr>
          <p:nvPr>
            <p:ph type="title"/>
          </p:nvPr>
        </p:nvSpPr>
        <p:spPr>
          <a:xfrm>
            <a:off x="838200" y="365126"/>
            <a:ext cx="9215313" cy="1034183"/>
          </a:xfrm>
        </p:spPr>
        <p:txBody>
          <a:bodyPr/>
          <a:lstStyle>
            <a:lvl1pPr>
              <a:defRPr>
                <a:solidFill>
                  <a:schemeClr val="accent2"/>
                </a:solidFill>
              </a:defRPr>
            </a:lvl1pPr>
          </a:lstStyle>
          <a:p>
            <a:r>
              <a:rPr lang="en-US" dirty="0"/>
              <a:t>Click to edit Master title style</a:t>
            </a:r>
          </a:p>
        </p:txBody>
      </p:sp>
      <p:sp>
        <p:nvSpPr>
          <p:cNvPr id="16" name="Content Placeholder 2">
            <a:extLst>
              <a:ext uri="{FF2B5EF4-FFF2-40B4-BE49-F238E27FC236}">
                <a16:creationId xmlns:a16="http://schemas.microsoft.com/office/drawing/2014/main" id="{F33F3B10-10A5-1C4C-84FF-717B847FAC08}"/>
              </a:ext>
            </a:extLst>
          </p:cNvPr>
          <p:cNvSpPr>
            <a:spLocks noGrp="1"/>
          </p:cNvSpPr>
          <p:nvPr>
            <p:ph idx="1"/>
          </p:nvPr>
        </p:nvSpPr>
        <p:spPr>
          <a:xfrm>
            <a:off x="838200" y="1944008"/>
            <a:ext cx="10515600" cy="40730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hape">
            <a:extLst>
              <a:ext uri="{FF2B5EF4-FFF2-40B4-BE49-F238E27FC236}">
                <a16:creationId xmlns:a16="http://schemas.microsoft.com/office/drawing/2014/main" id="{24F399C9-3C31-4F19-A004-91A2057BB23A}"/>
              </a:ext>
            </a:extLst>
          </p:cNvPr>
          <p:cNvSpPr/>
          <p:nvPr userDrawn="1"/>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CEF8305-5F46-4901-8FDD-1C5AA56921DE}"/>
              </a:ext>
            </a:extLst>
          </p:cNvPr>
          <p:cNvSpPr/>
          <p:nvPr userDrawn="1"/>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E119574-A2B5-7749-8470-B3F1BDA0F988}"/>
              </a:ext>
            </a:extLst>
          </p:cNvPr>
          <p:cNvGrpSpPr/>
          <p:nvPr userDrawn="1"/>
        </p:nvGrpSpPr>
        <p:grpSpPr>
          <a:xfrm>
            <a:off x="0" y="768350"/>
            <a:ext cx="9744395" cy="6089650"/>
            <a:chOff x="0" y="-629503"/>
            <a:chExt cx="11981179" cy="7487503"/>
          </a:xfrm>
        </p:grpSpPr>
        <p:sp>
          <p:nvSpPr>
            <p:cNvPr id="15" name="Shape">
              <a:extLst>
                <a:ext uri="{FF2B5EF4-FFF2-40B4-BE49-F238E27FC236}">
                  <a16:creationId xmlns:a16="http://schemas.microsoft.com/office/drawing/2014/main" id="{0ACA5182-944C-824A-9962-DF2651660B5E}"/>
                </a:ext>
              </a:extLst>
            </p:cNvPr>
            <p:cNvSpPr/>
            <p:nvPr userDrawn="1"/>
          </p:nvSpPr>
          <p:spPr>
            <a:xfrm>
              <a:off x="0" y="-629503"/>
              <a:ext cx="10160000" cy="7487503"/>
            </a:xfrm>
            <a:custGeom>
              <a:avLst/>
              <a:gdLst/>
              <a:ahLst/>
              <a:cxnLst>
                <a:cxn ang="0">
                  <a:pos x="wd2" y="hd2"/>
                </a:cxn>
                <a:cxn ang="5400000">
                  <a:pos x="wd2" y="hd2"/>
                </a:cxn>
                <a:cxn ang="10800000">
                  <a:pos x="wd2" y="hd2"/>
                </a:cxn>
                <a:cxn ang="16200000">
                  <a:pos x="wd2" y="hd2"/>
                </a:cxn>
              </a:cxnLst>
              <a:rect l="0" t="0" r="r" b="b"/>
              <a:pathLst>
                <a:path w="21600" h="21489" extrusionOk="0">
                  <a:moveTo>
                    <a:pt x="21600" y="21489"/>
                  </a:moveTo>
                  <a:lnTo>
                    <a:pt x="0" y="21489"/>
                  </a:lnTo>
                  <a:lnTo>
                    <a:pt x="0" y="2517"/>
                  </a:lnTo>
                  <a:lnTo>
                    <a:pt x="19826" y="9"/>
                  </a:lnTo>
                  <a:cubicBezTo>
                    <a:pt x="20779" y="-111"/>
                    <a:pt x="21600" y="899"/>
                    <a:pt x="21600" y="2189"/>
                  </a:cubicBezTo>
                  <a:lnTo>
                    <a:pt x="21600" y="21489"/>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092DBE8-4DEB-4D41-984C-33EDC24BDC76}"/>
                </a:ext>
              </a:extLst>
            </p:cNvPr>
            <p:cNvSpPr/>
            <p:nvPr userDrawn="1"/>
          </p:nvSpPr>
          <p:spPr>
            <a:xfrm>
              <a:off x="1257299" y="1961296"/>
              <a:ext cx="10723880" cy="1892302"/>
            </a:xfrm>
            <a:custGeom>
              <a:avLst/>
              <a:gdLst/>
              <a:ahLst/>
              <a:cxnLst>
                <a:cxn ang="0">
                  <a:pos x="wd2" y="hd2"/>
                </a:cxn>
                <a:cxn ang="5400000">
                  <a:pos x="wd2" y="hd2"/>
                </a:cxn>
                <a:cxn ang="10800000">
                  <a:pos x="wd2" y="hd2"/>
                </a:cxn>
                <a:cxn ang="16200000">
                  <a:pos x="wd2" y="hd2"/>
                </a:cxn>
              </a:cxnLst>
              <a:rect l="0" t="0" r="r" b="b"/>
              <a:pathLst>
                <a:path w="21600" h="21600" extrusionOk="0">
                  <a:moveTo>
                    <a:pt x="19694" y="21600"/>
                  </a:moveTo>
                  <a:lnTo>
                    <a:pt x="1906" y="21600"/>
                  </a:lnTo>
                  <a:cubicBezTo>
                    <a:pt x="854" y="21600"/>
                    <a:pt x="0" y="16773"/>
                    <a:pt x="0" y="10800"/>
                  </a:cubicBezTo>
                  <a:lnTo>
                    <a:pt x="0" y="10800"/>
                  </a:lnTo>
                  <a:cubicBezTo>
                    <a:pt x="0" y="4842"/>
                    <a:pt x="852" y="0"/>
                    <a:pt x="1906" y="0"/>
                  </a:cubicBezTo>
                  <a:lnTo>
                    <a:pt x="19694" y="0"/>
                  </a:lnTo>
                  <a:cubicBezTo>
                    <a:pt x="20746" y="0"/>
                    <a:pt x="21600" y="4827"/>
                    <a:pt x="21600" y="10800"/>
                  </a:cubicBezTo>
                  <a:lnTo>
                    <a:pt x="21600" y="10800"/>
                  </a:lnTo>
                  <a:cubicBezTo>
                    <a:pt x="21597" y="16773"/>
                    <a:pt x="20746" y="21600"/>
                    <a:pt x="19694"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028C544-E661-3048-953C-731350A438AE}"/>
                </a:ext>
              </a:extLst>
            </p:cNvPr>
            <p:cNvSpPr/>
            <p:nvPr userDrawn="1"/>
          </p:nvSpPr>
          <p:spPr>
            <a:xfrm>
              <a:off x="10706100" y="2431196"/>
              <a:ext cx="678192" cy="963403"/>
            </a:xfrm>
            <a:custGeom>
              <a:avLst/>
              <a:gdLst/>
              <a:ahLst/>
              <a:cxnLst>
                <a:cxn ang="0">
                  <a:pos x="wd2" y="hd2"/>
                </a:cxn>
                <a:cxn ang="5400000">
                  <a:pos x="wd2" y="hd2"/>
                </a:cxn>
                <a:cxn ang="10800000">
                  <a:pos x="wd2" y="hd2"/>
                </a:cxn>
                <a:cxn ang="16200000">
                  <a:pos x="wd2" y="hd2"/>
                </a:cxn>
              </a:cxnLst>
              <a:rect l="0" t="0" r="r" b="b"/>
              <a:pathLst>
                <a:path w="21600" h="21531" extrusionOk="0">
                  <a:moveTo>
                    <a:pt x="4612" y="9667"/>
                  </a:moveTo>
                  <a:cubicBezTo>
                    <a:pt x="4612" y="9553"/>
                    <a:pt x="4571" y="9411"/>
                    <a:pt x="4571" y="9298"/>
                  </a:cubicBezTo>
                  <a:lnTo>
                    <a:pt x="4571" y="4245"/>
                  </a:lnTo>
                  <a:cubicBezTo>
                    <a:pt x="4571" y="3280"/>
                    <a:pt x="5016" y="2372"/>
                    <a:pt x="5784" y="1634"/>
                  </a:cubicBezTo>
                  <a:cubicBezTo>
                    <a:pt x="6189" y="1265"/>
                    <a:pt x="7038" y="1464"/>
                    <a:pt x="7038" y="1946"/>
                  </a:cubicBezTo>
                  <a:lnTo>
                    <a:pt x="7038" y="3961"/>
                  </a:lnTo>
                  <a:cubicBezTo>
                    <a:pt x="7038" y="4274"/>
                    <a:pt x="7402" y="4501"/>
                    <a:pt x="7807" y="4501"/>
                  </a:cubicBezTo>
                  <a:cubicBezTo>
                    <a:pt x="8211" y="4501"/>
                    <a:pt x="8575" y="4245"/>
                    <a:pt x="8575" y="3961"/>
                  </a:cubicBezTo>
                  <a:lnTo>
                    <a:pt x="8575" y="499"/>
                  </a:lnTo>
                  <a:cubicBezTo>
                    <a:pt x="8575" y="272"/>
                    <a:pt x="8818" y="73"/>
                    <a:pt x="9101" y="16"/>
                  </a:cubicBezTo>
                  <a:cubicBezTo>
                    <a:pt x="9101" y="16"/>
                    <a:pt x="9101" y="16"/>
                    <a:pt x="9101" y="16"/>
                  </a:cubicBezTo>
                  <a:cubicBezTo>
                    <a:pt x="9546" y="-69"/>
                    <a:pt x="9991" y="186"/>
                    <a:pt x="9991" y="499"/>
                  </a:cubicBezTo>
                  <a:lnTo>
                    <a:pt x="9991" y="3961"/>
                  </a:lnTo>
                  <a:cubicBezTo>
                    <a:pt x="9991" y="4274"/>
                    <a:pt x="10355" y="4501"/>
                    <a:pt x="10760" y="4501"/>
                  </a:cubicBezTo>
                  <a:cubicBezTo>
                    <a:pt x="11164" y="4501"/>
                    <a:pt x="11528" y="4245"/>
                    <a:pt x="11528" y="3961"/>
                  </a:cubicBezTo>
                  <a:lnTo>
                    <a:pt x="11528" y="499"/>
                  </a:lnTo>
                  <a:cubicBezTo>
                    <a:pt x="11528" y="186"/>
                    <a:pt x="11973" y="-69"/>
                    <a:pt x="12418" y="16"/>
                  </a:cubicBezTo>
                  <a:cubicBezTo>
                    <a:pt x="12418" y="16"/>
                    <a:pt x="12418" y="16"/>
                    <a:pt x="12418" y="16"/>
                  </a:cubicBezTo>
                  <a:cubicBezTo>
                    <a:pt x="12742" y="73"/>
                    <a:pt x="12944" y="272"/>
                    <a:pt x="12944" y="499"/>
                  </a:cubicBezTo>
                  <a:lnTo>
                    <a:pt x="12944" y="3961"/>
                  </a:lnTo>
                  <a:cubicBezTo>
                    <a:pt x="12944" y="4274"/>
                    <a:pt x="13308" y="4501"/>
                    <a:pt x="13712" y="4501"/>
                  </a:cubicBezTo>
                  <a:cubicBezTo>
                    <a:pt x="14157" y="4501"/>
                    <a:pt x="14481" y="4245"/>
                    <a:pt x="14481" y="3961"/>
                  </a:cubicBezTo>
                  <a:lnTo>
                    <a:pt x="14481" y="1975"/>
                  </a:lnTo>
                  <a:cubicBezTo>
                    <a:pt x="14481" y="1492"/>
                    <a:pt x="15330" y="1293"/>
                    <a:pt x="15735" y="1662"/>
                  </a:cubicBezTo>
                  <a:cubicBezTo>
                    <a:pt x="16503" y="2400"/>
                    <a:pt x="16948" y="3280"/>
                    <a:pt x="16948" y="4274"/>
                  </a:cubicBezTo>
                  <a:lnTo>
                    <a:pt x="16948" y="9326"/>
                  </a:lnTo>
                  <a:cubicBezTo>
                    <a:pt x="16948" y="9440"/>
                    <a:pt x="16948" y="9581"/>
                    <a:pt x="16908" y="9695"/>
                  </a:cubicBezTo>
                  <a:cubicBezTo>
                    <a:pt x="16624" y="11909"/>
                    <a:pt x="13834" y="13527"/>
                    <a:pt x="10719" y="13527"/>
                  </a:cubicBezTo>
                  <a:lnTo>
                    <a:pt x="10719" y="13527"/>
                  </a:lnTo>
                  <a:cubicBezTo>
                    <a:pt x="7645" y="13527"/>
                    <a:pt x="4854" y="11881"/>
                    <a:pt x="4612" y="9667"/>
                  </a:cubicBezTo>
                  <a:close/>
                  <a:moveTo>
                    <a:pt x="12540" y="17387"/>
                  </a:moveTo>
                  <a:cubicBezTo>
                    <a:pt x="17677" y="16819"/>
                    <a:pt x="21600" y="13697"/>
                    <a:pt x="21600" y="9922"/>
                  </a:cubicBezTo>
                  <a:lnTo>
                    <a:pt x="21600" y="5267"/>
                  </a:lnTo>
                  <a:cubicBezTo>
                    <a:pt x="21600" y="4870"/>
                    <a:pt x="21276" y="4472"/>
                    <a:pt x="20710" y="4359"/>
                  </a:cubicBezTo>
                  <a:cubicBezTo>
                    <a:pt x="19820" y="4160"/>
                    <a:pt x="19011" y="4614"/>
                    <a:pt x="19011" y="5210"/>
                  </a:cubicBezTo>
                  <a:lnTo>
                    <a:pt x="19011" y="9922"/>
                  </a:lnTo>
                  <a:cubicBezTo>
                    <a:pt x="19011" y="10064"/>
                    <a:pt x="19011" y="10206"/>
                    <a:pt x="18971" y="10348"/>
                  </a:cubicBezTo>
                  <a:cubicBezTo>
                    <a:pt x="18687" y="13243"/>
                    <a:pt x="15047" y="15400"/>
                    <a:pt x="10921" y="15400"/>
                  </a:cubicBezTo>
                  <a:lnTo>
                    <a:pt x="10679" y="15400"/>
                  </a:lnTo>
                  <a:cubicBezTo>
                    <a:pt x="6553" y="15400"/>
                    <a:pt x="2953" y="13243"/>
                    <a:pt x="2629" y="10348"/>
                  </a:cubicBezTo>
                  <a:cubicBezTo>
                    <a:pt x="2629" y="10206"/>
                    <a:pt x="2589" y="10064"/>
                    <a:pt x="2589" y="9922"/>
                  </a:cubicBezTo>
                  <a:lnTo>
                    <a:pt x="2589" y="5267"/>
                  </a:lnTo>
                  <a:cubicBezTo>
                    <a:pt x="2589" y="4870"/>
                    <a:pt x="2265" y="4472"/>
                    <a:pt x="1699" y="4359"/>
                  </a:cubicBezTo>
                  <a:cubicBezTo>
                    <a:pt x="809" y="4160"/>
                    <a:pt x="0" y="4614"/>
                    <a:pt x="0" y="5210"/>
                  </a:cubicBezTo>
                  <a:lnTo>
                    <a:pt x="0" y="9922"/>
                  </a:lnTo>
                  <a:cubicBezTo>
                    <a:pt x="0" y="13669"/>
                    <a:pt x="3924" y="16819"/>
                    <a:pt x="9060" y="17387"/>
                  </a:cubicBezTo>
                  <a:cubicBezTo>
                    <a:pt x="9060" y="17387"/>
                    <a:pt x="9060" y="17387"/>
                    <a:pt x="9060" y="17387"/>
                  </a:cubicBezTo>
                  <a:lnTo>
                    <a:pt x="9060" y="19118"/>
                  </a:lnTo>
                  <a:cubicBezTo>
                    <a:pt x="9060" y="19118"/>
                    <a:pt x="9060" y="19118"/>
                    <a:pt x="9060" y="19118"/>
                  </a:cubicBezTo>
                  <a:lnTo>
                    <a:pt x="3762" y="19118"/>
                  </a:lnTo>
                  <a:cubicBezTo>
                    <a:pt x="2912" y="19118"/>
                    <a:pt x="2144" y="19516"/>
                    <a:pt x="1982" y="20112"/>
                  </a:cubicBezTo>
                  <a:cubicBezTo>
                    <a:pt x="1780" y="20878"/>
                    <a:pt x="2629" y="21531"/>
                    <a:pt x="3640" y="21531"/>
                  </a:cubicBezTo>
                  <a:lnTo>
                    <a:pt x="17878" y="21531"/>
                  </a:lnTo>
                  <a:cubicBezTo>
                    <a:pt x="18849" y="21531"/>
                    <a:pt x="19618" y="20963"/>
                    <a:pt x="19577" y="20282"/>
                  </a:cubicBezTo>
                  <a:cubicBezTo>
                    <a:pt x="19537" y="19629"/>
                    <a:pt x="18687" y="19147"/>
                    <a:pt x="17757" y="19147"/>
                  </a:cubicBezTo>
                  <a:lnTo>
                    <a:pt x="12458" y="19147"/>
                  </a:lnTo>
                  <a:cubicBezTo>
                    <a:pt x="12458" y="19147"/>
                    <a:pt x="12458" y="19147"/>
                    <a:pt x="12458" y="19147"/>
                  </a:cubicBezTo>
                  <a:lnTo>
                    <a:pt x="12540" y="17387"/>
                  </a:lnTo>
                  <a:cubicBezTo>
                    <a:pt x="12540" y="17387"/>
                    <a:pt x="12540" y="17387"/>
                    <a:pt x="12540" y="1738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560786" y="2875469"/>
            <a:ext cx="6702429" cy="1539024"/>
          </a:xfrm>
        </p:spPr>
        <p:txBody>
          <a:bodyPr anchor="ctr">
            <a:normAutofit/>
          </a:bodyPr>
          <a:lstStyle>
            <a:lvl1pPr>
              <a:defRPr sz="44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560786" y="4589463"/>
            <a:ext cx="6321973"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825F7726-490E-F144-BEAF-BCE5ABFF27D8}"/>
              </a:ext>
            </a:extLst>
          </p:cNvPr>
          <p:cNvGrpSpPr/>
          <p:nvPr userDrawn="1"/>
        </p:nvGrpSpPr>
        <p:grpSpPr>
          <a:xfrm>
            <a:off x="0" y="6237768"/>
            <a:ext cx="12192000" cy="629637"/>
            <a:chOff x="0" y="6237768"/>
            <a:chExt cx="12192000" cy="629637"/>
          </a:xfrm>
        </p:grpSpPr>
        <p:sp>
          <p:nvSpPr>
            <p:cNvPr id="19" name="Shape">
              <a:extLst>
                <a:ext uri="{FF2B5EF4-FFF2-40B4-BE49-F238E27FC236}">
                  <a16:creationId xmlns:a16="http://schemas.microsoft.com/office/drawing/2014/main" id="{DF358DAD-910C-4C4B-9E4B-4CC5FCB567D2}"/>
                </a:ext>
              </a:extLst>
            </p:cNvPr>
            <p:cNvSpPr/>
            <p:nvPr/>
          </p:nvSpPr>
          <p:spPr>
            <a:xfrm>
              <a:off x="6096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C96F48B-4F92-D846-8836-26981889D7D2}"/>
                </a:ext>
              </a:extLst>
            </p:cNvPr>
            <p:cNvSpPr/>
            <p:nvPr/>
          </p:nvSpPr>
          <p:spPr>
            <a:xfrm>
              <a:off x="3048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536D426-C192-D746-97B7-993997F262DF}"/>
                </a:ext>
              </a:extLst>
            </p:cNvPr>
            <p:cNvSpPr/>
            <p:nvPr/>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EE8D323-610C-9F42-820B-0373D880EC14}"/>
                </a:ext>
              </a:extLst>
            </p:cNvPr>
            <p:cNvSpPr/>
            <p:nvPr/>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E119574-A2B5-7749-8470-B3F1BDA0F988}"/>
              </a:ext>
            </a:extLst>
          </p:cNvPr>
          <p:cNvGrpSpPr/>
          <p:nvPr userDrawn="1"/>
        </p:nvGrpSpPr>
        <p:grpSpPr>
          <a:xfrm>
            <a:off x="0" y="768350"/>
            <a:ext cx="9744395" cy="6089650"/>
            <a:chOff x="0" y="-629503"/>
            <a:chExt cx="11981179" cy="7487503"/>
          </a:xfrm>
        </p:grpSpPr>
        <p:sp>
          <p:nvSpPr>
            <p:cNvPr id="15" name="Shape">
              <a:extLst>
                <a:ext uri="{FF2B5EF4-FFF2-40B4-BE49-F238E27FC236}">
                  <a16:creationId xmlns:a16="http://schemas.microsoft.com/office/drawing/2014/main" id="{0ACA5182-944C-824A-9962-DF2651660B5E}"/>
                </a:ext>
              </a:extLst>
            </p:cNvPr>
            <p:cNvSpPr/>
            <p:nvPr userDrawn="1"/>
          </p:nvSpPr>
          <p:spPr>
            <a:xfrm>
              <a:off x="0" y="-629503"/>
              <a:ext cx="10160000" cy="7487503"/>
            </a:xfrm>
            <a:custGeom>
              <a:avLst/>
              <a:gdLst/>
              <a:ahLst/>
              <a:cxnLst>
                <a:cxn ang="0">
                  <a:pos x="wd2" y="hd2"/>
                </a:cxn>
                <a:cxn ang="5400000">
                  <a:pos x="wd2" y="hd2"/>
                </a:cxn>
                <a:cxn ang="10800000">
                  <a:pos x="wd2" y="hd2"/>
                </a:cxn>
                <a:cxn ang="16200000">
                  <a:pos x="wd2" y="hd2"/>
                </a:cxn>
              </a:cxnLst>
              <a:rect l="0" t="0" r="r" b="b"/>
              <a:pathLst>
                <a:path w="21600" h="21489" extrusionOk="0">
                  <a:moveTo>
                    <a:pt x="21600" y="21489"/>
                  </a:moveTo>
                  <a:lnTo>
                    <a:pt x="0" y="21489"/>
                  </a:lnTo>
                  <a:lnTo>
                    <a:pt x="0" y="2517"/>
                  </a:lnTo>
                  <a:lnTo>
                    <a:pt x="19826" y="9"/>
                  </a:lnTo>
                  <a:cubicBezTo>
                    <a:pt x="20779" y="-111"/>
                    <a:pt x="21600" y="899"/>
                    <a:pt x="21600" y="2189"/>
                  </a:cubicBezTo>
                  <a:lnTo>
                    <a:pt x="21600" y="21489"/>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092DBE8-4DEB-4D41-984C-33EDC24BDC76}"/>
                </a:ext>
              </a:extLst>
            </p:cNvPr>
            <p:cNvSpPr/>
            <p:nvPr userDrawn="1"/>
          </p:nvSpPr>
          <p:spPr>
            <a:xfrm>
              <a:off x="1257299" y="1961296"/>
              <a:ext cx="10723880" cy="1892302"/>
            </a:xfrm>
            <a:custGeom>
              <a:avLst/>
              <a:gdLst/>
              <a:ahLst/>
              <a:cxnLst>
                <a:cxn ang="0">
                  <a:pos x="wd2" y="hd2"/>
                </a:cxn>
                <a:cxn ang="5400000">
                  <a:pos x="wd2" y="hd2"/>
                </a:cxn>
                <a:cxn ang="10800000">
                  <a:pos x="wd2" y="hd2"/>
                </a:cxn>
                <a:cxn ang="16200000">
                  <a:pos x="wd2" y="hd2"/>
                </a:cxn>
              </a:cxnLst>
              <a:rect l="0" t="0" r="r" b="b"/>
              <a:pathLst>
                <a:path w="21600" h="21600" extrusionOk="0">
                  <a:moveTo>
                    <a:pt x="19694" y="21600"/>
                  </a:moveTo>
                  <a:lnTo>
                    <a:pt x="1906" y="21600"/>
                  </a:lnTo>
                  <a:cubicBezTo>
                    <a:pt x="854" y="21600"/>
                    <a:pt x="0" y="16773"/>
                    <a:pt x="0" y="10800"/>
                  </a:cubicBezTo>
                  <a:lnTo>
                    <a:pt x="0" y="10800"/>
                  </a:lnTo>
                  <a:cubicBezTo>
                    <a:pt x="0" y="4842"/>
                    <a:pt x="852" y="0"/>
                    <a:pt x="1906" y="0"/>
                  </a:cubicBezTo>
                  <a:lnTo>
                    <a:pt x="19694" y="0"/>
                  </a:lnTo>
                  <a:cubicBezTo>
                    <a:pt x="20746" y="0"/>
                    <a:pt x="21600" y="4827"/>
                    <a:pt x="21600" y="10800"/>
                  </a:cubicBezTo>
                  <a:lnTo>
                    <a:pt x="21600" y="10800"/>
                  </a:lnTo>
                  <a:cubicBezTo>
                    <a:pt x="21597" y="16773"/>
                    <a:pt x="20746" y="21600"/>
                    <a:pt x="19694"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028C544-E661-3048-953C-731350A438AE}"/>
                </a:ext>
              </a:extLst>
            </p:cNvPr>
            <p:cNvSpPr/>
            <p:nvPr userDrawn="1"/>
          </p:nvSpPr>
          <p:spPr>
            <a:xfrm>
              <a:off x="10706100" y="2431196"/>
              <a:ext cx="678192" cy="963403"/>
            </a:xfrm>
            <a:custGeom>
              <a:avLst/>
              <a:gdLst/>
              <a:ahLst/>
              <a:cxnLst>
                <a:cxn ang="0">
                  <a:pos x="wd2" y="hd2"/>
                </a:cxn>
                <a:cxn ang="5400000">
                  <a:pos x="wd2" y="hd2"/>
                </a:cxn>
                <a:cxn ang="10800000">
                  <a:pos x="wd2" y="hd2"/>
                </a:cxn>
                <a:cxn ang="16200000">
                  <a:pos x="wd2" y="hd2"/>
                </a:cxn>
              </a:cxnLst>
              <a:rect l="0" t="0" r="r" b="b"/>
              <a:pathLst>
                <a:path w="21600" h="21531" extrusionOk="0">
                  <a:moveTo>
                    <a:pt x="4612" y="9667"/>
                  </a:moveTo>
                  <a:cubicBezTo>
                    <a:pt x="4612" y="9553"/>
                    <a:pt x="4571" y="9411"/>
                    <a:pt x="4571" y="9298"/>
                  </a:cubicBezTo>
                  <a:lnTo>
                    <a:pt x="4571" y="4245"/>
                  </a:lnTo>
                  <a:cubicBezTo>
                    <a:pt x="4571" y="3280"/>
                    <a:pt x="5016" y="2372"/>
                    <a:pt x="5784" y="1634"/>
                  </a:cubicBezTo>
                  <a:cubicBezTo>
                    <a:pt x="6189" y="1265"/>
                    <a:pt x="7038" y="1464"/>
                    <a:pt x="7038" y="1946"/>
                  </a:cubicBezTo>
                  <a:lnTo>
                    <a:pt x="7038" y="3961"/>
                  </a:lnTo>
                  <a:cubicBezTo>
                    <a:pt x="7038" y="4274"/>
                    <a:pt x="7402" y="4501"/>
                    <a:pt x="7807" y="4501"/>
                  </a:cubicBezTo>
                  <a:cubicBezTo>
                    <a:pt x="8211" y="4501"/>
                    <a:pt x="8575" y="4245"/>
                    <a:pt x="8575" y="3961"/>
                  </a:cubicBezTo>
                  <a:lnTo>
                    <a:pt x="8575" y="499"/>
                  </a:lnTo>
                  <a:cubicBezTo>
                    <a:pt x="8575" y="272"/>
                    <a:pt x="8818" y="73"/>
                    <a:pt x="9101" y="16"/>
                  </a:cubicBezTo>
                  <a:cubicBezTo>
                    <a:pt x="9101" y="16"/>
                    <a:pt x="9101" y="16"/>
                    <a:pt x="9101" y="16"/>
                  </a:cubicBezTo>
                  <a:cubicBezTo>
                    <a:pt x="9546" y="-69"/>
                    <a:pt x="9991" y="186"/>
                    <a:pt x="9991" y="499"/>
                  </a:cubicBezTo>
                  <a:lnTo>
                    <a:pt x="9991" y="3961"/>
                  </a:lnTo>
                  <a:cubicBezTo>
                    <a:pt x="9991" y="4274"/>
                    <a:pt x="10355" y="4501"/>
                    <a:pt x="10760" y="4501"/>
                  </a:cubicBezTo>
                  <a:cubicBezTo>
                    <a:pt x="11164" y="4501"/>
                    <a:pt x="11528" y="4245"/>
                    <a:pt x="11528" y="3961"/>
                  </a:cubicBezTo>
                  <a:lnTo>
                    <a:pt x="11528" y="499"/>
                  </a:lnTo>
                  <a:cubicBezTo>
                    <a:pt x="11528" y="186"/>
                    <a:pt x="11973" y="-69"/>
                    <a:pt x="12418" y="16"/>
                  </a:cubicBezTo>
                  <a:cubicBezTo>
                    <a:pt x="12418" y="16"/>
                    <a:pt x="12418" y="16"/>
                    <a:pt x="12418" y="16"/>
                  </a:cubicBezTo>
                  <a:cubicBezTo>
                    <a:pt x="12742" y="73"/>
                    <a:pt x="12944" y="272"/>
                    <a:pt x="12944" y="499"/>
                  </a:cubicBezTo>
                  <a:lnTo>
                    <a:pt x="12944" y="3961"/>
                  </a:lnTo>
                  <a:cubicBezTo>
                    <a:pt x="12944" y="4274"/>
                    <a:pt x="13308" y="4501"/>
                    <a:pt x="13712" y="4501"/>
                  </a:cubicBezTo>
                  <a:cubicBezTo>
                    <a:pt x="14157" y="4501"/>
                    <a:pt x="14481" y="4245"/>
                    <a:pt x="14481" y="3961"/>
                  </a:cubicBezTo>
                  <a:lnTo>
                    <a:pt x="14481" y="1975"/>
                  </a:lnTo>
                  <a:cubicBezTo>
                    <a:pt x="14481" y="1492"/>
                    <a:pt x="15330" y="1293"/>
                    <a:pt x="15735" y="1662"/>
                  </a:cubicBezTo>
                  <a:cubicBezTo>
                    <a:pt x="16503" y="2400"/>
                    <a:pt x="16948" y="3280"/>
                    <a:pt x="16948" y="4274"/>
                  </a:cubicBezTo>
                  <a:lnTo>
                    <a:pt x="16948" y="9326"/>
                  </a:lnTo>
                  <a:cubicBezTo>
                    <a:pt x="16948" y="9440"/>
                    <a:pt x="16948" y="9581"/>
                    <a:pt x="16908" y="9695"/>
                  </a:cubicBezTo>
                  <a:cubicBezTo>
                    <a:pt x="16624" y="11909"/>
                    <a:pt x="13834" y="13527"/>
                    <a:pt x="10719" y="13527"/>
                  </a:cubicBezTo>
                  <a:lnTo>
                    <a:pt x="10719" y="13527"/>
                  </a:lnTo>
                  <a:cubicBezTo>
                    <a:pt x="7645" y="13527"/>
                    <a:pt x="4854" y="11881"/>
                    <a:pt x="4612" y="9667"/>
                  </a:cubicBezTo>
                  <a:close/>
                  <a:moveTo>
                    <a:pt x="12540" y="17387"/>
                  </a:moveTo>
                  <a:cubicBezTo>
                    <a:pt x="17677" y="16819"/>
                    <a:pt x="21600" y="13697"/>
                    <a:pt x="21600" y="9922"/>
                  </a:cubicBezTo>
                  <a:lnTo>
                    <a:pt x="21600" y="5267"/>
                  </a:lnTo>
                  <a:cubicBezTo>
                    <a:pt x="21600" y="4870"/>
                    <a:pt x="21276" y="4472"/>
                    <a:pt x="20710" y="4359"/>
                  </a:cubicBezTo>
                  <a:cubicBezTo>
                    <a:pt x="19820" y="4160"/>
                    <a:pt x="19011" y="4614"/>
                    <a:pt x="19011" y="5210"/>
                  </a:cubicBezTo>
                  <a:lnTo>
                    <a:pt x="19011" y="9922"/>
                  </a:lnTo>
                  <a:cubicBezTo>
                    <a:pt x="19011" y="10064"/>
                    <a:pt x="19011" y="10206"/>
                    <a:pt x="18971" y="10348"/>
                  </a:cubicBezTo>
                  <a:cubicBezTo>
                    <a:pt x="18687" y="13243"/>
                    <a:pt x="15047" y="15400"/>
                    <a:pt x="10921" y="15400"/>
                  </a:cubicBezTo>
                  <a:lnTo>
                    <a:pt x="10679" y="15400"/>
                  </a:lnTo>
                  <a:cubicBezTo>
                    <a:pt x="6553" y="15400"/>
                    <a:pt x="2953" y="13243"/>
                    <a:pt x="2629" y="10348"/>
                  </a:cubicBezTo>
                  <a:cubicBezTo>
                    <a:pt x="2629" y="10206"/>
                    <a:pt x="2589" y="10064"/>
                    <a:pt x="2589" y="9922"/>
                  </a:cubicBezTo>
                  <a:lnTo>
                    <a:pt x="2589" y="5267"/>
                  </a:lnTo>
                  <a:cubicBezTo>
                    <a:pt x="2589" y="4870"/>
                    <a:pt x="2265" y="4472"/>
                    <a:pt x="1699" y="4359"/>
                  </a:cubicBezTo>
                  <a:cubicBezTo>
                    <a:pt x="809" y="4160"/>
                    <a:pt x="0" y="4614"/>
                    <a:pt x="0" y="5210"/>
                  </a:cubicBezTo>
                  <a:lnTo>
                    <a:pt x="0" y="9922"/>
                  </a:lnTo>
                  <a:cubicBezTo>
                    <a:pt x="0" y="13669"/>
                    <a:pt x="3924" y="16819"/>
                    <a:pt x="9060" y="17387"/>
                  </a:cubicBezTo>
                  <a:cubicBezTo>
                    <a:pt x="9060" y="17387"/>
                    <a:pt x="9060" y="17387"/>
                    <a:pt x="9060" y="17387"/>
                  </a:cubicBezTo>
                  <a:lnTo>
                    <a:pt x="9060" y="19118"/>
                  </a:lnTo>
                  <a:cubicBezTo>
                    <a:pt x="9060" y="19118"/>
                    <a:pt x="9060" y="19118"/>
                    <a:pt x="9060" y="19118"/>
                  </a:cubicBezTo>
                  <a:lnTo>
                    <a:pt x="3762" y="19118"/>
                  </a:lnTo>
                  <a:cubicBezTo>
                    <a:pt x="2912" y="19118"/>
                    <a:pt x="2144" y="19516"/>
                    <a:pt x="1982" y="20112"/>
                  </a:cubicBezTo>
                  <a:cubicBezTo>
                    <a:pt x="1780" y="20878"/>
                    <a:pt x="2629" y="21531"/>
                    <a:pt x="3640" y="21531"/>
                  </a:cubicBezTo>
                  <a:lnTo>
                    <a:pt x="17878" y="21531"/>
                  </a:lnTo>
                  <a:cubicBezTo>
                    <a:pt x="18849" y="21531"/>
                    <a:pt x="19618" y="20963"/>
                    <a:pt x="19577" y="20282"/>
                  </a:cubicBezTo>
                  <a:cubicBezTo>
                    <a:pt x="19537" y="19629"/>
                    <a:pt x="18687" y="19147"/>
                    <a:pt x="17757" y="19147"/>
                  </a:cubicBezTo>
                  <a:lnTo>
                    <a:pt x="12458" y="19147"/>
                  </a:lnTo>
                  <a:cubicBezTo>
                    <a:pt x="12458" y="19147"/>
                    <a:pt x="12458" y="19147"/>
                    <a:pt x="12458" y="19147"/>
                  </a:cubicBezTo>
                  <a:lnTo>
                    <a:pt x="12540" y="17387"/>
                  </a:lnTo>
                  <a:cubicBezTo>
                    <a:pt x="12540" y="17387"/>
                    <a:pt x="12540" y="17387"/>
                    <a:pt x="12540" y="17387"/>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560786" y="2875469"/>
            <a:ext cx="6702429" cy="1539024"/>
          </a:xfrm>
        </p:spPr>
        <p:txBody>
          <a:bodyPr anchor="ctr">
            <a:normAutofit/>
          </a:bodyPr>
          <a:lstStyle>
            <a:lvl1pPr>
              <a:defRPr sz="44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560786" y="4589463"/>
            <a:ext cx="6321973"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825F7726-490E-F144-BEAF-BCE5ABFF27D8}"/>
              </a:ext>
            </a:extLst>
          </p:cNvPr>
          <p:cNvGrpSpPr/>
          <p:nvPr userDrawn="1"/>
        </p:nvGrpSpPr>
        <p:grpSpPr>
          <a:xfrm>
            <a:off x="0" y="6237768"/>
            <a:ext cx="12192000" cy="629637"/>
            <a:chOff x="0" y="6237768"/>
            <a:chExt cx="12192000" cy="629637"/>
          </a:xfrm>
        </p:grpSpPr>
        <p:sp>
          <p:nvSpPr>
            <p:cNvPr id="19" name="Shape">
              <a:extLst>
                <a:ext uri="{FF2B5EF4-FFF2-40B4-BE49-F238E27FC236}">
                  <a16:creationId xmlns:a16="http://schemas.microsoft.com/office/drawing/2014/main" id="{DF358DAD-910C-4C4B-9E4B-4CC5FCB567D2}"/>
                </a:ext>
              </a:extLst>
            </p:cNvPr>
            <p:cNvSpPr/>
            <p:nvPr/>
          </p:nvSpPr>
          <p:spPr>
            <a:xfrm>
              <a:off x="6096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C96F48B-4F92-D846-8836-26981889D7D2}"/>
                </a:ext>
              </a:extLst>
            </p:cNvPr>
            <p:cNvSpPr/>
            <p:nvPr/>
          </p:nvSpPr>
          <p:spPr>
            <a:xfrm>
              <a:off x="3048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536D426-C192-D746-97B7-993997F262DF}"/>
                </a:ext>
              </a:extLst>
            </p:cNvPr>
            <p:cNvSpPr/>
            <p:nvPr/>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EE8D323-610C-9F42-820B-0373D880EC14}"/>
                </a:ext>
              </a:extLst>
            </p:cNvPr>
            <p:cNvSpPr/>
            <p:nvPr/>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809755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E119574-A2B5-7749-8470-B3F1BDA0F988}"/>
              </a:ext>
            </a:extLst>
          </p:cNvPr>
          <p:cNvGrpSpPr/>
          <p:nvPr userDrawn="1"/>
        </p:nvGrpSpPr>
        <p:grpSpPr>
          <a:xfrm>
            <a:off x="0" y="768350"/>
            <a:ext cx="9744395" cy="6089650"/>
            <a:chOff x="0" y="-629503"/>
            <a:chExt cx="11981186" cy="7487501"/>
          </a:xfrm>
        </p:grpSpPr>
        <p:sp>
          <p:nvSpPr>
            <p:cNvPr id="15" name="Shape">
              <a:extLst>
                <a:ext uri="{FF2B5EF4-FFF2-40B4-BE49-F238E27FC236}">
                  <a16:creationId xmlns:a16="http://schemas.microsoft.com/office/drawing/2014/main" id="{0ACA5182-944C-824A-9962-DF2651660B5E}"/>
                </a:ext>
              </a:extLst>
            </p:cNvPr>
            <p:cNvSpPr/>
            <p:nvPr userDrawn="1"/>
          </p:nvSpPr>
          <p:spPr>
            <a:xfrm>
              <a:off x="0" y="-629503"/>
              <a:ext cx="10160006" cy="7487501"/>
            </a:xfrm>
            <a:custGeom>
              <a:avLst/>
              <a:gdLst/>
              <a:ahLst/>
              <a:cxnLst>
                <a:cxn ang="0">
                  <a:pos x="wd2" y="hd2"/>
                </a:cxn>
                <a:cxn ang="5400000">
                  <a:pos x="wd2" y="hd2"/>
                </a:cxn>
                <a:cxn ang="10800000">
                  <a:pos x="wd2" y="hd2"/>
                </a:cxn>
                <a:cxn ang="16200000">
                  <a:pos x="wd2" y="hd2"/>
                </a:cxn>
              </a:cxnLst>
              <a:rect l="0" t="0" r="r" b="b"/>
              <a:pathLst>
                <a:path w="21600" h="21489" extrusionOk="0">
                  <a:moveTo>
                    <a:pt x="21600" y="21489"/>
                  </a:moveTo>
                  <a:lnTo>
                    <a:pt x="0" y="21489"/>
                  </a:lnTo>
                  <a:lnTo>
                    <a:pt x="0" y="2517"/>
                  </a:lnTo>
                  <a:lnTo>
                    <a:pt x="19826" y="9"/>
                  </a:lnTo>
                  <a:cubicBezTo>
                    <a:pt x="20779" y="-111"/>
                    <a:pt x="21600" y="899"/>
                    <a:pt x="21600" y="2189"/>
                  </a:cubicBezTo>
                  <a:lnTo>
                    <a:pt x="21600" y="21489"/>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092DBE8-4DEB-4D41-984C-33EDC24BDC76}"/>
                </a:ext>
              </a:extLst>
            </p:cNvPr>
            <p:cNvSpPr/>
            <p:nvPr userDrawn="1"/>
          </p:nvSpPr>
          <p:spPr>
            <a:xfrm>
              <a:off x="1257300" y="1961295"/>
              <a:ext cx="10723886" cy="1892301"/>
            </a:xfrm>
            <a:custGeom>
              <a:avLst/>
              <a:gdLst/>
              <a:ahLst/>
              <a:cxnLst>
                <a:cxn ang="0">
                  <a:pos x="wd2" y="hd2"/>
                </a:cxn>
                <a:cxn ang="5400000">
                  <a:pos x="wd2" y="hd2"/>
                </a:cxn>
                <a:cxn ang="10800000">
                  <a:pos x="wd2" y="hd2"/>
                </a:cxn>
                <a:cxn ang="16200000">
                  <a:pos x="wd2" y="hd2"/>
                </a:cxn>
              </a:cxnLst>
              <a:rect l="0" t="0" r="r" b="b"/>
              <a:pathLst>
                <a:path w="21600" h="21600" extrusionOk="0">
                  <a:moveTo>
                    <a:pt x="19694" y="21600"/>
                  </a:moveTo>
                  <a:lnTo>
                    <a:pt x="1906" y="21600"/>
                  </a:lnTo>
                  <a:cubicBezTo>
                    <a:pt x="854" y="21600"/>
                    <a:pt x="0" y="16773"/>
                    <a:pt x="0" y="10800"/>
                  </a:cubicBezTo>
                  <a:lnTo>
                    <a:pt x="0" y="10800"/>
                  </a:lnTo>
                  <a:cubicBezTo>
                    <a:pt x="0" y="4842"/>
                    <a:pt x="852" y="0"/>
                    <a:pt x="1906" y="0"/>
                  </a:cubicBezTo>
                  <a:lnTo>
                    <a:pt x="19694" y="0"/>
                  </a:lnTo>
                  <a:cubicBezTo>
                    <a:pt x="20746" y="0"/>
                    <a:pt x="21600" y="4827"/>
                    <a:pt x="21600" y="10800"/>
                  </a:cubicBezTo>
                  <a:lnTo>
                    <a:pt x="21600" y="10800"/>
                  </a:lnTo>
                  <a:cubicBezTo>
                    <a:pt x="21597" y="16773"/>
                    <a:pt x="20746" y="21600"/>
                    <a:pt x="19694"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028C544-E661-3048-953C-731350A438AE}"/>
                </a:ext>
              </a:extLst>
            </p:cNvPr>
            <p:cNvSpPr/>
            <p:nvPr userDrawn="1"/>
          </p:nvSpPr>
          <p:spPr>
            <a:xfrm>
              <a:off x="10706100" y="2431197"/>
              <a:ext cx="678192" cy="963403"/>
            </a:xfrm>
            <a:custGeom>
              <a:avLst/>
              <a:gdLst/>
              <a:ahLst/>
              <a:cxnLst>
                <a:cxn ang="0">
                  <a:pos x="wd2" y="hd2"/>
                </a:cxn>
                <a:cxn ang="5400000">
                  <a:pos x="wd2" y="hd2"/>
                </a:cxn>
                <a:cxn ang="10800000">
                  <a:pos x="wd2" y="hd2"/>
                </a:cxn>
                <a:cxn ang="16200000">
                  <a:pos x="wd2" y="hd2"/>
                </a:cxn>
              </a:cxnLst>
              <a:rect l="0" t="0" r="r" b="b"/>
              <a:pathLst>
                <a:path w="21600" h="21531" extrusionOk="0">
                  <a:moveTo>
                    <a:pt x="4612" y="9667"/>
                  </a:moveTo>
                  <a:cubicBezTo>
                    <a:pt x="4612" y="9553"/>
                    <a:pt x="4571" y="9411"/>
                    <a:pt x="4571" y="9298"/>
                  </a:cubicBezTo>
                  <a:lnTo>
                    <a:pt x="4571" y="4245"/>
                  </a:lnTo>
                  <a:cubicBezTo>
                    <a:pt x="4571" y="3280"/>
                    <a:pt x="5016" y="2372"/>
                    <a:pt x="5784" y="1634"/>
                  </a:cubicBezTo>
                  <a:cubicBezTo>
                    <a:pt x="6189" y="1265"/>
                    <a:pt x="7038" y="1464"/>
                    <a:pt x="7038" y="1946"/>
                  </a:cubicBezTo>
                  <a:lnTo>
                    <a:pt x="7038" y="3961"/>
                  </a:lnTo>
                  <a:cubicBezTo>
                    <a:pt x="7038" y="4274"/>
                    <a:pt x="7402" y="4501"/>
                    <a:pt x="7807" y="4501"/>
                  </a:cubicBezTo>
                  <a:cubicBezTo>
                    <a:pt x="8211" y="4501"/>
                    <a:pt x="8575" y="4245"/>
                    <a:pt x="8575" y="3961"/>
                  </a:cubicBezTo>
                  <a:lnTo>
                    <a:pt x="8575" y="499"/>
                  </a:lnTo>
                  <a:cubicBezTo>
                    <a:pt x="8575" y="272"/>
                    <a:pt x="8818" y="73"/>
                    <a:pt x="9101" y="16"/>
                  </a:cubicBezTo>
                  <a:cubicBezTo>
                    <a:pt x="9101" y="16"/>
                    <a:pt x="9101" y="16"/>
                    <a:pt x="9101" y="16"/>
                  </a:cubicBezTo>
                  <a:cubicBezTo>
                    <a:pt x="9546" y="-69"/>
                    <a:pt x="9991" y="186"/>
                    <a:pt x="9991" y="499"/>
                  </a:cubicBezTo>
                  <a:lnTo>
                    <a:pt x="9991" y="3961"/>
                  </a:lnTo>
                  <a:cubicBezTo>
                    <a:pt x="9991" y="4274"/>
                    <a:pt x="10355" y="4501"/>
                    <a:pt x="10760" y="4501"/>
                  </a:cubicBezTo>
                  <a:cubicBezTo>
                    <a:pt x="11164" y="4501"/>
                    <a:pt x="11528" y="4245"/>
                    <a:pt x="11528" y="3961"/>
                  </a:cubicBezTo>
                  <a:lnTo>
                    <a:pt x="11528" y="499"/>
                  </a:lnTo>
                  <a:cubicBezTo>
                    <a:pt x="11528" y="186"/>
                    <a:pt x="11973" y="-69"/>
                    <a:pt x="12418" y="16"/>
                  </a:cubicBezTo>
                  <a:cubicBezTo>
                    <a:pt x="12418" y="16"/>
                    <a:pt x="12418" y="16"/>
                    <a:pt x="12418" y="16"/>
                  </a:cubicBezTo>
                  <a:cubicBezTo>
                    <a:pt x="12742" y="73"/>
                    <a:pt x="12944" y="272"/>
                    <a:pt x="12944" y="499"/>
                  </a:cubicBezTo>
                  <a:lnTo>
                    <a:pt x="12944" y="3961"/>
                  </a:lnTo>
                  <a:cubicBezTo>
                    <a:pt x="12944" y="4274"/>
                    <a:pt x="13308" y="4501"/>
                    <a:pt x="13712" y="4501"/>
                  </a:cubicBezTo>
                  <a:cubicBezTo>
                    <a:pt x="14157" y="4501"/>
                    <a:pt x="14481" y="4245"/>
                    <a:pt x="14481" y="3961"/>
                  </a:cubicBezTo>
                  <a:lnTo>
                    <a:pt x="14481" y="1975"/>
                  </a:lnTo>
                  <a:cubicBezTo>
                    <a:pt x="14481" y="1492"/>
                    <a:pt x="15330" y="1293"/>
                    <a:pt x="15735" y="1662"/>
                  </a:cubicBezTo>
                  <a:cubicBezTo>
                    <a:pt x="16503" y="2400"/>
                    <a:pt x="16948" y="3280"/>
                    <a:pt x="16948" y="4274"/>
                  </a:cubicBezTo>
                  <a:lnTo>
                    <a:pt x="16948" y="9326"/>
                  </a:lnTo>
                  <a:cubicBezTo>
                    <a:pt x="16948" y="9440"/>
                    <a:pt x="16948" y="9581"/>
                    <a:pt x="16908" y="9695"/>
                  </a:cubicBezTo>
                  <a:cubicBezTo>
                    <a:pt x="16624" y="11909"/>
                    <a:pt x="13834" y="13527"/>
                    <a:pt x="10719" y="13527"/>
                  </a:cubicBezTo>
                  <a:lnTo>
                    <a:pt x="10719" y="13527"/>
                  </a:lnTo>
                  <a:cubicBezTo>
                    <a:pt x="7645" y="13527"/>
                    <a:pt x="4854" y="11881"/>
                    <a:pt x="4612" y="9667"/>
                  </a:cubicBezTo>
                  <a:close/>
                  <a:moveTo>
                    <a:pt x="12540" y="17387"/>
                  </a:moveTo>
                  <a:cubicBezTo>
                    <a:pt x="17677" y="16819"/>
                    <a:pt x="21600" y="13697"/>
                    <a:pt x="21600" y="9922"/>
                  </a:cubicBezTo>
                  <a:lnTo>
                    <a:pt x="21600" y="5267"/>
                  </a:lnTo>
                  <a:cubicBezTo>
                    <a:pt x="21600" y="4870"/>
                    <a:pt x="21276" y="4472"/>
                    <a:pt x="20710" y="4359"/>
                  </a:cubicBezTo>
                  <a:cubicBezTo>
                    <a:pt x="19820" y="4160"/>
                    <a:pt x="19011" y="4614"/>
                    <a:pt x="19011" y="5210"/>
                  </a:cubicBezTo>
                  <a:lnTo>
                    <a:pt x="19011" y="9922"/>
                  </a:lnTo>
                  <a:cubicBezTo>
                    <a:pt x="19011" y="10064"/>
                    <a:pt x="19011" y="10206"/>
                    <a:pt x="18971" y="10348"/>
                  </a:cubicBezTo>
                  <a:cubicBezTo>
                    <a:pt x="18687" y="13243"/>
                    <a:pt x="15047" y="15400"/>
                    <a:pt x="10921" y="15400"/>
                  </a:cubicBezTo>
                  <a:lnTo>
                    <a:pt x="10679" y="15400"/>
                  </a:lnTo>
                  <a:cubicBezTo>
                    <a:pt x="6553" y="15400"/>
                    <a:pt x="2953" y="13243"/>
                    <a:pt x="2629" y="10348"/>
                  </a:cubicBezTo>
                  <a:cubicBezTo>
                    <a:pt x="2629" y="10206"/>
                    <a:pt x="2589" y="10064"/>
                    <a:pt x="2589" y="9922"/>
                  </a:cubicBezTo>
                  <a:lnTo>
                    <a:pt x="2589" y="5267"/>
                  </a:lnTo>
                  <a:cubicBezTo>
                    <a:pt x="2589" y="4870"/>
                    <a:pt x="2265" y="4472"/>
                    <a:pt x="1699" y="4359"/>
                  </a:cubicBezTo>
                  <a:cubicBezTo>
                    <a:pt x="809" y="4160"/>
                    <a:pt x="0" y="4614"/>
                    <a:pt x="0" y="5210"/>
                  </a:cubicBezTo>
                  <a:lnTo>
                    <a:pt x="0" y="9922"/>
                  </a:lnTo>
                  <a:cubicBezTo>
                    <a:pt x="0" y="13669"/>
                    <a:pt x="3924" y="16819"/>
                    <a:pt x="9060" y="17387"/>
                  </a:cubicBezTo>
                  <a:cubicBezTo>
                    <a:pt x="9060" y="17387"/>
                    <a:pt x="9060" y="17387"/>
                    <a:pt x="9060" y="17387"/>
                  </a:cubicBezTo>
                  <a:lnTo>
                    <a:pt x="9060" y="19118"/>
                  </a:lnTo>
                  <a:cubicBezTo>
                    <a:pt x="9060" y="19118"/>
                    <a:pt x="9060" y="19118"/>
                    <a:pt x="9060" y="19118"/>
                  </a:cubicBezTo>
                  <a:lnTo>
                    <a:pt x="3762" y="19118"/>
                  </a:lnTo>
                  <a:cubicBezTo>
                    <a:pt x="2912" y="19118"/>
                    <a:pt x="2144" y="19516"/>
                    <a:pt x="1982" y="20112"/>
                  </a:cubicBezTo>
                  <a:cubicBezTo>
                    <a:pt x="1780" y="20878"/>
                    <a:pt x="2629" y="21531"/>
                    <a:pt x="3640" y="21531"/>
                  </a:cubicBezTo>
                  <a:lnTo>
                    <a:pt x="17878" y="21531"/>
                  </a:lnTo>
                  <a:cubicBezTo>
                    <a:pt x="18849" y="21531"/>
                    <a:pt x="19618" y="20963"/>
                    <a:pt x="19577" y="20282"/>
                  </a:cubicBezTo>
                  <a:cubicBezTo>
                    <a:pt x="19537" y="19629"/>
                    <a:pt x="18687" y="19147"/>
                    <a:pt x="17757" y="19147"/>
                  </a:cubicBezTo>
                  <a:lnTo>
                    <a:pt x="12458" y="19147"/>
                  </a:lnTo>
                  <a:cubicBezTo>
                    <a:pt x="12458" y="19147"/>
                    <a:pt x="12458" y="19147"/>
                    <a:pt x="12458" y="19147"/>
                  </a:cubicBezTo>
                  <a:lnTo>
                    <a:pt x="12540" y="17387"/>
                  </a:lnTo>
                  <a:cubicBezTo>
                    <a:pt x="12540" y="17387"/>
                    <a:pt x="12540" y="17387"/>
                    <a:pt x="12540" y="1738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560786" y="2875469"/>
            <a:ext cx="6702429" cy="1539024"/>
          </a:xfrm>
        </p:spPr>
        <p:txBody>
          <a:bodyPr anchor="ctr">
            <a:normAutofit/>
          </a:bodyPr>
          <a:lstStyle>
            <a:lvl1pPr>
              <a:defRPr sz="4400">
                <a:solidFill>
                  <a:schemeClr val="accent3">
                    <a:lumMod val="75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560786" y="4589463"/>
            <a:ext cx="6321973" cy="1500187"/>
          </a:xfrm>
        </p:spPr>
        <p:txBody>
          <a:bodyPr/>
          <a:lstStyle>
            <a:lvl1pPr marL="0" indent="0">
              <a:buNone/>
              <a:defRPr sz="2400">
                <a:solidFill>
                  <a:schemeClr val="tx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825F7726-490E-F144-BEAF-BCE5ABFF27D8}"/>
              </a:ext>
            </a:extLst>
          </p:cNvPr>
          <p:cNvGrpSpPr/>
          <p:nvPr userDrawn="1"/>
        </p:nvGrpSpPr>
        <p:grpSpPr>
          <a:xfrm>
            <a:off x="0" y="6237768"/>
            <a:ext cx="12192000" cy="629637"/>
            <a:chOff x="0" y="6237768"/>
            <a:chExt cx="12192000" cy="629637"/>
          </a:xfrm>
        </p:grpSpPr>
        <p:sp>
          <p:nvSpPr>
            <p:cNvPr id="19" name="Shape">
              <a:extLst>
                <a:ext uri="{FF2B5EF4-FFF2-40B4-BE49-F238E27FC236}">
                  <a16:creationId xmlns:a16="http://schemas.microsoft.com/office/drawing/2014/main" id="{DF358DAD-910C-4C4B-9E4B-4CC5FCB567D2}"/>
                </a:ext>
              </a:extLst>
            </p:cNvPr>
            <p:cNvSpPr/>
            <p:nvPr/>
          </p:nvSpPr>
          <p:spPr>
            <a:xfrm>
              <a:off x="6096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C96F48B-4F92-D846-8836-26981889D7D2}"/>
                </a:ext>
              </a:extLst>
            </p:cNvPr>
            <p:cNvSpPr/>
            <p:nvPr userDrawn="1"/>
          </p:nvSpPr>
          <p:spPr>
            <a:xfrm>
              <a:off x="3048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tx1">
                <a:lumMod val="40000"/>
                <a:lumOff val="60000"/>
              </a:schemeClr>
            </a:solidFill>
            <a:ln w="12700">
              <a:miter lim="400000"/>
            </a:ln>
          </p:spPr>
          <p:txBody>
            <a:bodyPr lIns="38100" tIns="38100" rIns="38100" bIns="38100" anchor="ctr"/>
            <a:lstStyle/>
            <a:p>
              <a:pPr>
                <a:defRPr sz="3000">
                  <a:solidFill>
                    <a:srgbClr val="FFFFFF"/>
                  </a:solidFill>
                </a:defRPr>
              </a:pPr>
              <a:endParaRPr dirty="0"/>
            </a:p>
          </p:txBody>
        </p:sp>
        <p:sp>
          <p:nvSpPr>
            <p:cNvPr id="21" name="Shape">
              <a:extLst>
                <a:ext uri="{FF2B5EF4-FFF2-40B4-BE49-F238E27FC236}">
                  <a16:creationId xmlns:a16="http://schemas.microsoft.com/office/drawing/2014/main" id="{0536D426-C192-D746-97B7-993997F262DF}"/>
                </a:ext>
              </a:extLst>
            </p:cNvPr>
            <p:cNvSpPr/>
            <p:nvPr/>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EE8D323-610C-9F42-820B-0373D880EC14}"/>
                </a:ext>
              </a:extLst>
            </p:cNvPr>
            <p:cNvSpPr/>
            <p:nvPr/>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306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1">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E119574-A2B5-7749-8470-B3F1BDA0F988}"/>
              </a:ext>
            </a:extLst>
          </p:cNvPr>
          <p:cNvGrpSpPr/>
          <p:nvPr userDrawn="1"/>
        </p:nvGrpSpPr>
        <p:grpSpPr>
          <a:xfrm>
            <a:off x="0" y="768350"/>
            <a:ext cx="9744395" cy="6089650"/>
            <a:chOff x="0" y="-629503"/>
            <a:chExt cx="11981179" cy="7487503"/>
          </a:xfrm>
        </p:grpSpPr>
        <p:sp>
          <p:nvSpPr>
            <p:cNvPr id="15" name="Shape">
              <a:extLst>
                <a:ext uri="{FF2B5EF4-FFF2-40B4-BE49-F238E27FC236}">
                  <a16:creationId xmlns:a16="http://schemas.microsoft.com/office/drawing/2014/main" id="{0ACA5182-944C-824A-9962-DF2651660B5E}"/>
                </a:ext>
              </a:extLst>
            </p:cNvPr>
            <p:cNvSpPr/>
            <p:nvPr userDrawn="1"/>
          </p:nvSpPr>
          <p:spPr>
            <a:xfrm>
              <a:off x="0" y="-629503"/>
              <a:ext cx="10160000" cy="7487503"/>
            </a:xfrm>
            <a:custGeom>
              <a:avLst/>
              <a:gdLst/>
              <a:ahLst/>
              <a:cxnLst>
                <a:cxn ang="0">
                  <a:pos x="wd2" y="hd2"/>
                </a:cxn>
                <a:cxn ang="5400000">
                  <a:pos x="wd2" y="hd2"/>
                </a:cxn>
                <a:cxn ang="10800000">
                  <a:pos x="wd2" y="hd2"/>
                </a:cxn>
                <a:cxn ang="16200000">
                  <a:pos x="wd2" y="hd2"/>
                </a:cxn>
              </a:cxnLst>
              <a:rect l="0" t="0" r="r" b="b"/>
              <a:pathLst>
                <a:path w="21600" h="21489" extrusionOk="0">
                  <a:moveTo>
                    <a:pt x="21600" y="21489"/>
                  </a:moveTo>
                  <a:lnTo>
                    <a:pt x="0" y="21489"/>
                  </a:lnTo>
                  <a:lnTo>
                    <a:pt x="0" y="2517"/>
                  </a:lnTo>
                  <a:lnTo>
                    <a:pt x="19826" y="9"/>
                  </a:lnTo>
                  <a:cubicBezTo>
                    <a:pt x="20779" y="-111"/>
                    <a:pt x="21600" y="899"/>
                    <a:pt x="21600" y="2189"/>
                  </a:cubicBezTo>
                  <a:lnTo>
                    <a:pt x="21600" y="2148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092DBE8-4DEB-4D41-984C-33EDC24BDC76}"/>
                </a:ext>
              </a:extLst>
            </p:cNvPr>
            <p:cNvSpPr/>
            <p:nvPr userDrawn="1"/>
          </p:nvSpPr>
          <p:spPr>
            <a:xfrm>
              <a:off x="1257299" y="1961296"/>
              <a:ext cx="10723880" cy="1892302"/>
            </a:xfrm>
            <a:custGeom>
              <a:avLst/>
              <a:gdLst/>
              <a:ahLst/>
              <a:cxnLst>
                <a:cxn ang="0">
                  <a:pos x="wd2" y="hd2"/>
                </a:cxn>
                <a:cxn ang="5400000">
                  <a:pos x="wd2" y="hd2"/>
                </a:cxn>
                <a:cxn ang="10800000">
                  <a:pos x="wd2" y="hd2"/>
                </a:cxn>
                <a:cxn ang="16200000">
                  <a:pos x="wd2" y="hd2"/>
                </a:cxn>
              </a:cxnLst>
              <a:rect l="0" t="0" r="r" b="b"/>
              <a:pathLst>
                <a:path w="21600" h="21600" extrusionOk="0">
                  <a:moveTo>
                    <a:pt x="19694" y="21600"/>
                  </a:moveTo>
                  <a:lnTo>
                    <a:pt x="1906" y="21600"/>
                  </a:lnTo>
                  <a:cubicBezTo>
                    <a:pt x="854" y="21600"/>
                    <a:pt x="0" y="16773"/>
                    <a:pt x="0" y="10800"/>
                  </a:cubicBezTo>
                  <a:lnTo>
                    <a:pt x="0" y="10800"/>
                  </a:lnTo>
                  <a:cubicBezTo>
                    <a:pt x="0" y="4842"/>
                    <a:pt x="852" y="0"/>
                    <a:pt x="1906" y="0"/>
                  </a:cubicBezTo>
                  <a:lnTo>
                    <a:pt x="19694" y="0"/>
                  </a:lnTo>
                  <a:cubicBezTo>
                    <a:pt x="20746" y="0"/>
                    <a:pt x="21600" y="4827"/>
                    <a:pt x="21600" y="10800"/>
                  </a:cubicBezTo>
                  <a:lnTo>
                    <a:pt x="21600" y="10800"/>
                  </a:lnTo>
                  <a:cubicBezTo>
                    <a:pt x="21597" y="16773"/>
                    <a:pt x="20746" y="21600"/>
                    <a:pt x="19694"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A028C544-E661-3048-953C-731350A438AE}"/>
                </a:ext>
              </a:extLst>
            </p:cNvPr>
            <p:cNvSpPr/>
            <p:nvPr userDrawn="1"/>
          </p:nvSpPr>
          <p:spPr>
            <a:xfrm>
              <a:off x="10706100" y="2431196"/>
              <a:ext cx="678192" cy="963403"/>
            </a:xfrm>
            <a:custGeom>
              <a:avLst/>
              <a:gdLst/>
              <a:ahLst/>
              <a:cxnLst>
                <a:cxn ang="0">
                  <a:pos x="wd2" y="hd2"/>
                </a:cxn>
                <a:cxn ang="5400000">
                  <a:pos x="wd2" y="hd2"/>
                </a:cxn>
                <a:cxn ang="10800000">
                  <a:pos x="wd2" y="hd2"/>
                </a:cxn>
                <a:cxn ang="16200000">
                  <a:pos x="wd2" y="hd2"/>
                </a:cxn>
              </a:cxnLst>
              <a:rect l="0" t="0" r="r" b="b"/>
              <a:pathLst>
                <a:path w="21600" h="21531" extrusionOk="0">
                  <a:moveTo>
                    <a:pt x="4612" y="9667"/>
                  </a:moveTo>
                  <a:cubicBezTo>
                    <a:pt x="4612" y="9553"/>
                    <a:pt x="4571" y="9411"/>
                    <a:pt x="4571" y="9298"/>
                  </a:cubicBezTo>
                  <a:lnTo>
                    <a:pt x="4571" y="4245"/>
                  </a:lnTo>
                  <a:cubicBezTo>
                    <a:pt x="4571" y="3280"/>
                    <a:pt x="5016" y="2372"/>
                    <a:pt x="5784" y="1634"/>
                  </a:cubicBezTo>
                  <a:cubicBezTo>
                    <a:pt x="6189" y="1265"/>
                    <a:pt x="7038" y="1464"/>
                    <a:pt x="7038" y="1946"/>
                  </a:cubicBezTo>
                  <a:lnTo>
                    <a:pt x="7038" y="3961"/>
                  </a:lnTo>
                  <a:cubicBezTo>
                    <a:pt x="7038" y="4274"/>
                    <a:pt x="7402" y="4501"/>
                    <a:pt x="7807" y="4501"/>
                  </a:cubicBezTo>
                  <a:cubicBezTo>
                    <a:pt x="8211" y="4501"/>
                    <a:pt x="8575" y="4245"/>
                    <a:pt x="8575" y="3961"/>
                  </a:cubicBezTo>
                  <a:lnTo>
                    <a:pt x="8575" y="499"/>
                  </a:lnTo>
                  <a:cubicBezTo>
                    <a:pt x="8575" y="272"/>
                    <a:pt x="8818" y="73"/>
                    <a:pt x="9101" y="16"/>
                  </a:cubicBezTo>
                  <a:cubicBezTo>
                    <a:pt x="9101" y="16"/>
                    <a:pt x="9101" y="16"/>
                    <a:pt x="9101" y="16"/>
                  </a:cubicBezTo>
                  <a:cubicBezTo>
                    <a:pt x="9546" y="-69"/>
                    <a:pt x="9991" y="186"/>
                    <a:pt x="9991" y="499"/>
                  </a:cubicBezTo>
                  <a:lnTo>
                    <a:pt x="9991" y="3961"/>
                  </a:lnTo>
                  <a:cubicBezTo>
                    <a:pt x="9991" y="4274"/>
                    <a:pt x="10355" y="4501"/>
                    <a:pt x="10760" y="4501"/>
                  </a:cubicBezTo>
                  <a:cubicBezTo>
                    <a:pt x="11164" y="4501"/>
                    <a:pt x="11528" y="4245"/>
                    <a:pt x="11528" y="3961"/>
                  </a:cubicBezTo>
                  <a:lnTo>
                    <a:pt x="11528" y="499"/>
                  </a:lnTo>
                  <a:cubicBezTo>
                    <a:pt x="11528" y="186"/>
                    <a:pt x="11973" y="-69"/>
                    <a:pt x="12418" y="16"/>
                  </a:cubicBezTo>
                  <a:cubicBezTo>
                    <a:pt x="12418" y="16"/>
                    <a:pt x="12418" y="16"/>
                    <a:pt x="12418" y="16"/>
                  </a:cubicBezTo>
                  <a:cubicBezTo>
                    <a:pt x="12742" y="73"/>
                    <a:pt x="12944" y="272"/>
                    <a:pt x="12944" y="499"/>
                  </a:cubicBezTo>
                  <a:lnTo>
                    <a:pt x="12944" y="3961"/>
                  </a:lnTo>
                  <a:cubicBezTo>
                    <a:pt x="12944" y="4274"/>
                    <a:pt x="13308" y="4501"/>
                    <a:pt x="13712" y="4501"/>
                  </a:cubicBezTo>
                  <a:cubicBezTo>
                    <a:pt x="14157" y="4501"/>
                    <a:pt x="14481" y="4245"/>
                    <a:pt x="14481" y="3961"/>
                  </a:cubicBezTo>
                  <a:lnTo>
                    <a:pt x="14481" y="1975"/>
                  </a:lnTo>
                  <a:cubicBezTo>
                    <a:pt x="14481" y="1492"/>
                    <a:pt x="15330" y="1293"/>
                    <a:pt x="15735" y="1662"/>
                  </a:cubicBezTo>
                  <a:cubicBezTo>
                    <a:pt x="16503" y="2400"/>
                    <a:pt x="16948" y="3280"/>
                    <a:pt x="16948" y="4274"/>
                  </a:cubicBezTo>
                  <a:lnTo>
                    <a:pt x="16948" y="9326"/>
                  </a:lnTo>
                  <a:cubicBezTo>
                    <a:pt x="16948" y="9440"/>
                    <a:pt x="16948" y="9581"/>
                    <a:pt x="16908" y="9695"/>
                  </a:cubicBezTo>
                  <a:cubicBezTo>
                    <a:pt x="16624" y="11909"/>
                    <a:pt x="13834" y="13527"/>
                    <a:pt x="10719" y="13527"/>
                  </a:cubicBezTo>
                  <a:lnTo>
                    <a:pt x="10719" y="13527"/>
                  </a:lnTo>
                  <a:cubicBezTo>
                    <a:pt x="7645" y="13527"/>
                    <a:pt x="4854" y="11881"/>
                    <a:pt x="4612" y="9667"/>
                  </a:cubicBezTo>
                  <a:close/>
                  <a:moveTo>
                    <a:pt x="12540" y="17387"/>
                  </a:moveTo>
                  <a:cubicBezTo>
                    <a:pt x="17677" y="16819"/>
                    <a:pt x="21600" y="13697"/>
                    <a:pt x="21600" y="9922"/>
                  </a:cubicBezTo>
                  <a:lnTo>
                    <a:pt x="21600" y="5267"/>
                  </a:lnTo>
                  <a:cubicBezTo>
                    <a:pt x="21600" y="4870"/>
                    <a:pt x="21276" y="4472"/>
                    <a:pt x="20710" y="4359"/>
                  </a:cubicBezTo>
                  <a:cubicBezTo>
                    <a:pt x="19820" y="4160"/>
                    <a:pt x="19011" y="4614"/>
                    <a:pt x="19011" y="5210"/>
                  </a:cubicBezTo>
                  <a:lnTo>
                    <a:pt x="19011" y="9922"/>
                  </a:lnTo>
                  <a:cubicBezTo>
                    <a:pt x="19011" y="10064"/>
                    <a:pt x="19011" y="10206"/>
                    <a:pt x="18971" y="10348"/>
                  </a:cubicBezTo>
                  <a:cubicBezTo>
                    <a:pt x="18687" y="13243"/>
                    <a:pt x="15047" y="15400"/>
                    <a:pt x="10921" y="15400"/>
                  </a:cubicBezTo>
                  <a:lnTo>
                    <a:pt x="10679" y="15400"/>
                  </a:lnTo>
                  <a:cubicBezTo>
                    <a:pt x="6553" y="15400"/>
                    <a:pt x="2953" y="13243"/>
                    <a:pt x="2629" y="10348"/>
                  </a:cubicBezTo>
                  <a:cubicBezTo>
                    <a:pt x="2629" y="10206"/>
                    <a:pt x="2589" y="10064"/>
                    <a:pt x="2589" y="9922"/>
                  </a:cubicBezTo>
                  <a:lnTo>
                    <a:pt x="2589" y="5267"/>
                  </a:lnTo>
                  <a:cubicBezTo>
                    <a:pt x="2589" y="4870"/>
                    <a:pt x="2265" y="4472"/>
                    <a:pt x="1699" y="4359"/>
                  </a:cubicBezTo>
                  <a:cubicBezTo>
                    <a:pt x="809" y="4160"/>
                    <a:pt x="0" y="4614"/>
                    <a:pt x="0" y="5210"/>
                  </a:cubicBezTo>
                  <a:lnTo>
                    <a:pt x="0" y="9922"/>
                  </a:lnTo>
                  <a:cubicBezTo>
                    <a:pt x="0" y="13669"/>
                    <a:pt x="3924" y="16819"/>
                    <a:pt x="9060" y="17387"/>
                  </a:cubicBezTo>
                  <a:cubicBezTo>
                    <a:pt x="9060" y="17387"/>
                    <a:pt x="9060" y="17387"/>
                    <a:pt x="9060" y="17387"/>
                  </a:cubicBezTo>
                  <a:lnTo>
                    <a:pt x="9060" y="19118"/>
                  </a:lnTo>
                  <a:cubicBezTo>
                    <a:pt x="9060" y="19118"/>
                    <a:pt x="9060" y="19118"/>
                    <a:pt x="9060" y="19118"/>
                  </a:cubicBezTo>
                  <a:lnTo>
                    <a:pt x="3762" y="19118"/>
                  </a:lnTo>
                  <a:cubicBezTo>
                    <a:pt x="2912" y="19118"/>
                    <a:pt x="2144" y="19516"/>
                    <a:pt x="1982" y="20112"/>
                  </a:cubicBezTo>
                  <a:cubicBezTo>
                    <a:pt x="1780" y="20878"/>
                    <a:pt x="2629" y="21531"/>
                    <a:pt x="3640" y="21531"/>
                  </a:cubicBezTo>
                  <a:lnTo>
                    <a:pt x="17878" y="21531"/>
                  </a:lnTo>
                  <a:cubicBezTo>
                    <a:pt x="18849" y="21531"/>
                    <a:pt x="19618" y="20963"/>
                    <a:pt x="19577" y="20282"/>
                  </a:cubicBezTo>
                  <a:cubicBezTo>
                    <a:pt x="19537" y="19629"/>
                    <a:pt x="18687" y="19147"/>
                    <a:pt x="17757" y="19147"/>
                  </a:cubicBezTo>
                  <a:lnTo>
                    <a:pt x="12458" y="19147"/>
                  </a:lnTo>
                  <a:cubicBezTo>
                    <a:pt x="12458" y="19147"/>
                    <a:pt x="12458" y="19147"/>
                    <a:pt x="12458" y="19147"/>
                  </a:cubicBezTo>
                  <a:lnTo>
                    <a:pt x="12540" y="17387"/>
                  </a:lnTo>
                  <a:cubicBezTo>
                    <a:pt x="12540" y="17387"/>
                    <a:pt x="12540" y="17387"/>
                    <a:pt x="12540" y="1738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560786" y="2875469"/>
            <a:ext cx="6702429" cy="1539024"/>
          </a:xfrm>
        </p:spPr>
        <p:txBody>
          <a:bodyPr anchor="ctr">
            <a:normAutofit/>
          </a:bodyPr>
          <a:lstStyle>
            <a:lvl1pPr>
              <a:defRPr sz="4400">
                <a:solidFill>
                  <a:schemeClr val="accent4"/>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560786" y="4589463"/>
            <a:ext cx="6321973"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18" name="Group 17">
            <a:extLst>
              <a:ext uri="{FF2B5EF4-FFF2-40B4-BE49-F238E27FC236}">
                <a16:creationId xmlns:a16="http://schemas.microsoft.com/office/drawing/2014/main" id="{825F7726-490E-F144-BEAF-BCE5ABFF27D8}"/>
              </a:ext>
            </a:extLst>
          </p:cNvPr>
          <p:cNvGrpSpPr/>
          <p:nvPr userDrawn="1"/>
        </p:nvGrpSpPr>
        <p:grpSpPr>
          <a:xfrm>
            <a:off x="0" y="6237768"/>
            <a:ext cx="12192000" cy="629637"/>
            <a:chOff x="0" y="6237768"/>
            <a:chExt cx="12192000" cy="629637"/>
          </a:xfrm>
        </p:grpSpPr>
        <p:sp>
          <p:nvSpPr>
            <p:cNvPr id="19" name="Shape">
              <a:extLst>
                <a:ext uri="{FF2B5EF4-FFF2-40B4-BE49-F238E27FC236}">
                  <a16:creationId xmlns:a16="http://schemas.microsoft.com/office/drawing/2014/main" id="{DF358DAD-910C-4C4B-9E4B-4CC5FCB567D2}"/>
                </a:ext>
              </a:extLst>
            </p:cNvPr>
            <p:cNvSpPr/>
            <p:nvPr/>
          </p:nvSpPr>
          <p:spPr>
            <a:xfrm>
              <a:off x="6096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C96F48B-4F92-D846-8836-26981889D7D2}"/>
                </a:ext>
              </a:extLst>
            </p:cNvPr>
            <p:cNvSpPr/>
            <p:nvPr/>
          </p:nvSpPr>
          <p:spPr>
            <a:xfrm>
              <a:off x="3048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536D426-C192-D746-97B7-993997F262DF}"/>
                </a:ext>
              </a:extLst>
            </p:cNvPr>
            <p:cNvSpPr/>
            <p:nvPr/>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2EE8D323-610C-9F42-820B-0373D880EC14}"/>
                </a:ext>
              </a:extLst>
            </p:cNvPr>
            <p:cNvSpPr/>
            <p:nvPr/>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603858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10515600" cy="2852737"/>
          </a:xfrm>
        </p:spPr>
        <p:txBody>
          <a:bodyPr anchor="b"/>
          <a:lstStyle>
            <a:lvl1pPr>
              <a:defRPr sz="6000">
                <a:solidFill>
                  <a:schemeClr val="tx1">
                    <a:lumMod val="75000"/>
                  </a:schemeClr>
                </a:solidFill>
              </a:defRPr>
            </a:lvl1pPr>
          </a:lstStyle>
          <a:p>
            <a:r>
              <a:rPr lang="en-US"/>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212848" y="5148262"/>
            <a:ext cx="7158903" cy="94138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65353"/>
            <a:ext cx="1701800" cy="2906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379234"/>
            <a:ext cx="1701800" cy="2906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693115"/>
            <a:ext cx="1701800" cy="2906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Shape">
            <a:extLst>
              <a:ext uri="{FF2B5EF4-FFF2-40B4-BE49-F238E27FC236}">
                <a16:creationId xmlns:a16="http://schemas.microsoft.com/office/drawing/2014/main" id="{41DA1FE7-B89F-0040-A563-46330CE1CF58}"/>
              </a:ext>
            </a:extLst>
          </p:cNvPr>
          <p:cNvSpPr/>
          <p:nvPr userDrawn="1"/>
        </p:nvSpPr>
        <p:spPr>
          <a:xfrm>
            <a:off x="1686961" y="3363816"/>
            <a:ext cx="8721823" cy="1539025"/>
          </a:xfrm>
          <a:custGeom>
            <a:avLst/>
            <a:gdLst/>
            <a:ahLst/>
            <a:cxnLst>
              <a:cxn ang="0">
                <a:pos x="wd2" y="hd2"/>
              </a:cxn>
              <a:cxn ang="5400000">
                <a:pos x="wd2" y="hd2"/>
              </a:cxn>
              <a:cxn ang="10800000">
                <a:pos x="wd2" y="hd2"/>
              </a:cxn>
              <a:cxn ang="16200000">
                <a:pos x="wd2" y="hd2"/>
              </a:cxn>
            </a:cxnLst>
            <a:rect l="0" t="0" r="r" b="b"/>
            <a:pathLst>
              <a:path w="21600" h="21600" extrusionOk="0">
                <a:moveTo>
                  <a:pt x="19694" y="21600"/>
                </a:moveTo>
                <a:lnTo>
                  <a:pt x="1906" y="21600"/>
                </a:lnTo>
                <a:cubicBezTo>
                  <a:pt x="854" y="21600"/>
                  <a:pt x="0" y="16773"/>
                  <a:pt x="0" y="10800"/>
                </a:cubicBezTo>
                <a:lnTo>
                  <a:pt x="0" y="10800"/>
                </a:lnTo>
                <a:cubicBezTo>
                  <a:pt x="0" y="4842"/>
                  <a:pt x="852" y="0"/>
                  <a:pt x="1906" y="0"/>
                </a:cubicBezTo>
                <a:lnTo>
                  <a:pt x="19694" y="0"/>
                </a:lnTo>
                <a:cubicBezTo>
                  <a:pt x="20746" y="0"/>
                  <a:pt x="21600" y="4827"/>
                  <a:pt x="21600" y="10800"/>
                </a:cubicBezTo>
                <a:lnTo>
                  <a:pt x="21600" y="10800"/>
                </a:lnTo>
                <a:cubicBezTo>
                  <a:pt x="21597" y="16773"/>
                  <a:pt x="20746" y="21600"/>
                  <a:pt x="19694" y="21600"/>
                </a:cubicBezTo>
                <a:close/>
              </a:path>
            </a:pathLst>
          </a:custGeom>
          <a:solidFill>
            <a:schemeClr val="bg1"/>
          </a:solidFill>
          <a:ln w="25400">
            <a:solidFill>
              <a:schemeClr val="tx1"/>
            </a:solidFill>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4C40653-579E-A744-9153-529410597289}"/>
              </a:ext>
            </a:extLst>
          </p:cNvPr>
          <p:cNvSpPr/>
          <p:nvPr userDrawn="1"/>
        </p:nvSpPr>
        <p:spPr>
          <a:xfrm>
            <a:off x="9371751" y="3745990"/>
            <a:ext cx="551579" cy="783544"/>
          </a:xfrm>
          <a:custGeom>
            <a:avLst/>
            <a:gdLst/>
            <a:ahLst/>
            <a:cxnLst>
              <a:cxn ang="0">
                <a:pos x="wd2" y="hd2"/>
              </a:cxn>
              <a:cxn ang="5400000">
                <a:pos x="wd2" y="hd2"/>
              </a:cxn>
              <a:cxn ang="10800000">
                <a:pos x="wd2" y="hd2"/>
              </a:cxn>
              <a:cxn ang="16200000">
                <a:pos x="wd2" y="hd2"/>
              </a:cxn>
            </a:cxnLst>
            <a:rect l="0" t="0" r="r" b="b"/>
            <a:pathLst>
              <a:path w="21600" h="21531" extrusionOk="0">
                <a:moveTo>
                  <a:pt x="4612" y="9667"/>
                </a:moveTo>
                <a:cubicBezTo>
                  <a:pt x="4612" y="9553"/>
                  <a:pt x="4571" y="9411"/>
                  <a:pt x="4571" y="9298"/>
                </a:cubicBezTo>
                <a:lnTo>
                  <a:pt x="4571" y="4245"/>
                </a:lnTo>
                <a:cubicBezTo>
                  <a:pt x="4571" y="3280"/>
                  <a:pt x="5016" y="2372"/>
                  <a:pt x="5784" y="1634"/>
                </a:cubicBezTo>
                <a:cubicBezTo>
                  <a:pt x="6189" y="1265"/>
                  <a:pt x="7038" y="1464"/>
                  <a:pt x="7038" y="1946"/>
                </a:cubicBezTo>
                <a:lnTo>
                  <a:pt x="7038" y="3961"/>
                </a:lnTo>
                <a:cubicBezTo>
                  <a:pt x="7038" y="4274"/>
                  <a:pt x="7402" y="4501"/>
                  <a:pt x="7807" y="4501"/>
                </a:cubicBezTo>
                <a:cubicBezTo>
                  <a:pt x="8211" y="4501"/>
                  <a:pt x="8575" y="4245"/>
                  <a:pt x="8575" y="3961"/>
                </a:cubicBezTo>
                <a:lnTo>
                  <a:pt x="8575" y="499"/>
                </a:lnTo>
                <a:cubicBezTo>
                  <a:pt x="8575" y="272"/>
                  <a:pt x="8818" y="73"/>
                  <a:pt x="9101" y="16"/>
                </a:cubicBezTo>
                <a:cubicBezTo>
                  <a:pt x="9101" y="16"/>
                  <a:pt x="9101" y="16"/>
                  <a:pt x="9101" y="16"/>
                </a:cubicBezTo>
                <a:cubicBezTo>
                  <a:pt x="9546" y="-69"/>
                  <a:pt x="9991" y="186"/>
                  <a:pt x="9991" y="499"/>
                </a:cubicBezTo>
                <a:lnTo>
                  <a:pt x="9991" y="3961"/>
                </a:lnTo>
                <a:cubicBezTo>
                  <a:pt x="9991" y="4274"/>
                  <a:pt x="10355" y="4501"/>
                  <a:pt x="10760" y="4501"/>
                </a:cubicBezTo>
                <a:cubicBezTo>
                  <a:pt x="11164" y="4501"/>
                  <a:pt x="11528" y="4245"/>
                  <a:pt x="11528" y="3961"/>
                </a:cubicBezTo>
                <a:lnTo>
                  <a:pt x="11528" y="499"/>
                </a:lnTo>
                <a:cubicBezTo>
                  <a:pt x="11528" y="186"/>
                  <a:pt x="11973" y="-69"/>
                  <a:pt x="12418" y="16"/>
                </a:cubicBezTo>
                <a:cubicBezTo>
                  <a:pt x="12418" y="16"/>
                  <a:pt x="12418" y="16"/>
                  <a:pt x="12418" y="16"/>
                </a:cubicBezTo>
                <a:cubicBezTo>
                  <a:pt x="12742" y="73"/>
                  <a:pt x="12944" y="272"/>
                  <a:pt x="12944" y="499"/>
                </a:cubicBezTo>
                <a:lnTo>
                  <a:pt x="12944" y="3961"/>
                </a:lnTo>
                <a:cubicBezTo>
                  <a:pt x="12944" y="4274"/>
                  <a:pt x="13308" y="4501"/>
                  <a:pt x="13712" y="4501"/>
                </a:cubicBezTo>
                <a:cubicBezTo>
                  <a:pt x="14157" y="4501"/>
                  <a:pt x="14481" y="4245"/>
                  <a:pt x="14481" y="3961"/>
                </a:cubicBezTo>
                <a:lnTo>
                  <a:pt x="14481" y="1975"/>
                </a:lnTo>
                <a:cubicBezTo>
                  <a:pt x="14481" y="1492"/>
                  <a:pt x="15330" y="1293"/>
                  <a:pt x="15735" y="1662"/>
                </a:cubicBezTo>
                <a:cubicBezTo>
                  <a:pt x="16503" y="2400"/>
                  <a:pt x="16948" y="3280"/>
                  <a:pt x="16948" y="4274"/>
                </a:cubicBezTo>
                <a:lnTo>
                  <a:pt x="16948" y="9326"/>
                </a:lnTo>
                <a:cubicBezTo>
                  <a:pt x="16948" y="9440"/>
                  <a:pt x="16948" y="9581"/>
                  <a:pt x="16908" y="9695"/>
                </a:cubicBezTo>
                <a:cubicBezTo>
                  <a:pt x="16624" y="11909"/>
                  <a:pt x="13834" y="13527"/>
                  <a:pt x="10719" y="13527"/>
                </a:cubicBezTo>
                <a:lnTo>
                  <a:pt x="10719" y="13527"/>
                </a:lnTo>
                <a:cubicBezTo>
                  <a:pt x="7645" y="13527"/>
                  <a:pt x="4854" y="11881"/>
                  <a:pt x="4612" y="9667"/>
                </a:cubicBezTo>
                <a:close/>
                <a:moveTo>
                  <a:pt x="12540" y="17387"/>
                </a:moveTo>
                <a:cubicBezTo>
                  <a:pt x="17677" y="16819"/>
                  <a:pt x="21600" y="13697"/>
                  <a:pt x="21600" y="9922"/>
                </a:cubicBezTo>
                <a:lnTo>
                  <a:pt x="21600" y="5267"/>
                </a:lnTo>
                <a:cubicBezTo>
                  <a:pt x="21600" y="4870"/>
                  <a:pt x="21276" y="4472"/>
                  <a:pt x="20710" y="4359"/>
                </a:cubicBezTo>
                <a:cubicBezTo>
                  <a:pt x="19820" y="4160"/>
                  <a:pt x="19011" y="4614"/>
                  <a:pt x="19011" y="5210"/>
                </a:cubicBezTo>
                <a:lnTo>
                  <a:pt x="19011" y="9922"/>
                </a:lnTo>
                <a:cubicBezTo>
                  <a:pt x="19011" y="10064"/>
                  <a:pt x="19011" y="10206"/>
                  <a:pt x="18971" y="10348"/>
                </a:cubicBezTo>
                <a:cubicBezTo>
                  <a:pt x="18687" y="13243"/>
                  <a:pt x="15047" y="15400"/>
                  <a:pt x="10921" y="15400"/>
                </a:cubicBezTo>
                <a:lnTo>
                  <a:pt x="10679" y="15400"/>
                </a:lnTo>
                <a:cubicBezTo>
                  <a:pt x="6553" y="15400"/>
                  <a:pt x="2953" y="13243"/>
                  <a:pt x="2629" y="10348"/>
                </a:cubicBezTo>
                <a:cubicBezTo>
                  <a:pt x="2629" y="10206"/>
                  <a:pt x="2589" y="10064"/>
                  <a:pt x="2589" y="9922"/>
                </a:cubicBezTo>
                <a:lnTo>
                  <a:pt x="2589" y="5267"/>
                </a:lnTo>
                <a:cubicBezTo>
                  <a:pt x="2589" y="4870"/>
                  <a:pt x="2265" y="4472"/>
                  <a:pt x="1699" y="4359"/>
                </a:cubicBezTo>
                <a:cubicBezTo>
                  <a:pt x="809" y="4160"/>
                  <a:pt x="0" y="4614"/>
                  <a:pt x="0" y="5210"/>
                </a:cubicBezTo>
                <a:lnTo>
                  <a:pt x="0" y="9922"/>
                </a:lnTo>
                <a:cubicBezTo>
                  <a:pt x="0" y="13669"/>
                  <a:pt x="3924" y="16819"/>
                  <a:pt x="9060" y="17387"/>
                </a:cubicBezTo>
                <a:cubicBezTo>
                  <a:pt x="9060" y="17387"/>
                  <a:pt x="9060" y="17387"/>
                  <a:pt x="9060" y="17387"/>
                </a:cubicBezTo>
                <a:lnTo>
                  <a:pt x="9060" y="19118"/>
                </a:lnTo>
                <a:cubicBezTo>
                  <a:pt x="9060" y="19118"/>
                  <a:pt x="9060" y="19118"/>
                  <a:pt x="9060" y="19118"/>
                </a:cubicBezTo>
                <a:lnTo>
                  <a:pt x="3762" y="19118"/>
                </a:lnTo>
                <a:cubicBezTo>
                  <a:pt x="2912" y="19118"/>
                  <a:pt x="2144" y="19516"/>
                  <a:pt x="1982" y="20112"/>
                </a:cubicBezTo>
                <a:cubicBezTo>
                  <a:pt x="1780" y="20878"/>
                  <a:pt x="2629" y="21531"/>
                  <a:pt x="3640" y="21531"/>
                </a:cubicBezTo>
                <a:lnTo>
                  <a:pt x="17878" y="21531"/>
                </a:lnTo>
                <a:cubicBezTo>
                  <a:pt x="18849" y="21531"/>
                  <a:pt x="19618" y="20963"/>
                  <a:pt x="19577" y="20282"/>
                </a:cubicBezTo>
                <a:cubicBezTo>
                  <a:pt x="19537" y="19629"/>
                  <a:pt x="18687" y="19147"/>
                  <a:pt x="17757" y="19147"/>
                </a:cubicBezTo>
                <a:lnTo>
                  <a:pt x="12458" y="19147"/>
                </a:lnTo>
                <a:cubicBezTo>
                  <a:pt x="12458" y="19147"/>
                  <a:pt x="12458" y="19147"/>
                  <a:pt x="12458" y="19147"/>
                </a:cubicBezTo>
                <a:lnTo>
                  <a:pt x="12540" y="17387"/>
                </a:lnTo>
                <a:cubicBezTo>
                  <a:pt x="12540" y="17387"/>
                  <a:pt x="12540" y="17387"/>
                  <a:pt x="12540" y="1738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268670" y="3363816"/>
            <a:ext cx="7103081" cy="1508245"/>
          </a:xfrm>
        </p:spPr>
        <p:txBody>
          <a:bodyPr anchor="ctr"/>
          <a:lstStyle>
            <a:lvl1pPr>
              <a:defRPr sz="6000">
                <a:solidFill>
                  <a:schemeClr val="tx1">
                    <a:lumMod val="75000"/>
                  </a:schemeClr>
                </a:solidFill>
              </a:defRPr>
            </a:lvl1pPr>
          </a:lstStyle>
          <a:p>
            <a:r>
              <a:rPr lang="en-US" dirty="0"/>
              <a:t>Click to edit Master title style</a:t>
            </a:r>
          </a:p>
        </p:txBody>
      </p:sp>
    </p:spTree>
    <p:extLst>
      <p:ext uri="{BB962C8B-B14F-4D97-AF65-F5344CB8AC3E}">
        <p14:creationId xmlns:p14="http://schemas.microsoft.com/office/powerpoint/2010/main" val="315582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lumMod val="75000"/>
                  </a:schemeClr>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2179251"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36413" y="5551931"/>
            <a:ext cx="1989871" cy="564999"/>
          </a:xfrm>
        </p:spPr>
        <p:txBody>
          <a:bodyPr anchor="ctr"/>
          <a:lstStyle>
            <a:lvl1pPr marL="0" indent="0" algn="l">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6626284"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8959619" y="5551930"/>
            <a:ext cx="2394180" cy="564999"/>
          </a:xfrm>
        </p:spPr>
        <p:txBody>
          <a:bodyPr anchor="ctr"/>
          <a:lstStyle>
            <a:lvl1pPr marL="0" indent="0" algn="l">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AC15358B-F44F-5344-A27B-3A6C43AD0B3C}"/>
              </a:ext>
            </a:extLst>
          </p:cNvPr>
          <p:cNvGrpSpPr/>
          <p:nvPr userDrawn="1"/>
        </p:nvGrpSpPr>
        <p:grpSpPr>
          <a:xfrm>
            <a:off x="0" y="6237768"/>
            <a:ext cx="12192000" cy="629637"/>
            <a:chOff x="0" y="6237768"/>
            <a:chExt cx="12192000" cy="629637"/>
          </a:xfrm>
        </p:grpSpPr>
        <p:sp>
          <p:nvSpPr>
            <p:cNvPr id="13" name="Shape">
              <a:extLst>
                <a:ext uri="{FF2B5EF4-FFF2-40B4-BE49-F238E27FC236}">
                  <a16:creationId xmlns:a16="http://schemas.microsoft.com/office/drawing/2014/main" id="{83BEAB5E-E060-284D-99FB-3E6FB3270AE0}"/>
                </a:ext>
              </a:extLst>
            </p:cNvPr>
            <p:cNvSpPr/>
            <p:nvPr/>
          </p:nvSpPr>
          <p:spPr>
            <a:xfrm>
              <a:off x="6096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9C6C0F7-3D8F-B64A-AF4F-27374EE23267}"/>
                </a:ext>
              </a:extLst>
            </p:cNvPr>
            <p:cNvSpPr/>
            <p:nvPr/>
          </p:nvSpPr>
          <p:spPr>
            <a:xfrm>
              <a:off x="304800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A90CBCD-5D2F-0748-8817-DF19D5AB27CF}"/>
                </a:ext>
              </a:extLst>
            </p:cNvPr>
            <p:cNvSpPr/>
            <p:nvPr/>
          </p:nvSpPr>
          <p:spPr>
            <a:xfrm>
              <a:off x="0" y="6237768"/>
              <a:ext cx="6096000" cy="629637"/>
            </a:xfrm>
            <a:custGeom>
              <a:avLst/>
              <a:gdLst/>
              <a:ahLst/>
              <a:cxnLst>
                <a:cxn ang="0">
                  <a:pos x="wd2" y="hd2"/>
                </a:cxn>
                <a:cxn ang="5400000">
                  <a:pos x="wd2" y="hd2"/>
                </a:cxn>
                <a:cxn ang="10800000">
                  <a:pos x="wd2" y="hd2"/>
                </a:cxn>
                <a:cxn ang="16200000">
                  <a:pos x="wd2" y="hd2"/>
                </a:cxn>
              </a:cxnLst>
              <a:rect l="0" t="0" r="r" b="b"/>
              <a:pathLst>
                <a:path w="21600" h="21216" extrusionOk="0">
                  <a:moveTo>
                    <a:pt x="21600" y="21216"/>
                  </a:moveTo>
                  <a:lnTo>
                    <a:pt x="10800" y="21216"/>
                  </a:lnTo>
                  <a:lnTo>
                    <a:pt x="0" y="21216"/>
                  </a:lnTo>
                  <a:lnTo>
                    <a:pt x="20712" y="33"/>
                  </a:lnTo>
                  <a:cubicBezTo>
                    <a:pt x="21188" y="-384"/>
                    <a:pt x="21600" y="3179"/>
                    <a:pt x="21600" y="7704"/>
                  </a:cubicBezTo>
                  <a:lnTo>
                    <a:pt x="21600" y="21216"/>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665C409D-535B-AB4C-8150-C10AE8AE44A9}"/>
                </a:ext>
              </a:extLst>
            </p:cNvPr>
            <p:cNvSpPr/>
            <p:nvPr/>
          </p:nvSpPr>
          <p:spPr>
            <a:xfrm>
              <a:off x="0" y="6237768"/>
              <a:ext cx="3048001" cy="629637"/>
            </a:xfrm>
            <a:custGeom>
              <a:avLst/>
              <a:gdLst/>
              <a:ahLst/>
              <a:cxnLst>
                <a:cxn ang="0">
                  <a:pos x="wd2" y="hd2"/>
                </a:cxn>
                <a:cxn ang="5400000">
                  <a:pos x="wd2" y="hd2"/>
                </a:cxn>
                <a:cxn ang="10800000">
                  <a:pos x="wd2" y="hd2"/>
                </a:cxn>
                <a:cxn ang="16200000">
                  <a:pos x="wd2" y="hd2"/>
                </a:cxn>
              </a:cxnLst>
              <a:rect l="0" t="0" r="r" b="b"/>
              <a:pathLst>
                <a:path w="21600" h="21216" extrusionOk="0">
                  <a:moveTo>
                    <a:pt x="19825" y="33"/>
                  </a:moveTo>
                  <a:lnTo>
                    <a:pt x="0" y="10175"/>
                  </a:lnTo>
                  <a:lnTo>
                    <a:pt x="0" y="21216"/>
                  </a:lnTo>
                  <a:lnTo>
                    <a:pt x="21600" y="21216"/>
                  </a:lnTo>
                  <a:lnTo>
                    <a:pt x="21600" y="7704"/>
                  </a:lnTo>
                  <a:cubicBezTo>
                    <a:pt x="21600" y="3179"/>
                    <a:pt x="20776" y="-384"/>
                    <a:pt x="19825" y="3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2723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3"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6" r:id="rId5"/>
    <p:sldLayoutId id="2147483697" r:id="rId6"/>
    <p:sldLayoutId id="2147483695" r:id="rId7"/>
    <p:sldLayoutId id="2147483692" r:id="rId8"/>
    <p:sldLayoutId id="2147483693" r:id="rId9"/>
    <p:sldLayoutId id="2147483694" r:id="rId10"/>
    <p:sldLayoutId id="2147483677" r:id="rId11"/>
  </p:sldLayoutIdLst>
  <p:hf hdr="0"/>
  <p:txStyles>
    <p:titleStyle>
      <a:lvl1pPr algn="l" defTabSz="914400" rtl="0" eaLnBrk="1" latinLnBrk="0" hangingPunct="1">
        <a:lnSpc>
          <a:spcPct val="90000"/>
        </a:lnSpc>
        <a:spcBef>
          <a:spcPct val="0"/>
        </a:spcBef>
        <a:buNone/>
        <a:defRPr sz="4400" kern="1200">
          <a:solidFill>
            <a:schemeClr val="tx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411380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970515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8594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7" name="Picture Placeholder 6">
            <a:extLst>
              <a:ext uri="{FF2B5EF4-FFF2-40B4-BE49-F238E27FC236}">
                <a16:creationId xmlns:a16="http://schemas.microsoft.com/office/drawing/2014/main" id="{8B1A2903-6236-EF49-B231-AF7C032FB13A}"/>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480356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hrome">
      <a:dk1>
        <a:srgbClr val="959595"/>
      </a:dk1>
      <a:lt1>
        <a:srgbClr val="FFFFFF"/>
      </a:lt1>
      <a:dk2>
        <a:srgbClr val="959595"/>
      </a:dk2>
      <a:lt2>
        <a:srgbClr val="E7E6E6"/>
      </a:lt2>
      <a:accent1>
        <a:srgbClr val="4C8BF5"/>
      </a:accent1>
      <a:accent2>
        <a:srgbClr val="DD5144"/>
      </a:accent2>
      <a:accent3>
        <a:srgbClr val="FFCD46"/>
      </a:accent3>
      <a:accent4>
        <a:srgbClr val="1DA462"/>
      </a:accent4>
      <a:accent5>
        <a:srgbClr val="F1F1F2"/>
      </a:accent5>
      <a:accent6>
        <a:srgbClr val="959595"/>
      </a:accent6>
      <a:hlink>
        <a:srgbClr val="003DDD"/>
      </a:hlink>
      <a:folHlink>
        <a:srgbClr val="FEFFF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5_T_PGO_CHROME-16x9.pptx" id="{6C79EE00-EA6E-4438-A75E-21F74519F562}" vid="{FFD95EC2-1BA6-4412-BDB6-6D9F60C67BC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5_T_PGO_CHROME-16x9.pptx" id="{6C79EE00-EA6E-4438-A75E-21F74519F562}" vid="{F2F00595-DDB6-4A70-BA5C-0E463B1423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535</TotalTime>
  <Words>390</Words>
  <PresentationFormat>Widescreen</PresentationFormat>
  <Paragraphs>45</Paragraphs>
  <Slides>10</Slides>
  <Notes>10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CHROME</dc:title>
  <dc:creator>PresentationGO.com</dc:creator>
  <dc:description>© Copyright PresentationGo.com</dc:description>
  <dcterms:created xsi:type="dcterms:W3CDTF">2019-11-21T05:02:10Z</dcterms:created>
  <dcterms:modified xsi:type="dcterms:W3CDTF">2020-06-29T18:07:48Z</dcterms:modified>
  <cp:category>Templates</cp:category>
</cp:coreProperties>
</file>