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3"/>
  </p:notesMasterIdLst>
  <p:sldIdLst>
    <p:sldId id="350" r:id="rId3"/>
    <p:sldId id="348" r:id="rId4"/>
    <p:sldId id="349" r:id="rId5"/>
    <p:sldId id="346" r:id="rId6"/>
    <p:sldId id="353" r:id="rId7"/>
    <p:sldId id="354" r:id="rId8"/>
    <p:sldId id="355" r:id="rId9"/>
    <p:sldId id="351" r:id="rId10"/>
    <p:sldId id="352" r:id="rId11"/>
    <p:sldId id="307"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32" autoAdjust="0"/>
    <p:restoredTop sz="96327" autoAdjust="0"/>
  </p:normalViewPr>
  <p:slideViewPr>
    <p:cSldViewPr snapToGrid="0">
      <p:cViewPr varScale="1">
        <p:scale>
          <a:sx n="92" d="100"/>
          <a:sy n="92" d="100"/>
        </p:scale>
        <p:origin x="90" y="11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6/29/2020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2729953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504840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4270790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8</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9</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9BAA04F1-5203-3840-957F-222480506436}"/>
              </a:ext>
            </a:extLst>
          </p:cNvPr>
          <p:cNvSpPr/>
          <p:nvPr/>
        </p:nvSpPr>
        <p:spPr>
          <a:xfrm>
            <a:off x="785611" y="2480310"/>
            <a:ext cx="7572778" cy="1090680"/>
          </a:xfrm>
          <a:custGeom>
            <a:avLst/>
            <a:gdLst/>
            <a:ahLst/>
            <a:cxnLst>
              <a:cxn ang="0">
                <a:pos x="wd2" y="hd2"/>
              </a:cxn>
              <a:cxn ang="5400000">
                <a:pos x="wd2" y="hd2"/>
              </a:cxn>
              <a:cxn ang="10800000">
                <a:pos x="wd2" y="hd2"/>
              </a:cxn>
              <a:cxn ang="16200000">
                <a:pos x="wd2" y="hd2"/>
              </a:cxn>
            </a:cxnLst>
            <a:rect l="0" t="0" r="r" b="b"/>
            <a:pathLst>
              <a:path w="21600" h="21600" extrusionOk="0">
                <a:moveTo>
                  <a:pt x="20042" y="21600"/>
                </a:moveTo>
                <a:lnTo>
                  <a:pt x="1555" y="21600"/>
                </a:lnTo>
                <a:cubicBezTo>
                  <a:pt x="698" y="21600"/>
                  <a:pt x="0" y="16773"/>
                  <a:pt x="0" y="10800"/>
                </a:cubicBezTo>
                <a:lnTo>
                  <a:pt x="0" y="10800"/>
                </a:lnTo>
                <a:cubicBezTo>
                  <a:pt x="0" y="4848"/>
                  <a:pt x="695" y="0"/>
                  <a:pt x="1555" y="0"/>
                </a:cubicBezTo>
                <a:lnTo>
                  <a:pt x="20045" y="0"/>
                </a:lnTo>
                <a:cubicBezTo>
                  <a:pt x="20902" y="0"/>
                  <a:pt x="21600" y="4827"/>
                  <a:pt x="21600" y="10800"/>
                </a:cubicBezTo>
                <a:lnTo>
                  <a:pt x="21600" y="10800"/>
                </a:lnTo>
                <a:cubicBezTo>
                  <a:pt x="21597" y="16773"/>
                  <a:pt x="20902" y="21600"/>
                  <a:pt x="20042"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2480309"/>
            <a:ext cx="6858000" cy="1090680"/>
          </a:xfrm>
          <a:prstGeom prst="rect">
            <a:avLst/>
          </a:prstGeom>
        </p:spPr>
        <p:txBody>
          <a:bodyPr anchor="ctr">
            <a:noAutofit/>
          </a:bodyPr>
          <a:lstStyle>
            <a:lvl1pPr algn="l">
              <a:defRPr sz="48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3991429"/>
            <a:ext cx="6858000" cy="1266370"/>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hape">
            <a:extLst>
              <a:ext uri="{FF2B5EF4-FFF2-40B4-BE49-F238E27FC236}">
                <a16:creationId xmlns:a16="http://schemas.microsoft.com/office/drawing/2014/main" id="{EC268D8B-8511-EF45-84B2-940B818A8749}"/>
              </a:ext>
            </a:extLst>
          </p:cNvPr>
          <p:cNvSpPr/>
          <p:nvPr/>
        </p:nvSpPr>
        <p:spPr>
          <a:xfrm>
            <a:off x="7705632" y="2779833"/>
            <a:ext cx="342905" cy="485840"/>
          </a:xfrm>
          <a:custGeom>
            <a:avLst/>
            <a:gdLst/>
            <a:ahLst/>
            <a:cxnLst>
              <a:cxn ang="0">
                <a:pos x="wd2" y="hd2"/>
              </a:cxn>
              <a:cxn ang="5400000">
                <a:pos x="wd2" y="hd2"/>
              </a:cxn>
              <a:cxn ang="10800000">
                <a:pos x="wd2" y="hd2"/>
              </a:cxn>
              <a:cxn ang="16200000">
                <a:pos x="wd2" y="hd2"/>
              </a:cxn>
            </a:cxnLst>
            <a:rect l="0" t="0" r="r" b="b"/>
            <a:pathLst>
              <a:path w="21600" h="21526" extrusionOk="0">
                <a:moveTo>
                  <a:pt x="4619" y="9673"/>
                </a:moveTo>
                <a:cubicBezTo>
                  <a:pt x="4619" y="9536"/>
                  <a:pt x="4619" y="9445"/>
                  <a:pt x="4619" y="9307"/>
                </a:cubicBezTo>
                <a:lnTo>
                  <a:pt x="4619" y="4273"/>
                </a:lnTo>
                <a:cubicBezTo>
                  <a:pt x="4619" y="3312"/>
                  <a:pt x="5075" y="2397"/>
                  <a:pt x="5855" y="1665"/>
                </a:cubicBezTo>
                <a:cubicBezTo>
                  <a:pt x="6246" y="1299"/>
                  <a:pt x="7092" y="1482"/>
                  <a:pt x="7092" y="1985"/>
                </a:cubicBezTo>
                <a:lnTo>
                  <a:pt x="7092" y="3999"/>
                </a:lnTo>
                <a:cubicBezTo>
                  <a:pt x="7092" y="4319"/>
                  <a:pt x="7417" y="4548"/>
                  <a:pt x="7872" y="4548"/>
                </a:cubicBezTo>
                <a:cubicBezTo>
                  <a:pt x="8328" y="4548"/>
                  <a:pt x="8653" y="4319"/>
                  <a:pt x="8653" y="3999"/>
                </a:cubicBezTo>
                <a:lnTo>
                  <a:pt x="8653" y="521"/>
                </a:lnTo>
                <a:cubicBezTo>
                  <a:pt x="8653" y="292"/>
                  <a:pt x="8848" y="109"/>
                  <a:pt x="9174" y="18"/>
                </a:cubicBezTo>
                <a:cubicBezTo>
                  <a:pt x="9174" y="18"/>
                  <a:pt x="9174" y="18"/>
                  <a:pt x="9174" y="18"/>
                </a:cubicBezTo>
                <a:cubicBezTo>
                  <a:pt x="9629" y="-74"/>
                  <a:pt x="10019" y="201"/>
                  <a:pt x="10019" y="521"/>
                </a:cubicBezTo>
                <a:lnTo>
                  <a:pt x="10019" y="3999"/>
                </a:lnTo>
                <a:cubicBezTo>
                  <a:pt x="10019" y="4319"/>
                  <a:pt x="10345" y="4548"/>
                  <a:pt x="10800" y="4548"/>
                </a:cubicBezTo>
                <a:cubicBezTo>
                  <a:pt x="11255" y="4548"/>
                  <a:pt x="11581" y="4319"/>
                  <a:pt x="11581" y="3999"/>
                </a:cubicBezTo>
                <a:lnTo>
                  <a:pt x="11581" y="521"/>
                </a:lnTo>
                <a:cubicBezTo>
                  <a:pt x="11581" y="201"/>
                  <a:pt x="12036" y="-28"/>
                  <a:pt x="12427" y="18"/>
                </a:cubicBezTo>
                <a:cubicBezTo>
                  <a:pt x="12427" y="18"/>
                  <a:pt x="12427" y="18"/>
                  <a:pt x="12427" y="18"/>
                </a:cubicBezTo>
                <a:cubicBezTo>
                  <a:pt x="12752" y="63"/>
                  <a:pt x="12947" y="292"/>
                  <a:pt x="12947" y="521"/>
                </a:cubicBezTo>
                <a:lnTo>
                  <a:pt x="12947" y="3999"/>
                </a:lnTo>
                <a:cubicBezTo>
                  <a:pt x="12947" y="4319"/>
                  <a:pt x="13272" y="4548"/>
                  <a:pt x="13728" y="4548"/>
                </a:cubicBezTo>
                <a:cubicBezTo>
                  <a:pt x="14183" y="4548"/>
                  <a:pt x="14508" y="4319"/>
                  <a:pt x="14508" y="3999"/>
                </a:cubicBezTo>
                <a:lnTo>
                  <a:pt x="14508" y="1985"/>
                </a:lnTo>
                <a:cubicBezTo>
                  <a:pt x="14508" y="1528"/>
                  <a:pt x="15354" y="1299"/>
                  <a:pt x="15745" y="1665"/>
                </a:cubicBezTo>
                <a:cubicBezTo>
                  <a:pt x="16525" y="2397"/>
                  <a:pt x="16981" y="3312"/>
                  <a:pt x="16981" y="4273"/>
                </a:cubicBezTo>
                <a:lnTo>
                  <a:pt x="16981" y="9307"/>
                </a:lnTo>
                <a:cubicBezTo>
                  <a:pt x="16981" y="9445"/>
                  <a:pt x="16981" y="9536"/>
                  <a:pt x="16981" y="9673"/>
                </a:cubicBezTo>
                <a:cubicBezTo>
                  <a:pt x="16720" y="11870"/>
                  <a:pt x="13923" y="13517"/>
                  <a:pt x="10800" y="13517"/>
                </a:cubicBezTo>
                <a:lnTo>
                  <a:pt x="10800" y="13517"/>
                </a:lnTo>
                <a:cubicBezTo>
                  <a:pt x="7677" y="13517"/>
                  <a:pt x="4880" y="11916"/>
                  <a:pt x="4619" y="9673"/>
                </a:cubicBezTo>
                <a:close/>
                <a:moveTo>
                  <a:pt x="12557" y="17407"/>
                </a:moveTo>
                <a:cubicBezTo>
                  <a:pt x="17696" y="16812"/>
                  <a:pt x="21600" y="13701"/>
                  <a:pt x="21600" y="9948"/>
                </a:cubicBezTo>
                <a:lnTo>
                  <a:pt x="21600" y="5280"/>
                </a:lnTo>
                <a:cubicBezTo>
                  <a:pt x="21600" y="4868"/>
                  <a:pt x="21275" y="4502"/>
                  <a:pt x="20689" y="4365"/>
                </a:cubicBezTo>
                <a:cubicBezTo>
                  <a:pt x="19778" y="4182"/>
                  <a:pt x="18998" y="4640"/>
                  <a:pt x="18998" y="5234"/>
                </a:cubicBezTo>
                <a:lnTo>
                  <a:pt x="18998" y="9948"/>
                </a:lnTo>
                <a:cubicBezTo>
                  <a:pt x="18998" y="10085"/>
                  <a:pt x="18998" y="10223"/>
                  <a:pt x="18998" y="10360"/>
                </a:cubicBezTo>
                <a:cubicBezTo>
                  <a:pt x="18672" y="13243"/>
                  <a:pt x="15094" y="15440"/>
                  <a:pt x="10930" y="15440"/>
                </a:cubicBezTo>
                <a:lnTo>
                  <a:pt x="10670" y="15440"/>
                </a:lnTo>
                <a:cubicBezTo>
                  <a:pt x="6571" y="15440"/>
                  <a:pt x="2928" y="13243"/>
                  <a:pt x="2602" y="10360"/>
                </a:cubicBezTo>
                <a:cubicBezTo>
                  <a:pt x="2602" y="10223"/>
                  <a:pt x="2602" y="10085"/>
                  <a:pt x="2602" y="9948"/>
                </a:cubicBezTo>
                <a:lnTo>
                  <a:pt x="2602" y="5280"/>
                </a:lnTo>
                <a:cubicBezTo>
                  <a:pt x="2602" y="4868"/>
                  <a:pt x="2277" y="4502"/>
                  <a:pt x="1692" y="4365"/>
                </a:cubicBezTo>
                <a:cubicBezTo>
                  <a:pt x="781" y="4182"/>
                  <a:pt x="0" y="4640"/>
                  <a:pt x="0" y="5234"/>
                </a:cubicBezTo>
                <a:lnTo>
                  <a:pt x="0" y="9948"/>
                </a:lnTo>
                <a:cubicBezTo>
                  <a:pt x="0" y="13701"/>
                  <a:pt x="3904" y="16858"/>
                  <a:pt x="9043" y="17407"/>
                </a:cubicBezTo>
                <a:cubicBezTo>
                  <a:pt x="9043" y="17407"/>
                  <a:pt x="9043" y="17407"/>
                  <a:pt x="9043" y="17407"/>
                </a:cubicBezTo>
                <a:lnTo>
                  <a:pt x="9043" y="19146"/>
                </a:lnTo>
                <a:cubicBezTo>
                  <a:pt x="9043" y="19146"/>
                  <a:pt x="9043" y="19146"/>
                  <a:pt x="9043" y="19146"/>
                </a:cubicBezTo>
                <a:lnTo>
                  <a:pt x="3708" y="19146"/>
                </a:lnTo>
                <a:cubicBezTo>
                  <a:pt x="2863" y="19146"/>
                  <a:pt x="2082" y="19558"/>
                  <a:pt x="1952" y="20107"/>
                </a:cubicBezTo>
                <a:cubicBezTo>
                  <a:pt x="1757" y="20840"/>
                  <a:pt x="2602" y="21526"/>
                  <a:pt x="3643" y="21526"/>
                </a:cubicBezTo>
                <a:lnTo>
                  <a:pt x="17892" y="21526"/>
                </a:lnTo>
                <a:cubicBezTo>
                  <a:pt x="18868" y="21526"/>
                  <a:pt x="19648" y="20977"/>
                  <a:pt x="19583" y="20290"/>
                </a:cubicBezTo>
                <a:cubicBezTo>
                  <a:pt x="19518" y="19650"/>
                  <a:pt x="18672" y="19146"/>
                  <a:pt x="17761" y="19146"/>
                </a:cubicBezTo>
                <a:lnTo>
                  <a:pt x="12492" y="19146"/>
                </a:lnTo>
                <a:cubicBezTo>
                  <a:pt x="12492" y="19146"/>
                  <a:pt x="12492" y="19146"/>
                  <a:pt x="12492" y="19146"/>
                </a:cubicBezTo>
                <a:lnTo>
                  <a:pt x="12557" y="17407"/>
                </a:lnTo>
                <a:cubicBezTo>
                  <a:pt x="12557" y="17407"/>
                  <a:pt x="12557" y="17407"/>
                  <a:pt x="12557" y="1740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0743186C-1BF7-9748-A0A6-C9E0C86B54FB}"/>
              </a:ext>
            </a:extLst>
          </p:cNvPr>
          <p:cNvSpPr/>
          <p:nvPr userDrawn="1"/>
        </p:nvSpPr>
        <p:spPr>
          <a:xfrm>
            <a:off x="367048" y="365125"/>
            <a:ext cx="8409904" cy="1016582"/>
          </a:xfrm>
          <a:custGeom>
            <a:avLst/>
            <a:gdLst/>
            <a:ahLst/>
            <a:cxnLst>
              <a:cxn ang="0">
                <a:pos x="wd2" y="hd2"/>
              </a:cxn>
              <a:cxn ang="5400000">
                <a:pos x="wd2" y="hd2"/>
              </a:cxn>
              <a:cxn ang="10800000">
                <a:pos x="wd2" y="hd2"/>
              </a:cxn>
              <a:cxn ang="16200000">
                <a:pos x="wd2" y="hd2"/>
              </a:cxn>
            </a:cxnLst>
            <a:rect l="0" t="0" r="r" b="b"/>
            <a:pathLst>
              <a:path w="21600" h="21600" extrusionOk="0">
                <a:moveTo>
                  <a:pt x="20295" y="21600"/>
                </a:moveTo>
                <a:lnTo>
                  <a:pt x="1305" y="21600"/>
                </a:lnTo>
                <a:cubicBezTo>
                  <a:pt x="586" y="21600"/>
                  <a:pt x="0" y="16773"/>
                  <a:pt x="0" y="10800"/>
                </a:cubicBezTo>
                <a:lnTo>
                  <a:pt x="0" y="10800"/>
                </a:lnTo>
                <a:cubicBezTo>
                  <a:pt x="0" y="4848"/>
                  <a:pt x="584" y="0"/>
                  <a:pt x="1305" y="0"/>
                </a:cubicBezTo>
                <a:lnTo>
                  <a:pt x="20295" y="0"/>
                </a:lnTo>
                <a:cubicBezTo>
                  <a:pt x="21014" y="0"/>
                  <a:pt x="21600" y="4827"/>
                  <a:pt x="21600" y="10800"/>
                </a:cubicBezTo>
                <a:lnTo>
                  <a:pt x="21600" y="10800"/>
                </a:lnTo>
                <a:cubicBezTo>
                  <a:pt x="21600" y="16773"/>
                  <a:pt x="21014" y="21600"/>
                  <a:pt x="20295"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6"/>
            <a:ext cx="6592141" cy="1016582"/>
          </a:xfrm>
        </p:spPr>
        <p:txBody>
          <a:bodyPr>
            <a:normAutofit/>
          </a:bodyPr>
          <a:lstStyle>
            <a:lvl1pPr>
              <a:defRPr sz="3600">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86858"/>
            <a:ext cx="7886700" cy="4290106"/>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hape">
            <a:extLst>
              <a:ext uri="{FF2B5EF4-FFF2-40B4-BE49-F238E27FC236}">
                <a16:creationId xmlns:a16="http://schemas.microsoft.com/office/drawing/2014/main" id="{798019EF-FEBE-E143-9534-CC52ADAAD7F3}"/>
              </a:ext>
            </a:extLst>
          </p:cNvPr>
          <p:cNvSpPr/>
          <p:nvPr userDrawn="1"/>
        </p:nvSpPr>
        <p:spPr>
          <a:xfrm>
            <a:off x="8116557" y="644299"/>
            <a:ext cx="319606" cy="452834"/>
          </a:xfrm>
          <a:custGeom>
            <a:avLst/>
            <a:gdLst/>
            <a:ahLst/>
            <a:cxnLst>
              <a:cxn ang="0">
                <a:pos x="wd2" y="hd2"/>
              </a:cxn>
              <a:cxn ang="5400000">
                <a:pos x="wd2" y="hd2"/>
              </a:cxn>
              <a:cxn ang="10800000">
                <a:pos x="wd2" y="hd2"/>
              </a:cxn>
              <a:cxn ang="16200000">
                <a:pos x="wd2" y="hd2"/>
              </a:cxn>
            </a:cxnLst>
            <a:rect l="0" t="0" r="r" b="b"/>
            <a:pathLst>
              <a:path w="21600" h="21526" extrusionOk="0">
                <a:moveTo>
                  <a:pt x="4619" y="9673"/>
                </a:moveTo>
                <a:cubicBezTo>
                  <a:pt x="4619" y="9536"/>
                  <a:pt x="4619" y="9445"/>
                  <a:pt x="4619" y="9307"/>
                </a:cubicBezTo>
                <a:lnTo>
                  <a:pt x="4619" y="4273"/>
                </a:lnTo>
                <a:cubicBezTo>
                  <a:pt x="4619" y="3312"/>
                  <a:pt x="5075" y="2397"/>
                  <a:pt x="5855" y="1665"/>
                </a:cubicBezTo>
                <a:cubicBezTo>
                  <a:pt x="6246" y="1299"/>
                  <a:pt x="7091" y="1482"/>
                  <a:pt x="7091" y="1985"/>
                </a:cubicBezTo>
                <a:lnTo>
                  <a:pt x="7091" y="3999"/>
                </a:lnTo>
                <a:cubicBezTo>
                  <a:pt x="7091" y="4319"/>
                  <a:pt x="7417" y="4548"/>
                  <a:pt x="7872" y="4548"/>
                </a:cubicBezTo>
                <a:cubicBezTo>
                  <a:pt x="8327" y="4548"/>
                  <a:pt x="8653" y="4319"/>
                  <a:pt x="8653" y="3999"/>
                </a:cubicBezTo>
                <a:lnTo>
                  <a:pt x="8653" y="521"/>
                </a:lnTo>
                <a:cubicBezTo>
                  <a:pt x="8653" y="292"/>
                  <a:pt x="8848" y="109"/>
                  <a:pt x="9173" y="18"/>
                </a:cubicBezTo>
                <a:cubicBezTo>
                  <a:pt x="9173" y="18"/>
                  <a:pt x="9173" y="18"/>
                  <a:pt x="9173" y="18"/>
                </a:cubicBezTo>
                <a:cubicBezTo>
                  <a:pt x="9629" y="-74"/>
                  <a:pt x="10019" y="201"/>
                  <a:pt x="10019" y="521"/>
                </a:cubicBezTo>
                <a:lnTo>
                  <a:pt x="10019" y="3999"/>
                </a:lnTo>
                <a:cubicBezTo>
                  <a:pt x="10019" y="4319"/>
                  <a:pt x="10344" y="4548"/>
                  <a:pt x="10800" y="4548"/>
                </a:cubicBezTo>
                <a:cubicBezTo>
                  <a:pt x="11255" y="4548"/>
                  <a:pt x="11581" y="4319"/>
                  <a:pt x="11581" y="3999"/>
                </a:cubicBezTo>
                <a:lnTo>
                  <a:pt x="11581" y="521"/>
                </a:lnTo>
                <a:cubicBezTo>
                  <a:pt x="11581" y="201"/>
                  <a:pt x="12036" y="-28"/>
                  <a:pt x="12426" y="18"/>
                </a:cubicBezTo>
                <a:cubicBezTo>
                  <a:pt x="12426" y="18"/>
                  <a:pt x="12426" y="18"/>
                  <a:pt x="12426" y="18"/>
                </a:cubicBezTo>
                <a:cubicBezTo>
                  <a:pt x="12752" y="63"/>
                  <a:pt x="12947" y="292"/>
                  <a:pt x="12947" y="521"/>
                </a:cubicBezTo>
                <a:lnTo>
                  <a:pt x="12947" y="3999"/>
                </a:lnTo>
                <a:cubicBezTo>
                  <a:pt x="12947" y="4319"/>
                  <a:pt x="13272" y="4548"/>
                  <a:pt x="13728" y="4548"/>
                </a:cubicBezTo>
                <a:cubicBezTo>
                  <a:pt x="14183" y="4548"/>
                  <a:pt x="14508" y="4319"/>
                  <a:pt x="14508" y="3999"/>
                </a:cubicBezTo>
                <a:lnTo>
                  <a:pt x="14508" y="1985"/>
                </a:lnTo>
                <a:cubicBezTo>
                  <a:pt x="14508" y="1528"/>
                  <a:pt x="15354" y="1299"/>
                  <a:pt x="15744" y="1665"/>
                </a:cubicBezTo>
                <a:cubicBezTo>
                  <a:pt x="16525" y="2397"/>
                  <a:pt x="16980" y="3312"/>
                  <a:pt x="16980" y="4273"/>
                </a:cubicBezTo>
                <a:lnTo>
                  <a:pt x="16980" y="9307"/>
                </a:lnTo>
                <a:cubicBezTo>
                  <a:pt x="16980" y="9445"/>
                  <a:pt x="16980" y="9536"/>
                  <a:pt x="16980" y="9673"/>
                </a:cubicBezTo>
                <a:cubicBezTo>
                  <a:pt x="16720" y="11870"/>
                  <a:pt x="13923" y="13517"/>
                  <a:pt x="10800" y="13517"/>
                </a:cubicBezTo>
                <a:lnTo>
                  <a:pt x="10800" y="13517"/>
                </a:lnTo>
                <a:cubicBezTo>
                  <a:pt x="7677" y="13517"/>
                  <a:pt x="4879" y="11916"/>
                  <a:pt x="4619" y="9673"/>
                </a:cubicBezTo>
                <a:close/>
                <a:moveTo>
                  <a:pt x="12557" y="17407"/>
                </a:moveTo>
                <a:cubicBezTo>
                  <a:pt x="17696" y="16812"/>
                  <a:pt x="21600" y="13701"/>
                  <a:pt x="21600" y="9948"/>
                </a:cubicBezTo>
                <a:lnTo>
                  <a:pt x="21600" y="5280"/>
                </a:lnTo>
                <a:cubicBezTo>
                  <a:pt x="21600" y="4868"/>
                  <a:pt x="21275" y="4502"/>
                  <a:pt x="20689" y="4365"/>
                </a:cubicBezTo>
                <a:cubicBezTo>
                  <a:pt x="19778" y="4182"/>
                  <a:pt x="18998" y="4640"/>
                  <a:pt x="18998" y="5234"/>
                </a:cubicBezTo>
                <a:lnTo>
                  <a:pt x="18998" y="9948"/>
                </a:lnTo>
                <a:cubicBezTo>
                  <a:pt x="18998" y="10085"/>
                  <a:pt x="18998" y="10223"/>
                  <a:pt x="18998" y="10360"/>
                </a:cubicBezTo>
                <a:cubicBezTo>
                  <a:pt x="18672" y="13243"/>
                  <a:pt x="15094" y="15440"/>
                  <a:pt x="10930" y="15440"/>
                </a:cubicBezTo>
                <a:lnTo>
                  <a:pt x="10670" y="15440"/>
                </a:lnTo>
                <a:cubicBezTo>
                  <a:pt x="6571" y="15440"/>
                  <a:pt x="2928" y="13243"/>
                  <a:pt x="2602" y="10360"/>
                </a:cubicBezTo>
                <a:cubicBezTo>
                  <a:pt x="2602" y="10223"/>
                  <a:pt x="2602" y="10085"/>
                  <a:pt x="2602" y="9948"/>
                </a:cubicBezTo>
                <a:lnTo>
                  <a:pt x="2602" y="5280"/>
                </a:lnTo>
                <a:cubicBezTo>
                  <a:pt x="2602" y="4868"/>
                  <a:pt x="2277" y="4502"/>
                  <a:pt x="1692" y="4365"/>
                </a:cubicBezTo>
                <a:cubicBezTo>
                  <a:pt x="781" y="4182"/>
                  <a:pt x="0" y="4640"/>
                  <a:pt x="0" y="5234"/>
                </a:cubicBezTo>
                <a:lnTo>
                  <a:pt x="0" y="9948"/>
                </a:lnTo>
                <a:cubicBezTo>
                  <a:pt x="0" y="13701"/>
                  <a:pt x="3904" y="16858"/>
                  <a:pt x="9043" y="17407"/>
                </a:cubicBezTo>
                <a:cubicBezTo>
                  <a:pt x="9043" y="17407"/>
                  <a:pt x="9043" y="17407"/>
                  <a:pt x="9043" y="17407"/>
                </a:cubicBezTo>
                <a:lnTo>
                  <a:pt x="9043" y="19146"/>
                </a:lnTo>
                <a:cubicBezTo>
                  <a:pt x="9043" y="19146"/>
                  <a:pt x="9043" y="19146"/>
                  <a:pt x="9043" y="19146"/>
                </a:cubicBezTo>
                <a:lnTo>
                  <a:pt x="3708" y="19146"/>
                </a:lnTo>
                <a:cubicBezTo>
                  <a:pt x="2863" y="19146"/>
                  <a:pt x="2082" y="19558"/>
                  <a:pt x="1952" y="20107"/>
                </a:cubicBezTo>
                <a:cubicBezTo>
                  <a:pt x="1757" y="20840"/>
                  <a:pt x="2602" y="21526"/>
                  <a:pt x="3643" y="21526"/>
                </a:cubicBezTo>
                <a:lnTo>
                  <a:pt x="17892" y="21526"/>
                </a:lnTo>
                <a:cubicBezTo>
                  <a:pt x="18868" y="21526"/>
                  <a:pt x="19648" y="20977"/>
                  <a:pt x="19583" y="20290"/>
                </a:cubicBezTo>
                <a:cubicBezTo>
                  <a:pt x="19518" y="19650"/>
                  <a:pt x="18673" y="19146"/>
                  <a:pt x="17762" y="19146"/>
                </a:cubicBezTo>
                <a:lnTo>
                  <a:pt x="12492" y="19146"/>
                </a:lnTo>
                <a:cubicBezTo>
                  <a:pt x="12492" y="19146"/>
                  <a:pt x="12492" y="19146"/>
                  <a:pt x="12492" y="19146"/>
                </a:cubicBezTo>
                <a:lnTo>
                  <a:pt x="12557" y="17407"/>
                </a:lnTo>
                <a:cubicBezTo>
                  <a:pt x="12557" y="17407"/>
                  <a:pt x="12557" y="17407"/>
                  <a:pt x="12557" y="1740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F0826944-93F8-0A44-9D5D-AB1F3567FA26}"/>
              </a:ext>
            </a:extLst>
          </p:cNvPr>
          <p:cNvSpPr/>
          <p:nvPr userDrawn="1"/>
        </p:nvSpPr>
        <p:spPr>
          <a:xfrm>
            <a:off x="7394553" y="702059"/>
            <a:ext cx="336455" cy="336455"/>
          </a:xfrm>
          <a:custGeom>
            <a:avLst/>
            <a:gdLst/>
            <a:ahLst/>
            <a:cxnLst>
              <a:cxn ang="0">
                <a:pos x="wd2" y="hd2"/>
              </a:cxn>
              <a:cxn ang="5400000">
                <a:pos x="wd2" y="hd2"/>
              </a:cxn>
              <a:cxn ang="10800000">
                <a:pos x="wd2" y="hd2"/>
              </a:cxn>
              <a:cxn ang="16200000">
                <a:pos x="wd2" y="hd2"/>
              </a:cxn>
            </a:cxnLst>
            <a:rect l="0" t="0" r="r" b="b"/>
            <a:pathLst>
              <a:path w="21206" h="21206" extrusionOk="0">
                <a:moveTo>
                  <a:pt x="20614" y="17763"/>
                </a:moveTo>
                <a:lnTo>
                  <a:pt x="13455" y="10603"/>
                </a:lnTo>
                <a:lnTo>
                  <a:pt x="20614" y="3443"/>
                </a:lnTo>
                <a:cubicBezTo>
                  <a:pt x="21403" y="2655"/>
                  <a:pt x="21403" y="1381"/>
                  <a:pt x="20614" y="592"/>
                </a:cubicBezTo>
                <a:lnTo>
                  <a:pt x="20614" y="592"/>
                </a:lnTo>
                <a:cubicBezTo>
                  <a:pt x="19825" y="-197"/>
                  <a:pt x="18551" y="-197"/>
                  <a:pt x="17763" y="592"/>
                </a:cubicBezTo>
                <a:lnTo>
                  <a:pt x="10603" y="7751"/>
                </a:lnTo>
                <a:lnTo>
                  <a:pt x="3443" y="592"/>
                </a:lnTo>
                <a:cubicBezTo>
                  <a:pt x="2655" y="-197"/>
                  <a:pt x="1381" y="-197"/>
                  <a:pt x="592" y="592"/>
                </a:cubicBezTo>
                <a:lnTo>
                  <a:pt x="592" y="592"/>
                </a:lnTo>
                <a:cubicBezTo>
                  <a:pt x="-197" y="1381"/>
                  <a:pt x="-197" y="2655"/>
                  <a:pt x="592" y="3443"/>
                </a:cubicBezTo>
                <a:lnTo>
                  <a:pt x="7751" y="10603"/>
                </a:lnTo>
                <a:lnTo>
                  <a:pt x="592" y="17763"/>
                </a:lnTo>
                <a:cubicBezTo>
                  <a:pt x="-197" y="18551"/>
                  <a:pt x="-197" y="19825"/>
                  <a:pt x="592" y="20614"/>
                </a:cubicBezTo>
                <a:lnTo>
                  <a:pt x="592" y="20614"/>
                </a:lnTo>
                <a:cubicBezTo>
                  <a:pt x="1381" y="21403"/>
                  <a:pt x="2655" y="21403"/>
                  <a:pt x="3443" y="20614"/>
                </a:cubicBezTo>
                <a:lnTo>
                  <a:pt x="10603" y="13455"/>
                </a:lnTo>
                <a:lnTo>
                  <a:pt x="17763" y="20614"/>
                </a:lnTo>
                <a:cubicBezTo>
                  <a:pt x="18551" y="21403"/>
                  <a:pt x="19825" y="21403"/>
                  <a:pt x="20614" y="20614"/>
                </a:cubicBezTo>
                <a:lnTo>
                  <a:pt x="20614" y="20614"/>
                </a:lnTo>
                <a:cubicBezTo>
                  <a:pt x="21403" y="19886"/>
                  <a:pt x="21403" y="18551"/>
                  <a:pt x="20614" y="1776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Rectangle">
            <a:extLst>
              <a:ext uri="{FF2B5EF4-FFF2-40B4-BE49-F238E27FC236}">
                <a16:creationId xmlns:a16="http://schemas.microsoft.com/office/drawing/2014/main" id="{A95EE8F6-34D6-1645-B035-CD9D2646B735}"/>
              </a:ext>
            </a:extLst>
          </p:cNvPr>
          <p:cNvSpPr/>
          <p:nvPr userDrawn="1"/>
        </p:nvSpPr>
        <p:spPr>
          <a:xfrm>
            <a:off x="7904770" y="567286"/>
            <a:ext cx="38507" cy="648841"/>
          </a:xfrm>
          <a:prstGeom prst="rect">
            <a:avLst/>
          </a:prstGeom>
          <a:solidFill>
            <a:srgbClr val="E4E4E4"/>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2"/>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7CCFB648-5ACD-1046-A56D-9CBFBFC097BA}"/>
              </a:ext>
            </a:extLst>
          </p:cNvPr>
          <p:cNvSpPr/>
          <p:nvPr userDrawn="1"/>
        </p:nvSpPr>
        <p:spPr>
          <a:xfrm>
            <a:off x="367048" y="365125"/>
            <a:ext cx="8409904" cy="1016582"/>
          </a:xfrm>
          <a:custGeom>
            <a:avLst/>
            <a:gdLst/>
            <a:ahLst/>
            <a:cxnLst>
              <a:cxn ang="0">
                <a:pos x="wd2" y="hd2"/>
              </a:cxn>
              <a:cxn ang="5400000">
                <a:pos x="wd2" y="hd2"/>
              </a:cxn>
              <a:cxn ang="10800000">
                <a:pos x="wd2" y="hd2"/>
              </a:cxn>
              <a:cxn ang="16200000">
                <a:pos x="wd2" y="hd2"/>
              </a:cxn>
            </a:cxnLst>
            <a:rect l="0" t="0" r="r" b="b"/>
            <a:pathLst>
              <a:path w="21600" h="21600" extrusionOk="0">
                <a:moveTo>
                  <a:pt x="20295" y="21600"/>
                </a:moveTo>
                <a:lnTo>
                  <a:pt x="1305" y="21600"/>
                </a:lnTo>
                <a:cubicBezTo>
                  <a:pt x="586" y="21600"/>
                  <a:pt x="0" y="16773"/>
                  <a:pt x="0" y="10800"/>
                </a:cubicBezTo>
                <a:lnTo>
                  <a:pt x="0" y="10800"/>
                </a:lnTo>
                <a:cubicBezTo>
                  <a:pt x="0" y="4848"/>
                  <a:pt x="584" y="0"/>
                  <a:pt x="1305" y="0"/>
                </a:cubicBezTo>
                <a:lnTo>
                  <a:pt x="20295" y="0"/>
                </a:lnTo>
                <a:cubicBezTo>
                  <a:pt x="21014" y="0"/>
                  <a:pt x="21600" y="4827"/>
                  <a:pt x="21600" y="10800"/>
                </a:cubicBezTo>
                <a:lnTo>
                  <a:pt x="21600" y="10800"/>
                </a:lnTo>
                <a:cubicBezTo>
                  <a:pt x="21600" y="16773"/>
                  <a:pt x="21014" y="21600"/>
                  <a:pt x="20295"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1" name="Title 1">
            <a:extLst>
              <a:ext uri="{FF2B5EF4-FFF2-40B4-BE49-F238E27FC236}">
                <a16:creationId xmlns:a16="http://schemas.microsoft.com/office/drawing/2014/main" id="{5B753D1A-D567-FF49-AB43-22622B529A40}"/>
              </a:ext>
            </a:extLst>
          </p:cNvPr>
          <p:cNvSpPr>
            <a:spLocks noGrp="1"/>
          </p:cNvSpPr>
          <p:nvPr>
            <p:ph type="title"/>
          </p:nvPr>
        </p:nvSpPr>
        <p:spPr>
          <a:xfrm>
            <a:off x="628650" y="365126"/>
            <a:ext cx="6592141" cy="1016582"/>
          </a:xfrm>
        </p:spPr>
        <p:txBody>
          <a:bodyPr>
            <a:normAutofit/>
          </a:bodyPr>
          <a:lstStyle>
            <a:lvl1pPr>
              <a:defRPr sz="3600">
                <a:solidFill>
                  <a:schemeClr val="accent2"/>
                </a:solidFill>
              </a:defRPr>
            </a:lvl1pPr>
          </a:lstStyle>
          <a:p>
            <a:r>
              <a:rPr lang="en-US" dirty="0"/>
              <a:t>Click to edit Master title style</a:t>
            </a:r>
          </a:p>
        </p:txBody>
      </p:sp>
      <p:sp>
        <p:nvSpPr>
          <p:cNvPr id="12" name="Shape">
            <a:extLst>
              <a:ext uri="{FF2B5EF4-FFF2-40B4-BE49-F238E27FC236}">
                <a16:creationId xmlns:a16="http://schemas.microsoft.com/office/drawing/2014/main" id="{B499632A-6530-0145-B6D3-67DFBA832D3E}"/>
              </a:ext>
            </a:extLst>
          </p:cNvPr>
          <p:cNvSpPr/>
          <p:nvPr userDrawn="1"/>
        </p:nvSpPr>
        <p:spPr>
          <a:xfrm>
            <a:off x="8116557" y="644299"/>
            <a:ext cx="319606" cy="452834"/>
          </a:xfrm>
          <a:custGeom>
            <a:avLst/>
            <a:gdLst/>
            <a:ahLst/>
            <a:cxnLst>
              <a:cxn ang="0">
                <a:pos x="wd2" y="hd2"/>
              </a:cxn>
              <a:cxn ang="5400000">
                <a:pos x="wd2" y="hd2"/>
              </a:cxn>
              <a:cxn ang="10800000">
                <a:pos x="wd2" y="hd2"/>
              </a:cxn>
              <a:cxn ang="16200000">
                <a:pos x="wd2" y="hd2"/>
              </a:cxn>
            </a:cxnLst>
            <a:rect l="0" t="0" r="r" b="b"/>
            <a:pathLst>
              <a:path w="21600" h="21526" extrusionOk="0">
                <a:moveTo>
                  <a:pt x="4619" y="9673"/>
                </a:moveTo>
                <a:cubicBezTo>
                  <a:pt x="4619" y="9536"/>
                  <a:pt x="4619" y="9445"/>
                  <a:pt x="4619" y="9307"/>
                </a:cubicBezTo>
                <a:lnTo>
                  <a:pt x="4619" y="4273"/>
                </a:lnTo>
                <a:cubicBezTo>
                  <a:pt x="4619" y="3312"/>
                  <a:pt x="5075" y="2397"/>
                  <a:pt x="5855" y="1665"/>
                </a:cubicBezTo>
                <a:cubicBezTo>
                  <a:pt x="6246" y="1299"/>
                  <a:pt x="7091" y="1482"/>
                  <a:pt x="7091" y="1985"/>
                </a:cubicBezTo>
                <a:lnTo>
                  <a:pt x="7091" y="3999"/>
                </a:lnTo>
                <a:cubicBezTo>
                  <a:pt x="7091" y="4319"/>
                  <a:pt x="7417" y="4548"/>
                  <a:pt x="7872" y="4548"/>
                </a:cubicBezTo>
                <a:cubicBezTo>
                  <a:pt x="8327" y="4548"/>
                  <a:pt x="8653" y="4319"/>
                  <a:pt x="8653" y="3999"/>
                </a:cubicBezTo>
                <a:lnTo>
                  <a:pt x="8653" y="521"/>
                </a:lnTo>
                <a:cubicBezTo>
                  <a:pt x="8653" y="292"/>
                  <a:pt x="8848" y="109"/>
                  <a:pt x="9173" y="18"/>
                </a:cubicBezTo>
                <a:cubicBezTo>
                  <a:pt x="9173" y="18"/>
                  <a:pt x="9173" y="18"/>
                  <a:pt x="9173" y="18"/>
                </a:cubicBezTo>
                <a:cubicBezTo>
                  <a:pt x="9629" y="-74"/>
                  <a:pt x="10019" y="201"/>
                  <a:pt x="10019" y="521"/>
                </a:cubicBezTo>
                <a:lnTo>
                  <a:pt x="10019" y="3999"/>
                </a:lnTo>
                <a:cubicBezTo>
                  <a:pt x="10019" y="4319"/>
                  <a:pt x="10344" y="4548"/>
                  <a:pt x="10800" y="4548"/>
                </a:cubicBezTo>
                <a:cubicBezTo>
                  <a:pt x="11255" y="4548"/>
                  <a:pt x="11581" y="4319"/>
                  <a:pt x="11581" y="3999"/>
                </a:cubicBezTo>
                <a:lnTo>
                  <a:pt x="11581" y="521"/>
                </a:lnTo>
                <a:cubicBezTo>
                  <a:pt x="11581" y="201"/>
                  <a:pt x="12036" y="-28"/>
                  <a:pt x="12426" y="18"/>
                </a:cubicBezTo>
                <a:cubicBezTo>
                  <a:pt x="12426" y="18"/>
                  <a:pt x="12426" y="18"/>
                  <a:pt x="12426" y="18"/>
                </a:cubicBezTo>
                <a:cubicBezTo>
                  <a:pt x="12752" y="63"/>
                  <a:pt x="12947" y="292"/>
                  <a:pt x="12947" y="521"/>
                </a:cubicBezTo>
                <a:lnTo>
                  <a:pt x="12947" y="3999"/>
                </a:lnTo>
                <a:cubicBezTo>
                  <a:pt x="12947" y="4319"/>
                  <a:pt x="13272" y="4548"/>
                  <a:pt x="13728" y="4548"/>
                </a:cubicBezTo>
                <a:cubicBezTo>
                  <a:pt x="14183" y="4548"/>
                  <a:pt x="14508" y="4319"/>
                  <a:pt x="14508" y="3999"/>
                </a:cubicBezTo>
                <a:lnTo>
                  <a:pt x="14508" y="1985"/>
                </a:lnTo>
                <a:cubicBezTo>
                  <a:pt x="14508" y="1528"/>
                  <a:pt x="15354" y="1299"/>
                  <a:pt x="15744" y="1665"/>
                </a:cubicBezTo>
                <a:cubicBezTo>
                  <a:pt x="16525" y="2397"/>
                  <a:pt x="16980" y="3312"/>
                  <a:pt x="16980" y="4273"/>
                </a:cubicBezTo>
                <a:lnTo>
                  <a:pt x="16980" y="9307"/>
                </a:lnTo>
                <a:cubicBezTo>
                  <a:pt x="16980" y="9445"/>
                  <a:pt x="16980" y="9536"/>
                  <a:pt x="16980" y="9673"/>
                </a:cubicBezTo>
                <a:cubicBezTo>
                  <a:pt x="16720" y="11870"/>
                  <a:pt x="13923" y="13517"/>
                  <a:pt x="10800" y="13517"/>
                </a:cubicBezTo>
                <a:lnTo>
                  <a:pt x="10800" y="13517"/>
                </a:lnTo>
                <a:cubicBezTo>
                  <a:pt x="7677" y="13517"/>
                  <a:pt x="4879" y="11916"/>
                  <a:pt x="4619" y="9673"/>
                </a:cubicBezTo>
                <a:close/>
                <a:moveTo>
                  <a:pt x="12557" y="17407"/>
                </a:moveTo>
                <a:cubicBezTo>
                  <a:pt x="17696" y="16812"/>
                  <a:pt x="21600" y="13701"/>
                  <a:pt x="21600" y="9948"/>
                </a:cubicBezTo>
                <a:lnTo>
                  <a:pt x="21600" y="5280"/>
                </a:lnTo>
                <a:cubicBezTo>
                  <a:pt x="21600" y="4868"/>
                  <a:pt x="21275" y="4502"/>
                  <a:pt x="20689" y="4365"/>
                </a:cubicBezTo>
                <a:cubicBezTo>
                  <a:pt x="19778" y="4182"/>
                  <a:pt x="18998" y="4640"/>
                  <a:pt x="18998" y="5234"/>
                </a:cubicBezTo>
                <a:lnTo>
                  <a:pt x="18998" y="9948"/>
                </a:lnTo>
                <a:cubicBezTo>
                  <a:pt x="18998" y="10085"/>
                  <a:pt x="18998" y="10223"/>
                  <a:pt x="18998" y="10360"/>
                </a:cubicBezTo>
                <a:cubicBezTo>
                  <a:pt x="18672" y="13243"/>
                  <a:pt x="15094" y="15440"/>
                  <a:pt x="10930" y="15440"/>
                </a:cubicBezTo>
                <a:lnTo>
                  <a:pt x="10670" y="15440"/>
                </a:lnTo>
                <a:cubicBezTo>
                  <a:pt x="6571" y="15440"/>
                  <a:pt x="2928" y="13243"/>
                  <a:pt x="2602" y="10360"/>
                </a:cubicBezTo>
                <a:cubicBezTo>
                  <a:pt x="2602" y="10223"/>
                  <a:pt x="2602" y="10085"/>
                  <a:pt x="2602" y="9948"/>
                </a:cubicBezTo>
                <a:lnTo>
                  <a:pt x="2602" y="5280"/>
                </a:lnTo>
                <a:cubicBezTo>
                  <a:pt x="2602" y="4868"/>
                  <a:pt x="2277" y="4502"/>
                  <a:pt x="1692" y="4365"/>
                </a:cubicBezTo>
                <a:cubicBezTo>
                  <a:pt x="781" y="4182"/>
                  <a:pt x="0" y="4640"/>
                  <a:pt x="0" y="5234"/>
                </a:cubicBezTo>
                <a:lnTo>
                  <a:pt x="0" y="9948"/>
                </a:lnTo>
                <a:cubicBezTo>
                  <a:pt x="0" y="13701"/>
                  <a:pt x="3904" y="16858"/>
                  <a:pt x="9043" y="17407"/>
                </a:cubicBezTo>
                <a:cubicBezTo>
                  <a:pt x="9043" y="17407"/>
                  <a:pt x="9043" y="17407"/>
                  <a:pt x="9043" y="17407"/>
                </a:cubicBezTo>
                <a:lnTo>
                  <a:pt x="9043" y="19146"/>
                </a:lnTo>
                <a:cubicBezTo>
                  <a:pt x="9043" y="19146"/>
                  <a:pt x="9043" y="19146"/>
                  <a:pt x="9043" y="19146"/>
                </a:cubicBezTo>
                <a:lnTo>
                  <a:pt x="3708" y="19146"/>
                </a:lnTo>
                <a:cubicBezTo>
                  <a:pt x="2863" y="19146"/>
                  <a:pt x="2082" y="19558"/>
                  <a:pt x="1952" y="20107"/>
                </a:cubicBezTo>
                <a:cubicBezTo>
                  <a:pt x="1757" y="20840"/>
                  <a:pt x="2602" y="21526"/>
                  <a:pt x="3643" y="21526"/>
                </a:cubicBezTo>
                <a:lnTo>
                  <a:pt x="17892" y="21526"/>
                </a:lnTo>
                <a:cubicBezTo>
                  <a:pt x="18868" y="21526"/>
                  <a:pt x="19648" y="20977"/>
                  <a:pt x="19583" y="20290"/>
                </a:cubicBezTo>
                <a:cubicBezTo>
                  <a:pt x="19518" y="19650"/>
                  <a:pt x="18673" y="19146"/>
                  <a:pt x="17762" y="19146"/>
                </a:cubicBezTo>
                <a:lnTo>
                  <a:pt x="12492" y="19146"/>
                </a:lnTo>
                <a:cubicBezTo>
                  <a:pt x="12492" y="19146"/>
                  <a:pt x="12492" y="19146"/>
                  <a:pt x="12492" y="19146"/>
                </a:cubicBezTo>
                <a:lnTo>
                  <a:pt x="12557" y="17407"/>
                </a:lnTo>
                <a:cubicBezTo>
                  <a:pt x="12557" y="17407"/>
                  <a:pt x="12557" y="17407"/>
                  <a:pt x="12557" y="1740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988136D7-6052-CC46-9E91-A7CCF23CCD7F}"/>
              </a:ext>
            </a:extLst>
          </p:cNvPr>
          <p:cNvSpPr/>
          <p:nvPr userDrawn="1"/>
        </p:nvSpPr>
        <p:spPr>
          <a:xfrm>
            <a:off x="7394553" y="702059"/>
            <a:ext cx="336455" cy="336455"/>
          </a:xfrm>
          <a:custGeom>
            <a:avLst/>
            <a:gdLst/>
            <a:ahLst/>
            <a:cxnLst>
              <a:cxn ang="0">
                <a:pos x="wd2" y="hd2"/>
              </a:cxn>
              <a:cxn ang="5400000">
                <a:pos x="wd2" y="hd2"/>
              </a:cxn>
              <a:cxn ang="10800000">
                <a:pos x="wd2" y="hd2"/>
              </a:cxn>
              <a:cxn ang="16200000">
                <a:pos x="wd2" y="hd2"/>
              </a:cxn>
            </a:cxnLst>
            <a:rect l="0" t="0" r="r" b="b"/>
            <a:pathLst>
              <a:path w="21206" h="21206" extrusionOk="0">
                <a:moveTo>
                  <a:pt x="20614" y="17763"/>
                </a:moveTo>
                <a:lnTo>
                  <a:pt x="13455" y="10603"/>
                </a:lnTo>
                <a:lnTo>
                  <a:pt x="20614" y="3443"/>
                </a:lnTo>
                <a:cubicBezTo>
                  <a:pt x="21403" y="2655"/>
                  <a:pt x="21403" y="1381"/>
                  <a:pt x="20614" y="592"/>
                </a:cubicBezTo>
                <a:lnTo>
                  <a:pt x="20614" y="592"/>
                </a:lnTo>
                <a:cubicBezTo>
                  <a:pt x="19825" y="-197"/>
                  <a:pt x="18551" y="-197"/>
                  <a:pt x="17763" y="592"/>
                </a:cubicBezTo>
                <a:lnTo>
                  <a:pt x="10603" y="7751"/>
                </a:lnTo>
                <a:lnTo>
                  <a:pt x="3443" y="592"/>
                </a:lnTo>
                <a:cubicBezTo>
                  <a:pt x="2655" y="-197"/>
                  <a:pt x="1381" y="-197"/>
                  <a:pt x="592" y="592"/>
                </a:cubicBezTo>
                <a:lnTo>
                  <a:pt x="592" y="592"/>
                </a:lnTo>
                <a:cubicBezTo>
                  <a:pt x="-197" y="1381"/>
                  <a:pt x="-197" y="2655"/>
                  <a:pt x="592" y="3443"/>
                </a:cubicBezTo>
                <a:lnTo>
                  <a:pt x="7751" y="10603"/>
                </a:lnTo>
                <a:lnTo>
                  <a:pt x="592" y="17763"/>
                </a:lnTo>
                <a:cubicBezTo>
                  <a:pt x="-197" y="18551"/>
                  <a:pt x="-197" y="19825"/>
                  <a:pt x="592" y="20614"/>
                </a:cubicBezTo>
                <a:lnTo>
                  <a:pt x="592" y="20614"/>
                </a:lnTo>
                <a:cubicBezTo>
                  <a:pt x="1381" y="21403"/>
                  <a:pt x="2655" y="21403"/>
                  <a:pt x="3443" y="20614"/>
                </a:cubicBezTo>
                <a:lnTo>
                  <a:pt x="10603" y="13455"/>
                </a:lnTo>
                <a:lnTo>
                  <a:pt x="17763" y="20614"/>
                </a:lnTo>
                <a:cubicBezTo>
                  <a:pt x="18551" y="21403"/>
                  <a:pt x="19825" y="21403"/>
                  <a:pt x="20614" y="20614"/>
                </a:cubicBezTo>
                <a:lnTo>
                  <a:pt x="20614" y="20614"/>
                </a:lnTo>
                <a:cubicBezTo>
                  <a:pt x="21403" y="19886"/>
                  <a:pt x="21403" y="18551"/>
                  <a:pt x="20614" y="17763"/>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Rectangle">
            <a:extLst>
              <a:ext uri="{FF2B5EF4-FFF2-40B4-BE49-F238E27FC236}">
                <a16:creationId xmlns:a16="http://schemas.microsoft.com/office/drawing/2014/main" id="{47502659-43FB-E740-84BF-48DEAE5EF1EB}"/>
              </a:ext>
            </a:extLst>
          </p:cNvPr>
          <p:cNvSpPr/>
          <p:nvPr userDrawn="1"/>
        </p:nvSpPr>
        <p:spPr>
          <a:xfrm>
            <a:off x="7904770" y="567286"/>
            <a:ext cx="38507" cy="648841"/>
          </a:xfrm>
          <a:prstGeom prst="rect">
            <a:avLst/>
          </a:prstGeom>
          <a:solidFill>
            <a:srgbClr val="E4E4E4"/>
          </a:solidFill>
          <a:ln w="12700">
            <a:miter lim="400000"/>
          </a:ln>
        </p:spPr>
        <p:txBody>
          <a:bodyPr lIns="38100" tIns="38100" rIns="38100" bIns="38100" anchor="ctr"/>
          <a:lstStyle/>
          <a:p>
            <a:pPr>
              <a:defRPr sz="3000">
                <a:solidFill>
                  <a:srgbClr val="FFFFFF"/>
                </a:solidFill>
              </a:defRPr>
            </a:pPr>
            <a:endParaRPr/>
          </a:p>
        </p:txBody>
      </p:sp>
      <p:sp>
        <p:nvSpPr>
          <p:cNvPr id="15" name="Content Placeholder 2">
            <a:extLst>
              <a:ext uri="{FF2B5EF4-FFF2-40B4-BE49-F238E27FC236}">
                <a16:creationId xmlns:a16="http://schemas.microsoft.com/office/drawing/2014/main" id="{4DB27F7A-6081-6747-9CAB-EBF312B017E8}"/>
              </a:ext>
            </a:extLst>
          </p:cNvPr>
          <p:cNvSpPr>
            <a:spLocks noGrp="1"/>
          </p:cNvSpPr>
          <p:nvPr>
            <p:ph idx="1"/>
          </p:nvPr>
        </p:nvSpPr>
        <p:spPr>
          <a:xfrm>
            <a:off x="628650" y="1886858"/>
            <a:ext cx="7886700" cy="429010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hape">
            <a:extLst>
              <a:ext uri="{FF2B5EF4-FFF2-40B4-BE49-F238E27FC236}">
                <a16:creationId xmlns:a16="http://schemas.microsoft.com/office/drawing/2014/main" id="{C0AF31A9-965B-405B-BE09-DE53AAE92248}"/>
              </a:ext>
            </a:extLst>
          </p:cNvPr>
          <p:cNvSpPr/>
          <p:nvPr userDrawn="1"/>
        </p:nvSpPr>
        <p:spPr>
          <a:xfrm>
            <a:off x="1" y="6227408"/>
            <a:ext cx="4566285" cy="630592"/>
          </a:xfrm>
          <a:custGeom>
            <a:avLst/>
            <a:gdLst/>
            <a:ahLst/>
            <a:cxnLst>
              <a:cxn ang="0">
                <a:pos x="wd2" y="hd2"/>
              </a:cxn>
              <a:cxn ang="5400000">
                <a:pos x="wd2" y="hd2"/>
              </a:cxn>
              <a:cxn ang="10800000">
                <a:pos x="wd2" y="hd2"/>
              </a:cxn>
              <a:cxn ang="16200000">
                <a:pos x="wd2" y="hd2"/>
              </a:cxn>
            </a:cxnLst>
            <a:rect l="0" t="0" r="r" b="b"/>
            <a:pathLst>
              <a:path w="21600" h="21217" extrusionOk="0">
                <a:moveTo>
                  <a:pt x="20415" y="34"/>
                </a:moveTo>
                <a:lnTo>
                  <a:pt x="0" y="15673"/>
                </a:lnTo>
                <a:lnTo>
                  <a:pt x="0" y="21217"/>
                </a:lnTo>
                <a:lnTo>
                  <a:pt x="7182" y="21217"/>
                </a:lnTo>
                <a:lnTo>
                  <a:pt x="21600" y="21217"/>
                </a:lnTo>
                <a:lnTo>
                  <a:pt x="21600" y="7725"/>
                </a:lnTo>
                <a:cubicBezTo>
                  <a:pt x="21595" y="3174"/>
                  <a:pt x="21050" y="-383"/>
                  <a:pt x="20415" y="34"/>
                </a:cubicBezTo>
                <a:close/>
              </a:path>
            </a:pathLst>
          </a:custGeom>
          <a:solidFill>
            <a:schemeClr val="tx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E91FB0D5-8214-4023-AC4C-C9DC618848D9}"/>
              </a:ext>
            </a:extLst>
          </p:cNvPr>
          <p:cNvSpPr/>
          <p:nvPr userDrawn="1"/>
        </p:nvSpPr>
        <p:spPr>
          <a:xfrm>
            <a:off x="1" y="6227410"/>
            <a:ext cx="2283143" cy="630590"/>
          </a:xfrm>
          <a:custGeom>
            <a:avLst/>
            <a:gdLst/>
            <a:ahLst/>
            <a:cxnLst>
              <a:cxn ang="0">
                <a:pos x="wd2" y="hd2"/>
              </a:cxn>
              <a:cxn ang="5400000">
                <a:pos x="wd2" y="hd2"/>
              </a:cxn>
              <a:cxn ang="10800000">
                <a:pos x="wd2" y="hd2"/>
              </a:cxn>
              <a:cxn ang="16200000">
                <a:pos x="wd2" y="hd2"/>
              </a:cxn>
            </a:cxnLst>
            <a:rect l="0" t="0" r="r" b="b"/>
            <a:pathLst>
              <a:path w="21600" h="21217" extrusionOk="0">
                <a:moveTo>
                  <a:pt x="19230" y="34"/>
                </a:moveTo>
                <a:lnTo>
                  <a:pt x="0" y="7405"/>
                </a:lnTo>
                <a:lnTo>
                  <a:pt x="0" y="21217"/>
                </a:lnTo>
                <a:lnTo>
                  <a:pt x="21600" y="21217"/>
                </a:lnTo>
                <a:lnTo>
                  <a:pt x="21600" y="7725"/>
                </a:lnTo>
                <a:cubicBezTo>
                  <a:pt x="21600" y="3174"/>
                  <a:pt x="20501" y="-383"/>
                  <a:pt x="19230" y="3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835D5A0-C960-B14A-AFA4-1EE820D65008}"/>
              </a:ext>
            </a:extLst>
          </p:cNvPr>
          <p:cNvGrpSpPr/>
          <p:nvPr userDrawn="1"/>
        </p:nvGrpSpPr>
        <p:grpSpPr>
          <a:xfrm>
            <a:off x="0" y="1150882"/>
            <a:ext cx="7558130" cy="5707117"/>
            <a:chOff x="0" y="-651710"/>
            <a:chExt cx="9945366" cy="7509710"/>
          </a:xfrm>
        </p:grpSpPr>
        <p:sp>
          <p:nvSpPr>
            <p:cNvPr id="15" name="Shape">
              <a:extLst>
                <a:ext uri="{FF2B5EF4-FFF2-40B4-BE49-F238E27FC236}">
                  <a16:creationId xmlns:a16="http://schemas.microsoft.com/office/drawing/2014/main" id="{CF9DCA71-9D6C-0E40-A0FE-5BA52BAC61CF}"/>
                </a:ext>
              </a:extLst>
            </p:cNvPr>
            <p:cNvSpPr/>
            <p:nvPr userDrawn="1"/>
          </p:nvSpPr>
          <p:spPr>
            <a:xfrm>
              <a:off x="0" y="-651710"/>
              <a:ext cx="8437880" cy="7509710"/>
            </a:xfrm>
            <a:custGeom>
              <a:avLst/>
              <a:gdLst/>
              <a:ahLst/>
              <a:cxnLst>
                <a:cxn ang="0">
                  <a:pos x="wd2" y="hd2"/>
                </a:cxn>
                <a:cxn ang="5400000">
                  <a:pos x="wd2" y="hd2"/>
                </a:cxn>
                <a:cxn ang="10800000">
                  <a:pos x="wd2" y="hd2"/>
                </a:cxn>
                <a:cxn ang="16200000">
                  <a:pos x="wd2" y="hd2"/>
                </a:cxn>
              </a:cxnLst>
              <a:rect l="0" t="0" r="r" b="b"/>
              <a:pathLst>
                <a:path w="21600" h="21510" extrusionOk="0">
                  <a:moveTo>
                    <a:pt x="21600" y="21510"/>
                  </a:moveTo>
                  <a:lnTo>
                    <a:pt x="0" y="21510"/>
                  </a:lnTo>
                  <a:lnTo>
                    <a:pt x="0" y="2089"/>
                  </a:lnTo>
                  <a:lnTo>
                    <a:pt x="19825" y="8"/>
                  </a:lnTo>
                  <a:cubicBezTo>
                    <a:pt x="20777" y="-90"/>
                    <a:pt x="21600" y="747"/>
                    <a:pt x="21600" y="1816"/>
                  </a:cubicBezTo>
                  <a:lnTo>
                    <a:pt x="21600" y="2151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0230EE6-6CE4-0547-B9A7-D8C647113535}"/>
                </a:ext>
              </a:extLst>
            </p:cNvPr>
            <p:cNvSpPr/>
            <p:nvPr userDrawn="1"/>
          </p:nvSpPr>
          <p:spPr>
            <a:xfrm>
              <a:off x="1041401" y="1507290"/>
              <a:ext cx="8903965" cy="1569723"/>
            </a:xfrm>
            <a:custGeom>
              <a:avLst/>
              <a:gdLst/>
              <a:ahLst/>
              <a:cxnLst>
                <a:cxn ang="0">
                  <a:pos x="wd2" y="hd2"/>
                </a:cxn>
                <a:cxn ang="5400000">
                  <a:pos x="wd2" y="hd2"/>
                </a:cxn>
                <a:cxn ang="10800000">
                  <a:pos x="wd2" y="hd2"/>
                </a:cxn>
                <a:cxn ang="16200000">
                  <a:pos x="wd2" y="hd2"/>
                </a:cxn>
              </a:cxnLst>
              <a:rect l="0" t="0" r="r" b="b"/>
              <a:pathLst>
                <a:path w="21600" h="21600" extrusionOk="0">
                  <a:moveTo>
                    <a:pt x="19696" y="21600"/>
                  </a:moveTo>
                  <a:lnTo>
                    <a:pt x="1904" y="21600"/>
                  </a:lnTo>
                  <a:cubicBezTo>
                    <a:pt x="853" y="21600"/>
                    <a:pt x="0" y="16759"/>
                    <a:pt x="0" y="10800"/>
                  </a:cubicBezTo>
                  <a:lnTo>
                    <a:pt x="0" y="10800"/>
                  </a:lnTo>
                  <a:cubicBezTo>
                    <a:pt x="0" y="4841"/>
                    <a:pt x="853" y="0"/>
                    <a:pt x="1904" y="0"/>
                  </a:cubicBezTo>
                  <a:lnTo>
                    <a:pt x="19696" y="0"/>
                  </a:lnTo>
                  <a:cubicBezTo>
                    <a:pt x="20747" y="0"/>
                    <a:pt x="21600" y="4841"/>
                    <a:pt x="21600" y="10800"/>
                  </a:cubicBezTo>
                  <a:lnTo>
                    <a:pt x="21600" y="10800"/>
                  </a:lnTo>
                  <a:cubicBezTo>
                    <a:pt x="21600" y="16759"/>
                    <a:pt x="20750" y="21600"/>
                    <a:pt x="19696"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75B8C194-5D11-C744-9A80-74532F5F72A1}"/>
                </a:ext>
              </a:extLst>
            </p:cNvPr>
            <p:cNvSpPr/>
            <p:nvPr userDrawn="1"/>
          </p:nvSpPr>
          <p:spPr>
            <a:xfrm>
              <a:off x="8902700" y="1900990"/>
              <a:ext cx="560066" cy="798376"/>
            </a:xfrm>
            <a:custGeom>
              <a:avLst/>
              <a:gdLst/>
              <a:ahLst/>
              <a:cxnLst>
                <a:cxn ang="0">
                  <a:pos x="wd2" y="hd2"/>
                </a:cxn>
                <a:cxn ang="5400000">
                  <a:pos x="wd2" y="hd2"/>
                </a:cxn>
                <a:cxn ang="10800000">
                  <a:pos x="wd2" y="hd2"/>
                </a:cxn>
                <a:cxn ang="16200000">
                  <a:pos x="wd2" y="hd2"/>
                </a:cxn>
              </a:cxnLst>
              <a:rect l="0" t="0" r="r" b="b"/>
              <a:pathLst>
                <a:path w="21600" h="21519" extrusionOk="0">
                  <a:moveTo>
                    <a:pt x="4506" y="9641"/>
                  </a:moveTo>
                  <a:cubicBezTo>
                    <a:pt x="4506" y="9504"/>
                    <a:pt x="4506" y="9401"/>
                    <a:pt x="4506" y="9264"/>
                  </a:cubicBezTo>
                  <a:lnTo>
                    <a:pt x="4506" y="4232"/>
                  </a:lnTo>
                  <a:cubicBezTo>
                    <a:pt x="4506" y="3239"/>
                    <a:pt x="4947" y="2349"/>
                    <a:pt x="5730" y="1631"/>
                  </a:cubicBezTo>
                  <a:cubicBezTo>
                    <a:pt x="6122" y="1254"/>
                    <a:pt x="7004" y="1459"/>
                    <a:pt x="7004" y="1939"/>
                  </a:cubicBezTo>
                  <a:lnTo>
                    <a:pt x="7004" y="3958"/>
                  </a:lnTo>
                  <a:cubicBezTo>
                    <a:pt x="7004" y="4266"/>
                    <a:pt x="7347" y="4506"/>
                    <a:pt x="7788" y="4506"/>
                  </a:cubicBezTo>
                  <a:cubicBezTo>
                    <a:pt x="8228" y="4506"/>
                    <a:pt x="8571" y="4266"/>
                    <a:pt x="8571" y="3958"/>
                  </a:cubicBezTo>
                  <a:lnTo>
                    <a:pt x="8571" y="501"/>
                  </a:lnTo>
                  <a:cubicBezTo>
                    <a:pt x="8571" y="261"/>
                    <a:pt x="8816" y="90"/>
                    <a:pt x="9110" y="22"/>
                  </a:cubicBezTo>
                  <a:cubicBezTo>
                    <a:pt x="9110" y="22"/>
                    <a:pt x="9110" y="22"/>
                    <a:pt x="9110" y="22"/>
                  </a:cubicBezTo>
                  <a:cubicBezTo>
                    <a:pt x="9551" y="-47"/>
                    <a:pt x="9992" y="193"/>
                    <a:pt x="9992" y="501"/>
                  </a:cubicBezTo>
                  <a:lnTo>
                    <a:pt x="9992" y="3958"/>
                  </a:lnTo>
                  <a:cubicBezTo>
                    <a:pt x="9992" y="4266"/>
                    <a:pt x="10335" y="4506"/>
                    <a:pt x="10775" y="4506"/>
                  </a:cubicBezTo>
                  <a:cubicBezTo>
                    <a:pt x="11216" y="4506"/>
                    <a:pt x="11559" y="4266"/>
                    <a:pt x="11559" y="3958"/>
                  </a:cubicBezTo>
                  <a:lnTo>
                    <a:pt x="11559" y="501"/>
                  </a:lnTo>
                  <a:cubicBezTo>
                    <a:pt x="11559" y="193"/>
                    <a:pt x="12000" y="-81"/>
                    <a:pt x="12441" y="22"/>
                  </a:cubicBezTo>
                  <a:cubicBezTo>
                    <a:pt x="12441" y="22"/>
                    <a:pt x="12441" y="22"/>
                    <a:pt x="12441" y="22"/>
                  </a:cubicBezTo>
                  <a:cubicBezTo>
                    <a:pt x="12735" y="90"/>
                    <a:pt x="12979" y="261"/>
                    <a:pt x="12979" y="501"/>
                  </a:cubicBezTo>
                  <a:lnTo>
                    <a:pt x="12979" y="3958"/>
                  </a:lnTo>
                  <a:cubicBezTo>
                    <a:pt x="12979" y="4266"/>
                    <a:pt x="13322" y="4506"/>
                    <a:pt x="13763" y="4506"/>
                  </a:cubicBezTo>
                  <a:cubicBezTo>
                    <a:pt x="14204" y="4506"/>
                    <a:pt x="14547" y="4266"/>
                    <a:pt x="14547" y="3958"/>
                  </a:cubicBezTo>
                  <a:lnTo>
                    <a:pt x="14547" y="1939"/>
                  </a:lnTo>
                  <a:cubicBezTo>
                    <a:pt x="14547" y="1459"/>
                    <a:pt x="15428" y="1254"/>
                    <a:pt x="15820" y="1631"/>
                  </a:cubicBezTo>
                  <a:cubicBezTo>
                    <a:pt x="16604" y="2349"/>
                    <a:pt x="17045" y="3274"/>
                    <a:pt x="17045" y="4232"/>
                  </a:cubicBezTo>
                  <a:lnTo>
                    <a:pt x="17045" y="9264"/>
                  </a:lnTo>
                  <a:cubicBezTo>
                    <a:pt x="17045" y="9401"/>
                    <a:pt x="17045" y="9504"/>
                    <a:pt x="17045" y="9641"/>
                  </a:cubicBezTo>
                  <a:cubicBezTo>
                    <a:pt x="16800" y="11831"/>
                    <a:pt x="13959" y="13475"/>
                    <a:pt x="10824" y="13475"/>
                  </a:cubicBezTo>
                  <a:lnTo>
                    <a:pt x="10824" y="13475"/>
                  </a:lnTo>
                  <a:cubicBezTo>
                    <a:pt x="7592" y="13509"/>
                    <a:pt x="4751" y="11866"/>
                    <a:pt x="4506" y="9641"/>
                  </a:cubicBezTo>
                  <a:close/>
                  <a:moveTo>
                    <a:pt x="12490" y="17377"/>
                  </a:moveTo>
                  <a:cubicBezTo>
                    <a:pt x="17633" y="16795"/>
                    <a:pt x="21600" y="13680"/>
                    <a:pt x="21600" y="9914"/>
                  </a:cubicBezTo>
                  <a:lnTo>
                    <a:pt x="21600" y="5259"/>
                  </a:lnTo>
                  <a:cubicBezTo>
                    <a:pt x="21600" y="4848"/>
                    <a:pt x="21257" y="4472"/>
                    <a:pt x="20718" y="4335"/>
                  </a:cubicBezTo>
                  <a:cubicBezTo>
                    <a:pt x="19837" y="4129"/>
                    <a:pt x="19004" y="4609"/>
                    <a:pt x="19004" y="5191"/>
                  </a:cubicBezTo>
                  <a:lnTo>
                    <a:pt x="19004" y="9915"/>
                  </a:lnTo>
                  <a:cubicBezTo>
                    <a:pt x="19004" y="10051"/>
                    <a:pt x="19004" y="10188"/>
                    <a:pt x="19004" y="10325"/>
                  </a:cubicBezTo>
                  <a:cubicBezTo>
                    <a:pt x="18710" y="13235"/>
                    <a:pt x="15086" y="15392"/>
                    <a:pt x="10922" y="15392"/>
                  </a:cubicBezTo>
                  <a:lnTo>
                    <a:pt x="10678" y="15392"/>
                  </a:lnTo>
                  <a:cubicBezTo>
                    <a:pt x="6514" y="15392"/>
                    <a:pt x="2890" y="13235"/>
                    <a:pt x="2596" y="10325"/>
                  </a:cubicBezTo>
                  <a:cubicBezTo>
                    <a:pt x="2596" y="10188"/>
                    <a:pt x="2596" y="10051"/>
                    <a:pt x="2596" y="9915"/>
                  </a:cubicBezTo>
                  <a:lnTo>
                    <a:pt x="2596" y="5259"/>
                  </a:lnTo>
                  <a:cubicBezTo>
                    <a:pt x="2596" y="4848"/>
                    <a:pt x="2253" y="4472"/>
                    <a:pt x="1714" y="4335"/>
                  </a:cubicBezTo>
                  <a:cubicBezTo>
                    <a:pt x="833" y="4129"/>
                    <a:pt x="0" y="4609"/>
                    <a:pt x="0" y="5191"/>
                  </a:cubicBezTo>
                  <a:lnTo>
                    <a:pt x="0" y="9915"/>
                  </a:lnTo>
                  <a:cubicBezTo>
                    <a:pt x="0" y="13680"/>
                    <a:pt x="3967" y="16795"/>
                    <a:pt x="9110" y="17377"/>
                  </a:cubicBezTo>
                  <a:cubicBezTo>
                    <a:pt x="9110" y="17377"/>
                    <a:pt x="9110" y="17377"/>
                    <a:pt x="9110" y="17377"/>
                  </a:cubicBezTo>
                  <a:lnTo>
                    <a:pt x="9110" y="19123"/>
                  </a:lnTo>
                  <a:cubicBezTo>
                    <a:pt x="9110" y="19123"/>
                    <a:pt x="9110" y="19123"/>
                    <a:pt x="9110" y="19123"/>
                  </a:cubicBezTo>
                  <a:lnTo>
                    <a:pt x="3772" y="19123"/>
                  </a:lnTo>
                  <a:cubicBezTo>
                    <a:pt x="2939" y="19123"/>
                    <a:pt x="2155" y="19534"/>
                    <a:pt x="2008" y="20116"/>
                  </a:cubicBezTo>
                  <a:cubicBezTo>
                    <a:pt x="1812" y="20869"/>
                    <a:pt x="2645" y="21519"/>
                    <a:pt x="3674" y="21519"/>
                  </a:cubicBezTo>
                  <a:lnTo>
                    <a:pt x="17976" y="21519"/>
                  </a:lnTo>
                  <a:cubicBezTo>
                    <a:pt x="18955" y="21519"/>
                    <a:pt x="19739" y="20971"/>
                    <a:pt x="19690" y="20252"/>
                  </a:cubicBezTo>
                  <a:cubicBezTo>
                    <a:pt x="19641" y="19602"/>
                    <a:pt x="18809" y="19123"/>
                    <a:pt x="17878" y="19123"/>
                  </a:cubicBezTo>
                  <a:lnTo>
                    <a:pt x="12539" y="19123"/>
                  </a:lnTo>
                  <a:cubicBezTo>
                    <a:pt x="12539" y="19123"/>
                    <a:pt x="12539" y="19123"/>
                    <a:pt x="12539" y="19123"/>
                  </a:cubicBezTo>
                  <a:lnTo>
                    <a:pt x="12490" y="17377"/>
                  </a:lnTo>
                  <a:cubicBezTo>
                    <a:pt x="12490" y="17377"/>
                    <a:pt x="12490" y="17377"/>
                    <a:pt x="12490" y="17377"/>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1135116" y="2791647"/>
            <a:ext cx="5263865" cy="1192935"/>
          </a:xfrm>
          <a:prstGeom prst="rect">
            <a:avLst/>
          </a:prstGeom>
        </p:spPr>
        <p:txBody>
          <a:bodyPr anchor="ctr">
            <a:noAutofit/>
          </a:bodyPr>
          <a:lstStyle>
            <a:lvl1pPr>
              <a:defRPr sz="4400">
                <a:solidFill>
                  <a:schemeClr val="accent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1135116" y="4130567"/>
            <a:ext cx="5108029" cy="1959084"/>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18" name="Group 17">
            <a:extLst>
              <a:ext uri="{FF2B5EF4-FFF2-40B4-BE49-F238E27FC236}">
                <a16:creationId xmlns:a16="http://schemas.microsoft.com/office/drawing/2014/main" id="{0603A8C8-8170-1D4F-8AE6-0E73B725DCA5}"/>
              </a:ext>
            </a:extLst>
          </p:cNvPr>
          <p:cNvGrpSpPr/>
          <p:nvPr userDrawn="1"/>
        </p:nvGrpSpPr>
        <p:grpSpPr>
          <a:xfrm>
            <a:off x="1" y="6227408"/>
            <a:ext cx="9144000" cy="630592"/>
            <a:chOff x="1" y="6227408"/>
            <a:chExt cx="9144000" cy="630592"/>
          </a:xfrm>
        </p:grpSpPr>
        <p:sp>
          <p:nvSpPr>
            <p:cNvPr id="19" name="Shape">
              <a:extLst>
                <a:ext uri="{FF2B5EF4-FFF2-40B4-BE49-F238E27FC236}">
                  <a16:creationId xmlns:a16="http://schemas.microsoft.com/office/drawing/2014/main" id="{0EEF1B27-65EE-1A4F-8F12-A9C0A09FB0BA}"/>
                </a:ext>
              </a:extLst>
            </p:cNvPr>
            <p:cNvSpPr/>
            <p:nvPr userDrawn="1"/>
          </p:nvSpPr>
          <p:spPr>
            <a:xfrm>
              <a:off x="3048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E1A50CD9-3FEB-C842-B70D-40126D4817F8}"/>
                </a:ext>
              </a:extLst>
            </p:cNvPr>
            <p:cNvSpPr/>
            <p:nvPr userDrawn="1"/>
          </p:nvSpPr>
          <p:spPr>
            <a:xfrm>
              <a:off x="762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13C4F7DB-22FE-3541-A918-95D241EFF6C1}"/>
                </a:ext>
              </a:extLst>
            </p:cNvPr>
            <p:cNvSpPr/>
            <p:nvPr userDrawn="1"/>
          </p:nvSpPr>
          <p:spPr>
            <a:xfrm>
              <a:off x="1" y="6227408"/>
              <a:ext cx="4566285" cy="630592"/>
            </a:xfrm>
            <a:custGeom>
              <a:avLst/>
              <a:gdLst/>
              <a:ahLst/>
              <a:cxnLst>
                <a:cxn ang="0">
                  <a:pos x="wd2" y="hd2"/>
                </a:cxn>
                <a:cxn ang="5400000">
                  <a:pos x="wd2" y="hd2"/>
                </a:cxn>
                <a:cxn ang="10800000">
                  <a:pos x="wd2" y="hd2"/>
                </a:cxn>
                <a:cxn ang="16200000">
                  <a:pos x="wd2" y="hd2"/>
                </a:cxn>
              </a:cxnLst>
              <a:rect l="0" t="0" r="r" b="b"/>
              <a:pathLst>
                <a:path w="21600" h="21217" extrusionOk="0">
                  <a:moveTo>
                    <a:pt x="20415" y="34"/>
                  </a:moveTo>
                  <a:lnTo>
                    <a:pt x="0" y="15673"/>
                  </a:lnTo>
                  <a:lnTo>
                    <a:pt x="0" y="21217"/>
                  </a:lnTo>
                  <a:lnTo>
                    <a:pt x="7182" y="21217"/>
                  </a:lnTo>
                  <a:lnTo>
                    <a:pt x="21600" y="21217"/>
                  </a:lnTo>
                  <a:lnTo>
                    <a:pt x="21600" y="7725"/>
                  </a:lnTo>
                  <a:cubicBezTo>
                    <a:pt x="21595" y="3174"/>
                    <a:pt x="21050" y="-383"/>
                    <a:pt x="20415" y="3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4C3D2667-E19B-C14F-9C60-E154F5955E8E}"/>
                </a:ext>
              </a:extLst>
            </p:cNvPr>
            <p:cNvSpPr/>
            <p:nvPr userDrawn="1"/>
          </p:nvSpPr>
          <p:spPr>
            <a:xfrm>
              <a:off x="1" y="6227410"/>
              <a:ext cx="2283143" cy="630590"/>
            </a:xfrm>
            <a:custGeom>
              <a:avLst/>
              <a:gdLst/>
              <a:ahLst/>
              <a:cxnLst>
                <a:cxn ang="0">
                  <a:pos x="wd2" y="hd2"/>
                </a:cxn>
                <a:cxn ang="5400000">
                  <a:pos x="wd2" y="hd2"/>
                </a:cxn>
                <a:cxn ang="10800000">
                  <a:pos x="wd2" y="hd2"/>
                </a:cxn>
                <a:cxn ang="16200000">
                  <a:pos x="wd2" y="hd2"/>
                </a:cxn>
              </a:cxnLst>
              <a:rect l="0" t="0" r="r" b="b"/>
              <a:pathLst>
                <a:path w="21600" h="21217" extrusionOk="0">
                  <a:moveTo>
                    <a:pt x="19230" y="34"/>
                  </a:moveTo>
                  <a:lnTo>
                    <a:pt x="0" y="7405"/>
                  </a:lnTo>
                  <a:lnTo>
                    <a:pt x="0" y="21217"/>
                  </a:lnTo>
                  <a:lnTo>
                    <a:pt x="21600" y="21217"/>
                  </a:lnTo>
                  <a:lnTo>
                    <a:pt x="21600" y="7725"/>
                  </a:lnTo>
                  <a:cubicBezTo>
                    <a:pt x="21600" y="3174"/>
                    <a:pt x="20501" y="-383"/>
                    <a:pt x="19230" y="34"/>
                  </a:cubicBezTo>
                  <a:close/>
                </a:path>
              </a:pathLst>
            </a:custGeom>
            <a:solidFill>
              <a:schemeClr val="tx1">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835D5A0-C960-B14A-AFA4-1EE820D65008}"/>
              </a:ext>
            </a:extLst>
          </p:cNvPr>
          <p:cNvGrpSpPr/>
          <p:nvPr userDrawn="1"/>
        </p:nvGrpSpPr>
        <p:grpSpPr>
          <a:xfrm>
            <a:off x="0" y="1150882"/>
            <a:ext cx="7558130" cy="5707117"/>
            <a:chOff x="0" y="-651710"/>
            <a:chExt cx="9945366" cy="7509710"/>
          </a:xfrm>
        </p:grpSpPr>
        <p:sp>
          <p:nvSpPr>
            <p:cNvPr id="15" name="Shape">
              <a:extLst>
                <a:ext uri="{FF2B5EF4-FFF2-40B4-BE49-F238E27FC236}">
                  <a16:creationId xmlns:a16="http://schemas.microsoft.com/office/drawing/2014/main" id="{CF9DCA71-9D6C-0E40-A0FE-5BA52BAC61CF}"/>
                </a:ext>
              </a:extLst>
            </p:cNvPr>
            <p:cNvSpPr/>
            <p:nvPr userDrawn="1"/>
          </p:nvSpPr>
          <p:spPr>
            <a:xfrm>
              <a:off x="0" y="-651710"/>
              <a:ext cx="8437880" cy="7509710"/>
            </a:xfrm>
            <a:custGeom>
              <a:avLst/>
              <a:gdLst/>
              <a:ahLst/>
              <a:cxnLst>
                <a:cxn ang="0">
                  <a:pos x="wd2" y="hd2"/>
                </a:cxn>
                <a:cxn ang="5400000">
                  <a:pos x="wd2" y="hd2"/>
                </a:cxn>
                <a:cxn ang="10800000">
                  <a:pos x="wd2" y="hd2"/>
                </a:cxn>
                <a:cxn ang="16200000">
                  <a:pos x="wd2" y="hd2"/>
                </a:cxn>
              </a:cxnLst>
              <a:rect l="0" t="0" r="r" b="b"/>
              <a:pathLst>
                <a:path w="21600" h="21510" extrusionOk="0">
                  <a:moveTo>
                    <a:pt x="21600" y="21510"/>
                  </a:moveTo>
                  <a:lnTo>
                    <a:pt x="0" y="21510"/>
                  </a:lnTo>
                  <a:lnTo>
                    <a:pt x="0" y="2089"/>
                  </a:lnTo>
                  <a:lnTo>
                    <a:pt x="19825" y="8"/>
                  </a:lnTo>
                  <a:cubicBezTo>
                    <a:pt x="20777" y="-90"/>
                    <a:pt x="21600" y="747"/>
                    <a:pt x="21600" y="1816"/>
                  </a:cubicBezTo>
                  <a:lnTo>
                    <a:pt x="21600" y="2151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0230EE6-6CE4-0547-B9A7-D8C647113535}"/>
                </a:ext>
              </a:extLst>
            </p:cNvPr>
            <p:cNvSpPr/>
            <p:nvPr userDrawn="1"/>
          </p:nvSpPr>
          <p:spPr>
            <a:xfrm>
              <a:off x="1041401" y="1507290"/>
              <a:ext cx="8903965" cy="1569723"/>
            </a:xfrm>
            <a:custGeom>
              <a:avLst/>
              <a:gdLst/>
              <a:ahLst/>
              <a:cxnLst>
                <a:cxn ang="0">
                  <a:pos x="wd2" y="hd2"/>
                </a:cxn>
                <a:cxn ang="5400000">
                  <a:pos x="wd2" y="hd2"/>
                </a:cxn>
                <a:cxn ang="10800000">
                  <a:pos x="wd2" y="hd2"/>
                </a:cxn>
                <a:cxn ang="16200000">
                  <a:pos x="wd2" y="hd2"/>
                </a:cxn>
              </a:cxnLst>
              <a:rect l="0" t="0" r="r" b="b"/>
              <a:pathLst>
                <a:path w="21600" h="21600" extrusionOk="0">
                  <a:moveTo>
                    <a:pt x="19696" y="21600"/>
                  </a:moveTo>
                  <a:lnTo>
                    <a:pt x="1904" y="21600"/>
                  </a:lnTo>
                  <a:cubicBezTo>
                    <a:pt x="853" y="21600"/>
                    <a:pt x="0" y="16759"/>
                    <a:pt x="0" y="10800"/>
                  </a:cubicBezTo>
                  <a:lnTo>
                    <a:pt x="0" y="10800"/>
                  </a:lnTo>
                  <a:cubicBezTo>
                    <a:pt x="0" y="4841"/>
                    <a:pt x="853" y="0"/>
                    <a:pt x="1904" y="0"/>
                  </a:cubicBezTo>
                  <a:lnTo>
                    <a:pt x="19696" y="0"/>
                  </a:lnTo>
                  <a:cubicBezTo>
                    <a:pt x="20747" y="0"/>
                    <a:pt x="21600" y="4841"/>
                    <a:pt x="21600" y="10800"/>
                  </a:cubicBezTo>
                  <a:lnTo>
                    <a:pt x="21600" y="10800"/>
                  </a:lnTo>
                  <a:cubicBezTo>
                    <a:pt x="21600" y="16759"/>
                    <a:pt x="20750" y="21600"/>
                    <a:pt x="19696"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75B8C194-5D11-C744-9A80-74532F5F72A1}"/>
                </a:ext>
              </a:extLst>
            </p:cNvPr>
            <p:cNvSpPr/>
            <p:nvPr userDrawn="1"/>
          </p:nvSpPr>
          <p:spPr>
            <a:xfrm>
              <a:off x="8902700" y="1900990"/>
              <a:ext cx="560066" cy="798376"/>
            </a:xfrm>
            <a:custGeom>
              <a:avLst/>
              <a:gdLst/>
              <a:ahLst/>
              <a:cxnLst>
                <a:cxn ang="0">
                  <a:pos x="wd2" y="hd2"/>
                </a:cxn>
                <a:cxn ang="5400000">
                  <a:pos x="wd2" y="hd2"/>
                </a:cxn>
                <a:cxn ang="10800000">
                  <a:pos x="wd2" y="hd2"/>
                </a:cxn>
                <a:cxn ang="16200000">
                  <a:pos x="wd2" y="hd2"/>
                </a:cxn>
              </a:cxnLst>
              <a:rect l="0" t="0" r="r" b="b"/>
              <a:pathLst>
                <a:path w="21600" h="21519" extrusionOk="0">
                  <a:moveTo>
                    <a:pt x="4506" y="9641"/>
                  </a:moveTo>
                  <a:cubicBezTo>
                    <a:pt x="4506" y="9504"/>
                    <a:pt x="4506" y="9401"/>
                    <a:pt x="4506" y="9264"/>
                  </a:cubicBezTo>
                  <a:lnTo>
                    <a:pt x="4506" y="4232"/>
                  </a:lnTo>
                  <a:cubicBezTo>
                    <a:pt x="4506" y="3239"/>
                    <a:pt x="4947" y="2349"/>
                    <a:pt x="5730" y="1631"/>
                  </a:cubicBezTo>
                  <a:cubicBezTo>
                    <a:pt x="6122" y="1254"/>
                    <a:pt x="7004" y="1459"/>
                    <a:pt x="7004" y="1939"/>
                  </a:cubicBezTo>
                  <a:lnTo>
                    <a:pt x="7004" y="3958"/>
                  </a:lnTo>
                  <a:cubicBezTo>
                    <a:pt x="7004" y="4266"/>
                    <a:pt x="7347" y="4506"/>
                    <a:pt x="7788" y="4506"/>
                  </a:cubicBezTo>
                  <a:cubicBezTo>
                    <a:pt x="8228" y="4506"/>
                    <a:pt x="8571" y="4266"/>
                    <a:pt x="8571" y="3958"/>
                  </a:cubicBezTo>
                  <a:lnTo>
                    <a:pt x="8571" y="501"/>
                  </a:lnTo>
                  <a:cubicBezTo>
                    <a:pt x="8571" y="261"/>
                    <a:pt x="8816" y="90"/>
                    <a:pt x="9110" y="22"/>
                  </a:cubicBezTo>
                  <a:cubicBezTo>
                    <a:pt x="9110" y="22"/>
                    <a:pt x="9110" y="22"/>
                    <a:pt x="9110" y="22"/>
                  </a:cubicBezTo>
                  <a:cubicBezTo>
                    <a:pt x="9551" y="-47"/>
                    <a:pt x="9992" y="193"/>
                    <a:pt x="9992" y="501"/>
                  </a:cubicBezTo>
                  <a:lnTo>
                    <a:pt x="9992" y="3958"/>
                  </a:lnTo>
                  <a:cubicBezTo>
                    <a:pt x="9992" y="4266"/>
                    <a:pt x="10335" y="4506"/>
                    <a:pt x="10775" y="4506"/>
                  </a:cubicBezTo>
                  <a:cubicBezTo>
                    <a:pt x="11216" y="4506"/>
                    <a:pt x="11559" y="4266"/>
                    <a:pt x="11559" y="3958"/>
                  </a:cubicBezTo>
                  <a:lnTo>
                    <a:pt x="11559" y="501"/>
                  </a:lnTo>
                  <a:cubicBezTo>
                    <a:pt x="11559" y="193"/>
                    <a:pt x="12000" y="-81"/>
                    <a:pt x="12441" y="22"/>
                  </a:cubicBezTo>
                  <a:cubicBezTo>
                    <a:pt x="12441" y="22"/>
                    <a:pt x="12441" y="22"/>
                    <a:pt x="12441" y="22"/>
                  </a:cubicBezTo>
                  <a:cubicBezTo>
                    <a:pt x="12735" y="90"/>
                    <a:pt x="12979" y="261"/>
                    <a:pt x="12979" y="501"/>
                  </a:cubicBezTo>
                  <a:lnTo>
                    <a:pt x="12979" y="3958"/>
                  </a:lnTo>
                  <a:cubicBezTo>
                    <a:pt x="12979" y="4266"/>
                    <a:pt x="13322" y="4506"/>
                    <a:pt x="13763" y="4506"/>
                  </a:cubicBezTo>
                  <a:cubicBezTo>
                    <a:pt x="14204" y="4506"/>
                    <a:pt x="14547" y="4266"/>
                    <a:pt x="14547" y="3958"/>
                  </a:cubicBezTo>
                  <a:lnTo>
                    <a:pt x="14547" y="1939"/>
                  </a:lnTo>
                  <a:cubicBezTo>
                    <a:pt x="14547" y="1459"/>
                    <a:pt x="15428" y="1254"/>
                    <a:pt x="15820" y="1631"/>
                  </a:cubicBezTo>
                  <a:cubicBezTo>
                    <a:pt x="16604" y="2349"/>
                    <a:pt x="17045" y="3274"/>
                    <a:pt x="17045" y="4232"/>
                  </a:cubicBezTo>
                  <a:lnTo>
                    <a:pt x="17045" y="9264"/>
                  </a:lnTo>
                  <a:cubicBezTo>
                    <a:pt x="17045" y="9401"/>
                    <a:pt x="17045" y="9504"/>
                    <a:pt x="17045" y="9641"/>
                  </a:cubicBezTo>
                  <a:cubicBezTo>
                    <a:pt x="16800" y="11831"/>
                    <a:pt x="13959" y="13475"/>
                    <a:pt x="10824" y="13475"/>
                  </a:cubicBezTo>
                  <a:lnTo>
                    <a:pt x="10824" y="13475"/>
                  </a:lnTo>
                  <a:cubicBezTo>
                    <a:pt x="7592" y="13509"/>
                    <a:pt x="4751" y="11866"/>
                    <a:pt x="4506" y="9641"/>
                  </a:cubicBezTo>
                  <a:close/>
                  <a:moveTo>
                    <a:pt x="12490" y="17377"/>
                  </a:moveTo>
                  <a:cubicBezTo>
                    <a:pt x="17633" y="16795"/>
                    <a:pt x="21600" y="13680"/>
                    <a:pt x="21600" y="9914"/>
                  </a:cubicBezTo>
                  <a:lnTo>
                    <a:pt x="21600" y="5259"/>
                  </a:lnTo>
                  <a:cubicBezTo>
                    <a:pt x="21600" y="4848"/>
                    <a:pt x="21257" y="4472"/>
                    <a:pt x="20718" y="4335"/>
                  </a:cubicBezTo>
                  <a:cubicBezTo>
                    <a:pt x="19837" y="4129"/>
                    <a:pt x="19004" y="4609"/>
                    <a:pt x="19004" y="5191"/>
                  </a:cubicBezTo>
                  <a:lnTo>
                    <a:pt x="19004" y="9915"/>
                  </a:lnTo>
                  <a:cubicBezTo>
                    <a:pt x="19004" y="10051"/>
                    <a:pt x="19004" y="10188"/>
                    <a:pt x="19004" y="10325"/>
                  </a:cubicBezTo>
                  <a:cubicBezTo>
                    <a:pt x="18710" y="13235"/>
                    <a:pt x="15086" y="15392"/>
                    <a:pt x="10922" y="15392"/>
                  </a:cubicBezTo>
                  <a:lnTo>
                    <a:pt x="10678" y="15392"/>
                  </a:lnTo>
                  <a:cubicBezTo>
                    <a:pt x="6514" y="15392"/>
                    <a:pt x="2890" y="13235"/>
                    <a:pt x="2596" y="10325"/>
                  </a:cubicBezTo>
                  <a:cubicBezTo>
                    <a:pt x="2596" y="10188"/>
                    <a:pt x="2596" y="10051"/>
                    <a:pt x="2596" y="9915"/>
                  </a:cubicBezTo>
                  <a:lnTo>
                    <a:pt x="2596" y="5259"/>
                  </a:lnTo>
                  <a:cubicBezTo>
                    <a:pt x="2596" y="4848"/>
                    <a:pt x="2253" y="4472"/>
                    <a:pt x="1714" y="4335"/>
                  </a:cubicBezTo>
                  <a:cubicBezTo>
                    <a:pt x="833" y="4129"/>
                    <a:pt x="0" y="4609"/>
                    <a:pt x="0" y="5191"/>
                  </a:cubicBezTo>
                  <a:lnTo>
                    <a:pt x="0" y="9915"/>
                  </a:lnTo>
                  <a:cubicBezTo>
                    <a:pt x="0" y="13680"/>
                    <a:pt x="3967" y="16795"/>
                    <a:pt x="9110" y="17377"/>
                  </a:cubicBezTo>
                  <a:cubicBezTo>
                    <a:pt x="9110" y="17377"/>
                    <a:pt x="9110" y="17377"/>
                    <a:pt x="9110" y="17377"/>
                  </a:cubicBezTo>
                  <a:lnTo>
                    <a:pt x="9110" y="19123"/>
                  </a:lnTo>
                  <a:cubicBezTo>
                    <a:pt x="9110" y="19123"/>
                    <a:pt x="9110" y="19123"/>
                    <a:pt x="9110" y="19123"/>
                  </a:cubicBezTo>
                  <a:lnTo>
                    <a:pt x="3772" y="19123"/>
                  </a:lnTo>
                  <a:cubicBezTo>
                    <a:pt x="2939" y="19123"/>
                    <a:pt x="2155" y="19534"/>
                    <a:pt x="2008" y="20116"/>
                  </a:cubicBezTo>
                  <a:cubicBezTo>
                    <a:pt x="1812" y="20869"/>
                    <a:pt x="2645" y="21519"/>
                    <a:pt x="3674" y="21519"/>
                  </a:cubicBezTo>
                  <a:lnTo>
                    <a:pt x="17976" y="21519"/>
                  </a:lnTo>
                  <a:cubicBezTo>
                    <a:pt x="18955" y="21519"/>
                    <a:pt x="19739" y="20971"/>
                    <a:pt x="19690" y="20252"/>
                  </a:cubicBezTo>
                  <a:cubicBezTo>
                    <a:pt x="19641" y="19602"/>
                    <a:pt x="18809" y="19123"/>
                    <a:pt x="17878" y="19123"/>
                  </a:cubicBezTo>
                  <a:lnTo>
                    <a:pt x="12539" y="19123"/>
                  </a:lnTo>
                  <a:cubicBezTo>
                    <a:pt x="12539" y="19123"/>
                    <a:pt x="12539" y="19123"/>
                    <a:pt x="12539" y="19123"/>
                  </a:cubicBezTo>
                  <a:lnTo>
                    <a:pt x="12490" y="17377"/>
                  </a:lnTo>
                  <a:cubicBezTo>
                    <a:pt x="12490" y="17377"/>
                    <a:pt x="12490" y="17377"/>
                    <a:pt x="12490" y="1737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1135116" y="2791647"/>
            <a:ext cx="5263865" cy="1192935"/>
          </a:xfrm>
          <a:prstGeom prst="rect">
            <a:avLst/>
          </a:prstGeom>
        </p:spPr>
        <p:txBody>
          <a:bodyPr anchor="ctr">
            <a:noAutofit/>
          </a:bodyPr>
          <a:lstStyle>
            <a:lvl1pPr>
              <a:defRPr sz="44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1135116" y="4130567"/>
            <a:ext cx="5108029" cy="1959084"/>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18" name="Group 17">
            <a:extLst>
              <a:ext uri="{FF2B5EF4-FFF2-40B4-BE49-F238E27FC236}">
                <a16:creationId xmlns:a16="http://schemas.microsoft.com/office/drawing/2014/main" id="{0603A8C8-8170-1D4F-8AE6-0E73B725DCA5}"/>
              </a:ext>
            </a:extLst>
          </p:cNvPr>
          <p:cNvGrpSpPr/>
          <p:nvPr userDrawn="1"/>
        </p:nvGrpSpPr>
        <p:grpSpPr>
          <a:xfrm>
            <a:off x="1" y="6227408"/>
            <a:ext cx="9144000" cy="630592"/>
            <a:chOff x="1" y="6227408"/>
            <a:chExt cx="9144000" cy="630592"/>
          </a:xfrm>
        </p:grpSpPr>
        <p:sp>
          <p:nvSpPr>
            <p:cNvPr id="19" name="Shape">
              <a:extLst>
                <a:ext uri="{FF2B5EF4-FFF2-40B4-BE49-F238E27FC236}">
                  <a16:creationId xmlns:a16="http://schemas.microsoft.com/office/drawing/2014/main" id="{0EEF1B27-65EE-1A4F-8F12-A9C0A09FB0BA}"/>
                </a:ext>
              </a:extLst>
            </p:cNvPr>
            <p:cNvSpPr/>
            <p:nvPr userDrawn="1"/>
          </p:nvSpPr>
          <p:spPr>
            <a:xfrm>
              <a:off x="3048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E1A50CD9-3FEB-C842-B70D-40126D4817F8}"/>
                </a:ext>
              </a:extLst>
            </p:cNvPr>
            <p:cNvSpPr/>
            <p:nvPr userDrawn="1"/>
          </p:nvSpPr>
          <p:spPr>
            <a:xfrm>
              <a:off x="762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13C4F7DB-22FE-3541-A918-95D241EFF6C1}"/>
                </a:ext>
              </a:extLst>
            </p:cNvPr>
            <p:cNvSpPr/>
            <p:nvPr userDrawn="1"/>
          </p:nvSpPr>
          <p:spPr>
            <a:xfrm>
              <a:off x="1" y="6227408"/>
              <a:ext cx="4566285" cy="630592"/>
            </a:xfrm>
            <a:custGeom>
              <a:avLst/>
              <a:gdLst/>
              <a:ahLst/>
              <a:cxnLst>
                <a:cxn ang="0">
                  <a:pos x="wd2" y="hd2"/>
                </a:cxn>
                <a:cxn ang="5400000">
                  <a:pos x="wd2" y="hd2"/>
                </a:cxn>
                <a:cxn ang="10800000">
                  <a:pos x="wd2" y="hd2"/>
                </a:cxn>
                <a:cxn ang="16200000">
                  <a:pos x="wd2" y="hd2"/>
                </a:cxn>
              </a:cxnLst>
              <a:rect l="0" t="0" r="r" b="b"/>
              <a:pathLst>
                <a:path w="21600" h="21217" extrusionOk="0">
                  <a:moveTo>
                    <a:pt x="20415" y="34"/>
                  </a:moveTo>
                  <a:lnTo>
                    <a:pt x="0" y="15673"/>
                  </a:lnTo>
                  <a:lnTo>
                    <a:pt x="0" y="21217"/>
                  </a:lnTo>
                  <a:lnTo>
                    <a:pt x="7182" y="21217"/>
                  </a:lnTo>
                  <a:lnTo>
                    <a:pt x="21600" y="21217"/>
                  </a:lnTo>
                  <a:lnTo>
                    <a:pt x="21600" y="7725"/>
                  </a:lnTo>
                  <a:cubicBezTo>
                    <a:pt x="21595" y="3174"/>
                    <a:pt x="21050" y="-383"/>
                    <a:pt x="20415" y="34"/>
                  </a:cubicBezTo>
                  <a:close/>
                </a:path>
              </a:pathLst>
            </a:custGeom>
            <a:solidFill>
              <a:schemeClr val="tx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4C3D2667-E19B-C14F-9C60-E154F5955E8E}"/>
                </a:ext>
              </a:extLst>
            </p:cNvPr>
            <p:cNvSpPr/>
            <p:nvPr userDrawn="1"/>
          </p:nvSpPr>
          <p:spPr>
            <a:xfrm>
              <a:off x="1" y="6227410"/>
              <a:ext cx="2283143" cy="630590"/>
            </a:xfrm>
            <a:custGeom>
              <a:avLst/>
              <a:gdLst/>
              <a:ahLst/>
              <a:cxnLst>
                <a:cxn ang="0">
                  <a:pos x="wd2" y="hd2"/>
                </a:cxn>
                <a:cxn ang="5400000">
                  <a:pos x="wd2" y="hd2"/>
                </a:cxn>
                <a:cxn ang="10800000">
                  <a:pos x="wd2" y="hd2"/>
                </a:cxn>
                <a:cxn ang="16200000">
                  <a:pos x="wd2" y="hd2"/>
                </a:cxn>
              </a:cxnLst>
              <a:rect l="0" t="0" r="r" b="b"/>
              <a:pathLst>
                <a:path w="21600" h="21217" extrusionOk="0">
                  <a:moveTo>
                    <a:pt x="19230" y="34"/>
                  </a:moveTo>
                  <a:lnTo>
                    <a:pt x="0" y="7405"/>
                  </a:lnTo>
                  <a:lnTo>
                    <a:pt x="0" y="21217"/>
                  </a:lnTo>
                  <a:lnTo>
                    <a:pt x="21600" y="21217"/>
                  </a:lnTo>
                  <a:lnTo>
                    <a:pt x="21600" y="7725"/>
                  </a:lnTo>
                  <a:cubicBezTo>
                    <a:pt x="21600" y="3174"/>
                    <a:pt x="20501" y="-383"/>
                    <a:pt x="19230" y="3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51953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835D5A0-C960-B14A-AFA4-1EE820D65008}"/>
              </a:ext>
            </a:extLst>
          </p:cNvPr>
          <p:cNvGrpSpPr/>
          <p:nvPr userDrawn="1"/>
        </p:nvGrpSpPr>
        <p:grpSpPr>
          <a:xfrm>
            <a:off x="0" y="1150882"/>
            <a:ext cx="7558130" cy="5707117"/>
            <a:chOff x="0" y="-651710"/>
            <a:chExt cx="9945366" cy="7509710"/>
          </a:xfrm>
        </p:grpSpPr>
        <p:sp>
          <p:nvSpPr>
            <p:cNvPr id="15" name="Shape">
              <a:extLst>
                <a:ext uri="{FF2B5EF4-FFF2-40B4-BE49-F238E27FC236}">
                  <a16:creationId xmlns:a16="http://schemas.microsoft.com/office/drawing/2014/main" id="{CF9DCA71-9D6C-0E40-A0FE-5BA52BAC61CF}"/>
                </a:ext>
              </a:extLst>
            </p:cNvPr>
            <p:cNvSpPr/>
            <p:nvPr userDrawn="1"/>
          </p:nvSpPr>
          <p:spPr>
            <a:xfrm>
              <a:off x="0" y="-651710"/>
              <a:ext cx="8437880" cy="7509710"/>
            </a:xfrm>
            <a:custGeom>
              <a:avLst/>
              <a:gdLst/>
              <a:ahLst/>
              <a:cxnLst>
                <a:cxn ang="0">
                  <a:pos x="wd2" y="hd2"/>
                </a:cxn>
                <a:cxn ang="5400000">
                  <a:pos x="wd2" y="hd2"/>
                </a:cxn>
                <a:cxn ang="10800000">
                  <a:pos x="wd2" y="hd2"/>
                </a:cxn>
                <a:cxn ang="16200000">
                  <a:pos x="wd2" y="hd2"/>
                </a:cxn>
              </a:cxnLst>
              <a:rect l="0" t="0" r="r" b="b"/>
              <a:pathLst>
                <a:path w="21600" h="21510" extrusionOk="0">
                  <a:moveTo>
                    <a:pt x="21600" y="21510"/>
                  </a:moveTo>
                  <a:lnTo>
                    <a:pt x="0" y="21510"/>
                  </a:lnTo>
                  <a:lnTo>
                    <a:pt x="0" y="2089"/>
                  </a:lnTo>
                  <a:lnTo>
                    <a:pt x="19825" y="8"/>
                  </a:lnTo>
                  <a:cubicBezTo>
                    <a:pt x="20777" y="-90"/>
                    <a:pt x="21600" y="747"/>
                    <a:pt x="21600" y="1816"/>
                  </a:cubicBezTo>
                  <a:lnTo>
                    <a:pt x="21600" y="2151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0230EE6-6CE4-0547-B9A7-D8C647113535}"/>
                </a:ext>
              </a:extLst>
            </p:cNvPr>
            <p:cNvSpPr/>
            <p:nvPr userDrawn="1"/>
          </p:nvSpPr>
          <p:spPr>
            <a:xfrm>
              <a:off x="1041401" y="1507290"/>
              <a:ext cx="8903965" cy="1569723"/>
            </a:xfrm>
            <a:custGeom>
              <a:avLst/>
              <a:gdLst/>
              <a:ahLst/>
              <a:cxnLst>
                <a:cxn ang="0">
                  <a:pos x="wd2" y="hd2"/>
                </a:cxn>
                <a:cxn ang="5400000">
                  <a:pos x="wd2" y="hd2"/>
                </a:cxn>
                <a:cxn ang="10800000">
                  <a:pos x="wd2" y="hd2"/>
                </a:cxn>
                <a:cxn ang="16200000">
                  <a:pos x="wd2" y="hd2"/>
                </a:cxn>
              </a:cxnLst>
              <a:rect l="0" t="0" r="r" b="b"/>
              <a:pathLst>
                <a:path w="21600" h="21600" extrusionOk="0">
                  <a:moveTo>
                    <a:pt x="19696" y="21600"/>
                  </a:moveTo>
                  <a:lnTo>
                    <a:pt x="1904" y="21600"/>
                  </a:lnTo>
                  <a:cubicBezTo>
                    <a:pt x="853" y="21600"/>
                    <a:pt x="0" y="16759"/>
                    <a:pt x="0" y="10800"/>
                  </a:cubicBezTo>
                  <a:lnTo>
                    <a:pt x="0" y="10800"/>
                  </a:lnTo>
                  <a:cubicBezTo>
                    <a:pt x="0" y="4841"/>
                    <a:pt x="853" y="0"/>
                    <a:pt x="1904" y="0"/>
                  </a:cubicBezTo>
                  <a:lnTo>
                    <a:pt x="19696" y="0"/>
                  </a:lnTo>
                  <a:cubicBezTo>
                    <a:pt x="20747" y="0"/>
                    <a:pt x="21600" y="4841"/>
                    <a:pt x="21600" y="10800"/>
                  </a:cubicBezTo>
                  <a:lnTo>
                    <a:pt x="21600" y="10800"/>
                  </a:lnTo>
                  <a:cubicBezTo>
                    <a:pt x="21600" y="16759"/>
                    <a:pt x="20750" y="21600"/>
                    <a:pt x="19696"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75B8C194-5D11-C744-9A80-74532F5F72A1}"/>
                </a:ext>
              </a:extLst>
            </p:cNvPr>
            <p:cNvSpPr/>
            <p:nvPr userDrawn="1"/>
          </p:nvSpPr>
          <p:spPr>
            <a:xfrm>
              <a:off x="8902700" y="1900990"/>
              <a:ext cx="560066" cy="798376"/>
            </a:xfrm>
            <a:custGeom>
              <a:avLst/>
              <a:gdLst/>
              <a:ahLst/>
              <a:cxnLst>
                <a:cxn ang="0">
                  <a:pos x="wd2" y="hd2"/>
                </a:cxn>
                <a:cxn ang="5400000">
                  <a:pos x="wd2" y="hd2"/>
                </a:cxn>
                <a:cxn ang="10800000">
                  <a:pos x="wd2" y="hd2"/>
                </a:cxn>
                <a:cxn ang="16200000">
                  <a:pos x="wd2" y="hd2"/>
                </a:cxn>
              </a:cxnLst>
              <a:rect l="0" t="0" r="r" b="b"/>
              <a:pathLst>
                <a:path w="21600" h="21519" extrusionOk="0">
                  <a:moveTo>
                    <a:pt x="4506" y="9641"/>
                  </a:moveTo>
                  <a:cubicBezTo>
                    <a:pt x="4506" y="9504"/>
                    <a:pt x="4506" y="9401"/>
                    <a:pt x="4506" y="9264"/>
                  </a:cubicBezTo>
                  <a:lnTo>
                    <a:pt x="4506" y="4232"/>
                  </a:lnTo>
                  <a:cubicBezTo>
                    <a:pt x="4506" y="3239"/>
                    <a:pt x="4947" y="2349"/>
                    <a:pt x="5730" y="1631"/>
                  </a:cubicBezTo>
                  <a:cubicBezTo>
                    <a:pt x="6122" y="1254"/>
                    <a:pt x="7004" y="1459"/>
                    <a:pt x="7004" y="1939"/>
                  </a:cubicBezTo>
                  <a:lnTo>
                    <a:pt x="7004" y="3958"/>
                  </a:lnTo>
                  <a:cubicBezTo>
                    <a:pt x="7004" y="4266"/>
                    <a:pt x="7347" y="4506"/>
                    <a:pt x="7788" y="4506"/>
                  </a:cubicBezTo>
                  <a:cubicBezTo>
                    <a:pt x="8228" y="4506"/>
                    <a:pt x="8571" y="4266"/>
                    <a:pt x="8571" y="3958"/>
                  </a:cubicBezTo>
                  <a:lnTo>
                    <a:pt x="8571" y="501"/>
                  </a:lnTo>
                  <a:cubicBezTo>
                    <a:pt x="8571" y="261"/>
                    <a:pt x="8816" y="90"/>
                    <a:pt x="9110" y="22"/>
                  </a:cubicBezTo>
                  <a:cubicBezTo>
                    <a:pt x="9110" y="22"/>
                    <a:pt x="9110" y="22"/>
                    <a:pt x="9110" y="22"/>
                  </a:cubicBezTo>
                  <a:cubicBezTo>
                    <a:pt x="9551" y="-47"/>
                    <a:pt x="9992" y="193"/>
                    <a:pt x="9992" y="501"/>
                  </a:cubicBezTo>
                  <a:lnTo>
                    <a:pt x="9992" y="3958"/>
                  </a:lnTo>
                  <a:cubicBezTo>
                    <a:pt x="9992" y="4266"/>
                    <a:pt x="10335" y="4506"/>
                    <a:pt x="10775" y="4506"/>
                  </a:cubicBezTo>
                  <a:cubicBezTo>
                    <a:pt x="11216" y="4506"/>
                    <a:pt x="11559" y="4266"/>
                    <a:pt x="11559" y="3958"/>
                  </a:cubicBezTo>
                  <a:lnTo>
                    <a:pt x="11559" y="501"/>
                  </a:lnTo>
                  <a:cubicBezTo>
                    <a:pt x="11559" y="193"/>
                    <a:pt x="12000" y="-81"/>
                    <a:pt x="12441" y="22"/>
                  </a:cubicBezTo>
                  <a:cubicBezTo>
                    <a:pt x="12441" y="22"/>
                    <a:pt x="12441" y="22"/>
                    <a:pt x="12441" y="22"/>
                  </a:cubicBezTo>
                  <a:cubicBezTo>
                    <a:pt x="12735" y="90"/>
                    <a:pt x="12979" y="261"/>
                    <a:pt x="12979" y="501"/>
                  </a:cubicBezTo>
                  <a:lnTo>
                    <a:pt x="12979" y="3958"/>
                  </a:lnTo>
                  <a:cubicBezTo>
                    <a:pt x="12979" y="4266"/>
                    <a:pt x="13322" y="4506"/>
                    <a:pt x="13763" y="4506"/>
                  </a:cubicBezTo>
                  <a:cubicBezTo>
                    <a:pt x="14204" y="4506"/>
                    <a:pt x="14547" y="4266"/>
                    <a:pt x="14547" y="3958"/>
                  </a:cubicBezTo>
                  <a:lnTo>
                    <a:pt x="14547" y="1939"/>
                  </a:lnTo>
                  <a:cubicBezTo>
                    <a:pt x="14547" y="1459"/>
                    <a:pt x="15428" y="1254"/>
                    <a:pt x="15820" y="1631"/>
                  </a:cubicBezTo>
                  <a:cubicBezTo>
                    <a:pt x="16604" y="2349"/>
                    <a:pt x="17045" y="3274"/>
                    <a:pt x="17045" y="4232"/>
                  </a:cubicBezTo>
                  <a:lnTo>
                    <a:pt x="17045" y="9264"/>
                  </a:lnTo>
                  <a:cubicBezTo>
                    <a:pt x="17045" y="9401"/>
                    <a:pt x="17045" y="9504"/>
                    <a:pt x="17045" y="9641"/>
                  </a:cubicBezTo>
                  <a:cubicBezTo>
                    <a:pt x="16800" y="11831"/>
                    <a:pt x="13959" y="13475"/>
                    <a:pt x="10824" y="13475"/>
                  </a:cubicBezTo>
                  <a:lnTo>
                    <a:pt x="10824" y="13475"/>
                  </a:lnTo>
                  <a:cubicBezTo>
                    <a:pt x="7592" y="13509"/>
                    <a:pt x="4751" y="11866"/>
                    <a:pt x="4506" y="9641"/>
                  </a:cubicBezTo>
                  <a:close/>
                  <a:moveTo>
                    <a:pt x="12490" y="17377"/>
                  </a:moveTo>
                  <a:cubicBezTo>
                    <a:pt x="17633" y="16795"/>
                    <a:pt x="21600" y="13680"/>
                    <a:pt x="21600" y="9914"/>
                  </a:cubicBezTo>
                  <a:lnTo>
                    <a:pt x="21600" y="5259"/>
                  </a:lnTo>
                  <a:cubicBezTo>
                    <a:pt x="21600" y="4848"/>
                    <a:pt x="21257" y="4472"/>
                    <a:pt x="20718" y="4335"/>
                  </a:cubicBezTo>
                  <a:cubicBezTo>
                    <a:pt x="19837" y="4129"/>
                    <a:pt x="19004" y="4609"/>
                    <a:pt x="19004" y="5191"/>
                  </a:cubicBezTo>
                  <a:lnTo>
                    <a:pt x="19004" y="9915"/>
                  </a:lnTo>
                  <a:cubicBezTo>
                    <a:pt x="19004" y="10051"/>
                    <a:pt x="19004" y="10188"/>
                    <a:pt x="19004" y="10325"/>
                  </a:cubicBezTo>
                  <a:cubicBezTo>
                    <a:pt x="18710" y="13235"/>
                    <a:pt x="15086" y="15392"/>
                    <a:pt x="10922" y="15392"/>
                  </a:cubicBezTo>
                  <a:lnTo>
                    <a:pt x="10678" y="15392"/>
                  </a:lnTo>
                  <a:cubicBezTo>
                    <a:pt x="6514" y="15392"/>
                    <a:pt x="2890" y="13235"/>
                    <a:pt x="2596" y="10325"/>
                  </a:cubicBezTo>
                  <a:cubicBezTo>
                    <a:pt x="2596" y="10188"/>
                    <a:pt x="2596" y="10051"/>
                    <a:pt x="2596" y="9915"/>
                  </a:cubicBezTo>
                  <a:lnTo>
                    <a:pt x="2596" y="5259"/>
                  </a:lnTo>
                  <a:cubicBezTo>
                    <a:pt x="2596" y="4848"/>
                    <a:pt x="2253" y="4472"/>
                    <a:pt x="1714" y="4335"/>
                  </a:cubicBezTo>
                  <a:cubicBezTo>
                    <a:pt x="833" y="4129"/>
                    <a:pt x="0" y="4609"/>
                    <a:pt x="0" y="5191"/>
                  </a:cubicBezTo>
                  <a:lnTo>
                    <a:pt x="0" y="9915"/>
                  </a:lnTo>
                  <a:cubicBezTo>
                    <a:pt x="0" y="13680"/>
                    <a:pt x="3967" y="16795"/>
                    <a:pt x="9110" y="17377"/>
                  </a:cubicBezTo>
                  <a:cubicBezTo>
                    <a:pt x="9110" y="17377"/>
                    <a:pt x="9110" y="17377"/>
                    <a:pt x="9110" y="17377"/>
                  </a:cubicBezTo>
                  <a:lnTo>
                    <a:pt x="9110" y="19123"/>
                  </a:lnTo>
                  <a:cubicBezTo>
                    <a:pt x="9110" y="19123"/>
                    <a:pt x="9110" y="19123"/>
                    <a:pt x="9110" y="19123"/>
                  </a:cubicBezTo>
                  <a:lnTo>
                    <a:pt x="3772" y="19123"/>
                  </a:lnTo>
                  <a:cubicBezTo>
                    <a:pt x="2939" y="19123"/>
                    <a:pt x="2155" y="19534"/>
                    <a:pt x="2008" y="20116"/>
                  </a:cubicBezTo>
                  <a:cubicBezTo>
                    <a:pt x="1812" y="20869"/>
                    <a:pt x="2645" y="21519"/>
                    <a:pt x="3674" y="21519"/>
                  </a:cubicBezTo>
                  <a:lnTo>
                    <a:pt x="17976" y="21519"/>
                  </a:lnTo>
                  <a:cubicBezTo>
                    <a:pt x="18955" y="21519"/>
                    <a:pt x="19739" y="20971"/>
                    <a:pt x="19690" y="20252"/>
                  </a:cubicBezTo>
                  <a:cubicBezTo>
                    <a:pt x="19641" y="19602"/>
                    <a:pt x="18809" y="19123"/>
                    <a:pt x="17878" y="19123"/>
                  </a:cubicBezTo>
                  <a:lnTo>
                    <a:pt x="12539" y="19123"/>
                  </a:lnTo>
                  <a:cubicBezTo>
                    <a:pt x="12539" y="19123"/>
                    <a:pt x="12539" y="19123"/>
                    <a:pt x="12539" y="19123"/>
                  </a:cubicBezTo>
                  <a:lnTo>
                    <a:pt x="12490" y="17377"/>
                  </a:lnTo>
                  <a:cubicBezTo>
                    <a:pt x="12490" y="17377"/>
                    <a:pt x="12490" y="17377"/>
                    <a:pt x="12490" y="1737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1135116" y="2791647"/>
            <a:ext cx="5263865" cy="1192935"/>
          </a:xfrm>
          <a:prstGeom prst="rect">
            <a:avLst/>
          </a:prstGeom>
        </p:spPr>
        <p:txBody>
          <a:bodyPr anchor="ctr">
            <a:noAutofit/>
          </a:bodyPr>
          <a:lstStyle>
            <a:lvl1pPr>
              <a:defRPr sz="4400">
                <a:solidFill>
                  <a:schemeClr val="accent3">
                    <a:lumMod val="75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1135116" y="4130567"/>
            <a:ext cx="5108029" cy="1959084"/>
          </a:xfrm>
          <a:prstGeom prst="rect">
            <a:avLst/>
          </a:prstGeom>
        </p:spPr>
        <p:txBody>
          <a:bodyPr/>
          <a:lstStyle>
            <a:lvl1pPr marL="0" indent="0">
              <a:buNone/>
              <a:defRPr sz="2400">
                <a:solidFill>
                  <a:schemeClr val="tx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3" name="Group 2">
            <a:extLst>
              <a:ext uri="{FF2B5EF4-FFF2-40B4-BE49-F238E27FC236}">
                <a16:creationId xmlns:a16="http://schemas.microsoft.com/office/drawing/2014/main" id="{FC891922-3DAB-4095-9CB7-6681B49C98D6}"/>
              </a:ext>
            </a:extLst>
          </p:cNvPr>
          <p:cNvGrpSpPr/>
          <p:nvPr userDrawn="1"/>
        </p:nvGrpSpPr>
        <p:grpSpPr>
          <a:xfrm>
            <a:off x="1" y="6227408"/>
            <a:ext cx="9144000" cy="630592"/>
            <a:chOff x="1" y="6227408"/>
            <a:chExt cx="9144000" cy="630592"/>
          </a:xfrm>
        </p:grpSpPr>
        <p:sp>
          <p:nvSpPr>
            <p:cNvPr id="19" name="Shape">
              <a:extLst>
                <a:ext uri="{FF2B5EF4-FFF2-40B4-BE49-F238E27FC236}">
                  <a16:creationId xmlns:a16="http://schemas.microsoft.com/office/drawing/2014/main" id="{0EEF1B27-65EE-1A4F-8F12-A9C0A09FB0BA}"/>
                </a:ext>
              </a:extLst>
            </p:cNvPr>
            <p:cNvSpPr/>
            <p:nvPr userDrawn="1"/>
          </p:nvSpPr>
          <p:spPr>
            <a:xfrm>
              <a:off x="3048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E1A50CD9-3FEB-C842-B70D-40126D4817F8}"/>
                </a:ext>
              </a:extLst>
            </p:cNvPr>
            <p:cNvSpPr/>
            <p:nvPr userDrawn="1"/>
          </p:nvSpPr>
          <p:spPr>
            <a:xfrm>
              <a:off x="762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tx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13C4F7DB-22FE-3541-A918-95D241EFF6C1}"/>
                </a:ext>
              </a:extLst>
            </p:cNvPr>
            <p:cNvSpPr/>
            <p:nvPr userDrawn="1"/>
          </p:nvSpPr>
          <p:spPr>
            <a:xfrm>
              <a:off x="1" y="6227408"/>
              <a:ext cx="4566285" cy="630592"/>
            </a:xfrm>
            <a:custGeom>
              <a:avLst/>
              <a:gdLst/>
              <a:ahLst/>
              <a:cxnLst>
                <a:cxn ang="0">
                  <a:pos x="wd2" y="hd2"/>
                </a:cxn>
                <a:cxn ang="5400000">
                  <a:pos x="wd2" y="hd2"/>
                </a:cxn>
                <a:cxn ang="10800000">
                  <a:pos x="wd2" y="hd2"/>
                </a:cxn>
                <a:cxn ang="16200000">
                  <a:pos x="wd2" y="hd2"/>
                </a:cxn>
              </a:cxnLst>
              <a:rect l="0" t="0" r="r" b="b"/>
              <a:pathLst>
                <a:path w="21600" h="21217" extrusionOk="0">
                  <a:moveTo>
                    <a:pt x="20415" y="34"/>
                  </a:moveTo>
                  <a:lnTo>
                    <a:pt x="0" y="15673"/>
                  </a:lnTo>
                  <a:lnTo>
                    <a:pt x="0" y="21217"/>
                  </a:lnTo>
                  <a:lnTo>
                    <a:pt x="7182" y="21217"/>
                  </a:lnTo>
                  <a:lnTo>
                    <a:pt x="21600" y="21217"/>
                  </a:lnTo>
                  <a:lnTo>
                    <a:pt x="21600" y="7725"/>
                  </a:lnTo>
                  <a:cubicBezTo>
                    <a:pt x="21595" y="3174"/>
                    <a:pt x="21050" y="-383"/>
                    <a:pt x="20415" y="3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4C3D2667-E19B-C14F-9C60-E154F5955E8E}"/>
                </a:ext>
              </a:extLst>
            </p:cNvPr>
            <p:cNvSpPr/>
            <p:nvPr userDrawn="1"/>
          </p:nvSpPr>
          <p:spPr>
            <a:xfrm>
              <a:off x="1" y="6227410"/>
              <a:ext cx="2283143" cy="630590"/>
            </a:xfrm>
            <a:custGeom>
              <a:avLst/>
              <a:gdLst/>
              <a:ahLst/>
              <a:cxnLst>
                <a:cxn ang="0">
                  <a:pos x="wd2" y="hd2"/>
                </a:cxn>
                <a:cxn ang="5400000">
                  <a:pos x="wd2" y="hd2"/>
                </a:cxn>
                <a:cxn ang="10800000">
                  <a:pos x="wd2" y="hd2"/>
                </a:cxn>
                <a:cxn ang="16200000">
                  <a:pos x="wd2" y="hd2"/>
                </a:cxn>
              </a:cxnLst>
              <a:rect l="0" t="0" r="r" b="b"/>
              <a:pathLst>
                <a:path w="21600" h="21217" extrusionOk="0">
                  <a:moveTo>
                    <a:pt x="19230" y="34"/>
                  </a:moveTo>
                  <a:lnTo>
                    <a:pt x="0" y="7405"/>
                  </a:lnTo>
                  <a:lnTo>
                    <a:pt x="0" y="21217"/>
                  </a:lnTo>
                  <a:lnTo>
                    <a:pt x="21600" y="21217"/>
                  </a:lnTo>
                  <a:lnTo>
                    <a:pt x="21600" y="7725"/>
                  </a:lnTo>
                  <a:cubicBezTo>
                    <a:pt x="21600" y="3174"/>
                    <a:pt x="20501" y="-383"/>
                    <a:pt x="19230" y="3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4596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835D5A0-C960-B14A-AFA4-1EE820D65008}"/>
              </a:ext>
            </a:extLst>
          </p:cNvPr>
          <p:cNvGrpSpPr/>
          <p:nvPr userDrawn="1"/>
        </p:nvGrpSpPr>
        <p:grpSpPr>
          <a:xfrm>
            <a:off x="0" y="1150882"/>
            <a:ext cx="7558130" cy="5707117"/>
            <a:chOff x="0" y="-651710"/>
            <a:chExt cx="9945366" cy="7509710"/>
          </a:xfrm>
        </p:grpSpPr>
        <p:sp>
          <p:nvSpPr>
            <p:cNvPr id="15" name="Shape">
              <a:extLst>
                <a:ext uri="{FF2B5EF4-FFF2-40B4-BE49-F238E27FC236}">
                  <a16:creationId xmlns:a16="http://schemas.microsoft.com/office/drawing/2014/main" id="{CF9DCA71-9D6C-0E40-A0FE-5BA52BAC61CF}"/>
                </a:ext>
              </a:extLst>
            </p:cNvPr>
            <p:cNvSpPr/>
            <p:nvPr userDrawn="1"/>
          </p:nvSpPr>
          <p:spPr>
            <a:xfrm>
              <a:off x="0" y="-651710"/>
              <a:ext cx="8437880" cy="7509710"/>
            </a:xfrm>
            <a:custGeom>
              <a:avLst/>
              <a:gdLst/>
              <a:ahLst/>
              <a:cxnLst>
                <a:cxn ang="0">
                  <a:pos x="wd2" y="hd2"/>
                </a:cxn>
                <a:cxn ang="5400000">
                  <a:pos x="wd2" y="hd2"/>
                </a:cxn>
                <a:cxn ang="10800000">
                  <a:pos x="wd2" y="hd2"/>
                </a:cxn>
                <a:cxn ang="16200000">
                  <a:pos x="wd2" y="hd2"/>
                </a:cxn>
              </a:cxnLst>
              <a:rect l="0" t="0" r="r" b="b"/>
              <a:pathLst>
                <a:path w="21600" h="21510" extrusionOk="0">
                  <a:moveTo>
                    <a:pt x="21600" y="21510"/>
                  </a:moveTo>
                  <a:lnTo>
                    <a:pt x="0" y="21510"/>
                  </a:lnTo>
                  <a:lnTo>
                    <a:pt x="0" y="2089"/>
                  </a:lnTo>
                  <a:lnTo>
                    <a:pt x="19825" y="8"/>
                  </a:lnTo>
                  <a:cubicBezTo>
                    <a:pt x="20777" y="-90"/>
                    <a:pt x="21600" y="747"/>
                    <a:pt x="21600" y="1816"/>
                  </a:cubicBezTo>
                  <a:lnTo>
                    <a:pt x="21600" y="2151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0230EE6-6CE4-0547-B9A7-D8C647113535}"/>
                </a:ext>
              </a:extLst>
            </p:cNvPr>
            <p:cNvSpPr/>
            <p:nvPr userDrawn="1"/>
          </p:nvSpPr>
          <p:spPr>
            <a:xfrm>
              <a:off x="1041401" y="1507290"/>
              <a:ext cx="8903965" cy="1569723"/>
            </a:xfrm>
            <a:custGeom>
              <a:avLst/>
              <a:gdLst/>
              <a:ahLst/>
              <a:cxnLst>
                <a:cxn ang="0">
                  <a:pos x="wd2" y="hd2"/>
                </a:cxn>
                <a:cxn ang="5400000">
                  <a:pos x="wd2" y="hd2"/>
                </a:cxn>
                <a:cxn ang="10800000">
                  <a:pos x="wd2" y="hd2"/>
                </a:cxn>
                <a:cxn ang="16200000">
                  <a:pos x="wd2" y="hd2"/>
                </a:cxn>
              </a:cxnLst>
              <a:rect l="0" t="0" r="r" b="b"/>
              <a:pathLst>
                <a:path w="21600" h="21600" extrusionOk="0">
                  <a:moveTo>
                    <a:pt x="19696" y="21600"/>
                  </a:moveTo>
                  <a:lnTo>
                    <a:pt x="1904" y="21600"/>
                  </a:lnTo>
                  <a:cubicBezTo>
                    <a:pt x="853" y="21600"/>
                    <a:pt x="0" y="16759"/>
                    <a:pt x="0" y="10800"/>
                  </a:cubicBezTo>
                  <a:lnTo>
                    <a:pt x="0" y="10800"/>
                  </a:lnTo>
                  <a:cubicBezTo>
                    <a:pt x="0" y="4841"/>
                    <a:pt x="853" y="0"/>
                    <a:pt x="1904" y="0"/>
                  </a:cubicBezTo>
                  <a:lnTo>
                    <a:pt x="19696" y="0"/>
                  </a:lnTo>
                  <a:cubicBezTo>
                    <a:pt x="20747" y="0"/>
                    <a:pt x="21600" y="4841"/>
                    <a:pt x="21600" y="10800"/>
                  </a:cubicBezTo>
                  <a:lnTo>
                    <a:pt x="21600" y="10800"/>
                  </a:lnTo>
                  <a:cubicBezTo>
                    <a:pt x="21600" y="16759"/>
                    <a:pt x="20750" y="21600"/>
                    <a:pt x="19696"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75B8C194-5D11-C744-9A80-74532F5F72A1}"/>
                </a:ext>
              </a:extLst>
            </p:cNvPr>
            <p:cNvSpPr/>
            <p:nvPr userDrawn="1"/>
          </p:nvSpPr>
          <p:spPr>
            <a:xfrm>
              <a:off x="8902700" y="1900990"/>
              <a:ext cx="560066" cy="798376"/>
            </a:xfrm>
            <a:custGeom>
              <a:avLst/>
              <a:gdLst/>
              <a:ahLst/>
              <a:cxnLst>
                <a:cxn ang="0">
                  <a:pos x="wd2" y="hd2"/>
                </a:cxn>
                <a:cxn ang="5400000">
                  <a:pos x="wd2" y="hd2"/>
                </a:cxn>
                <a:cxn ang="10800000">
                  <a:pos x="wd2" y="hd2"/>
                </a:cxn>
                <a:cxn ang="16200000">
                  <a:pos x="wd2" y="hd2"/>
                </a:cxn>
              </a:cxnLst>
              <a:rect l="0" t="0" r="r" b="b"/>
              <a:pathLst>
                <a:path w="21600" h="21519" extrusionOk="0">
                  <a:moveTo>
                    <a:pt x="4506" y="9641"/>
                  </a:moveTo>
                  <a:cubicBezTo>
                    <a:pt x="4506" y="9504"/>
                    <a:pt x="4506" y="9401"/>
                    <a:pt x="4506" y="9264"/>
                  </a:cubicBezTo>
                  <a:lnTo>
                    <a:pt x="4506" y="4232"/>
                  </a:lnTo>
                  <a:cubicBezTo>
                    <a:pt x="4506" y="3239"/>
                    <a:pt x="4947" y="2349"/>
                    <a:pt x="5730" y="1631"/>
                  </a:cubicBezTo>
                  <a:cubicBezTo>
                    <a:pt x="6122" y="1254"/>
                    <a:pt x="7004" y="1459"/>
                    <a:pt x="7004" y="1939"/>
                  </a:cubicBezTo>
                  <a:lnTo>
                    <a:pt x="7004" y="3958"/>
                  </a:lnTo>
                  <a:cubicBezTo>
                    <a:pt x="7004" y="4266"/>
                    <a:pt x="7347" y="4506"/>
                    <a:pt x="7788" y="4506"/>
                  </a:cubicBezTo>
                  <a:cubicBezTo>
                    <a:pt x="8228" y="4506"/>
                    <a:pt x="8571" y="4266"/>
                    <a:pt x="8571" y="3958"/>
                  </a:cubicBezTo>
                  <a:lnTo>
                    <a:pt x="8571" y="501"/>
                  </a:lnTo>
                  <a:cubicBezTo>
                    <a:pt x="8571" y="261"/>
                    <a:pt x="8816" y="90"/>
                    <a:pt x="9110" y="22"/>
                  </a:cubicBezTo>
                  <a:cubicBezTo>
                    <a:pt x="9110" y="22"/>
                    <a:pt x="9110" y="22"/>
                    <a:pt x="9110" y="22"/>
                  </a:cubicBezTo>
                  <a:cubicBezTo>
                    <a:pt x="9551" y="-47"/>
                    <a:pt x="9992" y="193"/>
                    <a:pt x="9992" y="501"/>
                  </a:cubicBezTo>
                  <a:lnTo>
                    <a:pt x="9992" y="3958"/>
                  </a:lnTo>
                  <a:cubicBezTo>
                    <a:pt x="9992" y="4266"/>
                    <a:pt x="10335" y="4506"/>
                    <a:pt x="10775" y="4506"/>
                  </a:cubicBezTo>
                  <a:cubicBezTo>
                    <a:pt x="11216" y="4506"/>
                    <a:pt x="11559" y="4266"/>
                    <a:pt x="11559" y="3958"/>
                  </a:cubicBezTo>
                  <a:lnTo>
                    <a:pt x="11559" y="501"/>
                  </a:lnTo>
                  <a:cubicBezTo>
                    <a:pt x="11559" y="193"/>
                    <a:pt x="12000" y="-81"/>
                    <a:pt x="12441" y="22"/>
                  </a:cubicBezTo>
                  <a:cubicBezTo>
                    <a:pt x="12441" y="22"/>
                    <a:pt x="12441" y="22"/>
                    <a:pt x="12441" y="22"/>
                  </a:cubicBezTo>
                  <a:cubicBezTo>
                    <a:pt x="12735" y="90"/>
                    <a:pt x="12979" y="261"/>
                    <a:pt x="12979" y="501"/>
                  </a:cubicBezTo>
                  <a:lnTo>
                    <a:pt x="12979" y="3958"/>
                  </a:lnTo>
                  <a:cubicBezTo>
                    <a:pt x="12979" y="4266"/>
                    <a:pt x="13322" y="4506"/>
                    <a:pt x="13763" y="4506"/>
                  </a:cubicBezTo>
                  <a:cubicBezTo>
                    <a:pt x="14204" y="4506"/>
                    <a:pt x="14547" y="4266"/>
                    <a:pt x="14547" y="3958"/>
                  </a:cubicBezTo>
                  <a:lnTo>
                    <a:pt x="14547" y="1939"/>
                  </a:lnTo>
                  <a:cubicBezTo>
                    <a:pt x="14547" y="1459"/>
                    <a:pt x="15428" y="1254"/>
                    <a:pt x="15820" y="1631"/>
                  </a:cubicBezTo>
                  <a:cubicBezTo>
                    <a:pt x="16604" y="2349"/>
                    <a:pt x="17045" y="3274"/>
                    <a:pt x="17045" y="4232"/>
                  </a:cubicBezTo>
                  <a:lnTo>
                    <a:pt x="17045" y="9264"/>
                  </a:lnTo>
                  <a:cubicBezTo>
                    <a:pt x="17045" y="9401"/>
                    <a:pt x="17045" y="9504"/>
                    <a:pt x="17045" y="9641"/>
                  </a:cubicBezTo>
                  <a:cubicBezTo>
                    <a:pt x="16800" y="11831"/>
                    <a:pt x="13959" y="13475"/>
                    <a:pt x="10824" y="13475"/>
                  </a:cubicBezTo>
                  <a:lnTo>
                    <a:pt x="10824" y="13475"/>
                  </a:lnTo>
                  <a:cubicBezTo>
                    <a:pt x="7592" y="13509"/>
                    <a:pt x="4751" y="11866"/>
                    <a:pt x="4506" y="9641"/>
                  </a:cubicBezTo>
                  <a:close/>
                  <a:moveTo>
                    <a:pt x="12490" y="17377"/>
                  </a:moveTo>
                  <a:cubicBezTo>
                    <a:pt x="17633" y="16795"/>
                    <a:pt x="21600" y="13680"/>
                    <a:pt x="21600" y="9914"/>
                  </a:cubicBezTo>
                  <a:lnTo>
                    <a:pt x="21600" y="5259"/>
                  </a:lnTo>
                  <a:cubicBezTo>
                    <a:pt x="21600" y="4848"/>
                    <a:pt x="21257" y="4472"/>
                    <a:pt x="20718" y="4335"/>
                  </a:cubicBezTo>
                  <a:cubicBezTo>
                    <a:pt x="19837" y="4129"/>
                    <a:pt x="19004" y="4609"/>
                    <a:pt x="19004" y="5191"/>
                  </a:cubicBezTo>
                  <a:lnTo>
                    <a:pt x="19004" y="9915"/>
                  </a:lnTo>
                  <a:cubicBezTo>
                    <a:pt x="19004" y="10051"/>
                    <a:pt x="19004" y="10188"/>
                    <a:pt x="19004" y="10325"/>
                  </a:cubicBezTo>
                  <a:cubicBezTo>
                    <a:pt x="18710" y="13235"/>
                    <a:pt x="15086" y="15392"/>
                    <a:pt x="10922" y="15392"/>
                  </a:cubicBezTo>
                  <a:lnTo>
                    <a:pt x="10678" y="15392"/>
                  </a:lnTo>
                  <a:cubicBezTo>
                    <a:pt x="6514" y="15392"/>
                    <a:pt x="2890" y="13235"/>
                    <a:pt x="2596" y="10325"/>
                  </a:cubicBezTo>
                  <a:cubicBezTo>
                    <a:pt x="2596" y="10188"/>
                    <a:pt x="2596" y="10051"/>
                    <a:pt x="2596" y="9915"/>
                  </a:cubicBezTo>
                  <a:lnTo>
                    <a:pt x="2596" y="5259"/>
                  </a:lnTo>
                  <a:cubicBezTo>
                    <a:pt x="2596" y="4848"/>
                    <a:pt x="2253" y="4472"/>
                    <a:pt x="1714" y="4335"/>
                  </a:cubicBezTo>
                  <a:cubicBezTo>
                    <a:pt x="833" y="4129"/>
                    <a:pt x="0" y="4609"/>
                    <a:pt x="0" y="5191"/>
                  </a:cubicBezTo>
                  <a:lnTo>
                    <a:pt x="0" y="9915"/>
                  </a:lnTo>
                  <a:cubicBezTo>
                    <a:pt x="0" y="13680"/>
                    <a:pt x="3967" y="16795"/>
                    <a:pt x="9110" y="17377"/>
                  </a:cubicBezTo>
                  <a:cubicBezTo>
                    <a:pt x="9110" y="17377"/>
                    <a:pt x="9110" y="17377"/>
                    <a:pt x="9110" y="17377"/>
                  </a:cubicBezTo>
                  <a:lnTo>
                    <a:pt x="9110" y="19123"/>
                  </a:lnTo>
                  <a:cubicBezTo>
                    <a:pt x="9110" y="19123"/>
                    <a:pt x="9110" y="19123"/>
                    <a:pt x="9110" y="19123"/>
                  </a:cubicBezTo>
                  <a:lnTo>
                    <a:pt x="3772" y="19123"/>
                  </a:lnTo>
                  <a:cubicBezTo>
                    <a:pt x="2939" y="19123"/>
                    <a:pt x="2155" y="19534"/>
                    <a:pt x="2008" y="20116"/>
                  </a:cubicBezTo>
                  <a:cubicBezTo>
                    <a:pt x="1812" y="20869"/>
                    <a:pt x="2645" y="21519"/>
                    <a:pt x="3674" y="21519"/>
                  </a:cubicBezTo>
                  <a:lnTo>
                    <a:pt x="17976" y="21519"/>
                  </a:lnTo>
                  <a:cubicBezTo>
                    <a:pt x="18955" y="21519"/>
                    <a:pt x="19739" y="20971"/>
                    <a:pt x="19690" y="20252"/>
                  </a:cubicBezTo>
                  <a:cubicBezTo>
                    <a:pt x="19641" y="19602"/>
                    <a:pt x="18809" y="19123"/>
                    <a:pt x="17878" y="19123"/>
                  </a:cubicBezTo>
                  <a:lnTo>
                    <a:pt x="12539" y="19123"/>
                  </a:lnTo>
                  <a:cubicBezTo>
                    <a:pt x="12539" y="19123"/>
                    <a:pt x="12539" y="19123"/>
                    <a:pt x="12539" y="19123"/>
                  </a:cubicBezTo>
                  <a:lnTo>
                    <a:pt x="12490" y="17377"/>
                  </a:lnTo>
                  <a:cubicBezTo>
                    <a:pt x="12490" y="17377"/>
                    <a:pt x="12490" y="17377"/>
                    <a:pt x="12490" y="17377"/>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1135116" y="2791647"/>
            <a:ext cx="5263865" cy="1192935"/>
          </a:xfrm>
          <a:prstGeom prst="rect">
            <a:avLst/>
          </a:prstGeom>
        </p:spPr>
        <p:txBody>
          <a:bodyPr anchor="ctr">
            <a:noAutofit/>
          </a:bodyPr>
          <a:lstStyle>
            <a:lvl1pPr>
              <a:defRPr sz="4400">
                <a:solidFill>
                  <a:schemeClr val="accent4"/>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1135116" y="4130567"/>
            <a:ext cx="5108029" cy="1959084"/>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18" name="Group 17">
            <a:extLst>
              <a:ext uri="{FF2B5EF4-FFF2-40B4-BE49-F238E27FC236}">
                <a16:creationId xmlns:a16="http://schemas.microsoft.com/office/drawing/2014/main" id="{0603A8C8-8170-1D4F-8AE6-0E73B725DCA5}"/>
              </a:ext>
            </a:extLst>
          </p:cNvPr>
          <p:cNvGrpSpPr/>
          <p:nvPr userDrawn="1"/>
        </p:nvGrpSpPr>
        <p:grpSpPr>
          <a:xfrm>
            <a:off x="1" y="6227408"/>
            <a:ext cx="9144000" cy="630592"/>
            <a:chOff x="1" y="6227408"/>
            <a:chExt cx="9144000" cy="630592"/>
          </a:xfrm>
        </p:grpSpPr>
        <p:sp>
          <p:nvSpPr>
            <p:cNvPr id="19" name="Shape">
              <a:extLst>
                <a:ext uri="{FF2B5EF4-FFF2-40B4-BE49-F238E27FC236}">
                  <a16:creationId xmlns:a16="http://schemas.microsoft.com/office/drawing/2014/main" id="{0EEF1B27-65EE-1A4F-8F12-A9C0A09FB0BA}"/>
                </a:ext>
              </a:extLst>
            </p:cNvPr>
            <p:cNvSpPr/>
            <p:nvPr userDrawn="1"/>
          </p:nvSpPr>
          <p:spPr>
            <a:xfrm>
              <a:off x="3048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E1A50CD9-3FEB-C842-B70D-40126D4817F8}"/>
                </a:ext>
              </a:extLst>
            </p:cNvPr>
            <p:cNvSpPr/>
            <p:nvPr userDrawn="1"/>
          </p:nvSpPr>
          <p:spPr>
            <a:xfrm>
              <a:off x="762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13C4F7DB-22FE-3541-A918-95D241EFF6C1}"/>
                </a:ext>
              </a:extLst>
            </p:cNvPr>
            <p:cNvSpPr/>
            <p:nvPr userDrawn="1"/>
          </p:nvSpPr>
          <p:spPr>
            <a:xfrm>
              <a:off x="1" y="6227408"/>
              <a:ext cx="4566285" cy="630592"/>
            </a:xfrm>
            <a:custGeom>
              <a:avLst/>
              <a:gdLst/>
              <a:ahLst/>
              <a:cxnLst>
                <a:cxn ang="0">
                  <a:pos x="wd2" y="hd2"/>
                </a:cxn>
                <a:cxn ang="5400000">
                  <a:pos x="wd2" y="hd2"/>
                </a:cxn>
                <a:cxn ang="10800000">
                  <a:pos x="wd2" y="hd2"/>
                </a:cxn>
                <a:cxn ang="16200000">
                  <a:pos x="wd2" y="hd2"/>
                </a:cxn>
              </a:cxnLst>
              <a:rect l="0" t="0" r="r" b="b"/>
              <a:pathLst>
                <a:path w="21600" h="21217" extrusionOk="0">
                  <a:moveTo>
                    <a:pt x="20415" y="34"/>
                  </a:moveTo>
                  <a:lnTo>
                    <a:pt x="0" y="15673"/>
                  </a:lnTo>
                  <a:lnTo>
                    <a:pt x="0" y="21217"/>
                  </a:lnTo>
                  <a:lnTo>
                    <a:pt x="7182" y="21217"/>
                  </a:lnTo>
                  <a:lnTo>
                    <a:pt x="21600" y="21217"/>
                  </a:lnTo>
                  <a:lnTo>
                    <a:pt x="21600" y="7725"/>
                  </a:lnTo>
                  <a:cubicBezTo>
                    <a:pt x="21595" y="3174"/>
                    <a:pt x="21050" y="-383"/>
                    <a:pt x="20415" y="3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4C3D2667-E19B-C14F-9C60-E154F5955E8E}"/>
                </a:ext>
              </a:extLst>
            </p:cNvPr>
            <p:cNvSpPr/>
            <p:nvPr userDrawn="1"/>
          </p:nvSpPr>
          <p:spPr>
            <a:xfrm>
              <a:off x="1" y="6227410"/>
              <a:ext cx="2283143" cy="630590"/>
            </a:xfrm>
            <a:custGeom>
              <a:avLst/>
              <a:gdLst/>
              <a:ahLst/>
              <a:cxnLst>
                <a:cxn ang="0">
                  <a:pos x="wd2" y="hd2"/>
                </a:cxn>
                <a:cxn ang="5400000">
                  <a:pos x="wd2" y="hd2"/>
                </a:cxn>
                <a:cxn ang="10800000">
                  <a:pos x="wd2" y="hd2"/>
                </a:cxn>
                <a:cxn ang="16200000">
                  <a:pos x="wd2" y="hd2"/>
                </a:cxn>
              </a:cxnLst>
              <a:rect l="0" t="0" r="r" b="b"/>
              <a:pathLst>
                <a:path w="21600" h="21217" extrusionOk="0">
                  <a:moveTo>
                    <a:pt x="19230" y="34"/>
                  </a:moveTo>
                  <a:lnTo>
                    <a:pt x="0" y="7405"/>
                  </a:lnTo>
                  <a:lnTo>
                    <a:pt x="0" y="21217"/>
                  </a:lnTo>
                  <a:lnTo>
                    <a:pt x="21600" y="21217"/>
                  </a:lnTo>
                  <a:lnTo>
                    <a:pt x="21600" y="7725"/>
                  </a:lnTo>
                  <a:cubicBezTo>
                    <a:pt x="21600" y="3174"/>
                    <a:pt x="20501" y="-383"/>
                    <a:pt x="19230" y="3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559947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1555408" y="4336261"/>
            <a:ext cx="5447054" cy="1259270"/>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3004"/>
            <a:ext cx="1701800" cy="28407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147232"/>
            <a:ext cx="1701800" cy="28407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461459"/>
            <a:ext cx="1701800" cy="28407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Shape">
            <a:extLst>
              <a:ext uri="{FF2B5EF4-FFF2-40B4-BE49-F238E27FC236}">
                <a16:creationId xmlns:a16="http://schemas.microsoft.com/office/drawing/2014/main" id="{16FCE861-D255-DE44-9213-AEC615DEDFC6}"/>
              </a:ext>
            </a:extLst>
          </p:cNvPr>
          <p:cNvSpPr/>
          <p:nvPr userDrawn="1"/>
        </p:nvSpPr>
        <p:spPr>
          <a:xfrm>
            <a:off x="1188649" y="3001277"/>
            <a:ext cx="6766702" cy="1192935"/>
          </a:xfrm>
          <a:custGeom>
            <a:avLst/>
            <a:gdLst/>
            <a:ahLst/>
            <a:cxnLst>
              <a:cxn ang="0">
                <a:pos x="wd2" y="hd2"/>
              </a:cxn>
              <a:cxn ang="5400000">
                <a:pos x="wd2" y="hd2"/>
              </a:cxn>
              <a:cxn ang="10800000">
                <a:pos x="wd2" y="hd2"/>
              </a:cxn>
              <a:cxn ang="16200000">
                <a:pos x="wd2" y="hd2"/>
              </a:cxn>
            </a:cxnLst>
            <a:rect l="0" t="0" r="r" b="b"/>
            <a:pathLst>
              <a:path w="21600" h="21600" extrusionOk="0">
                <a:moveTo>
                  <a:pt x="19696" y="21600"/>
                </a:moveTo>
                <a:lnTo>
                  <a:pt x="1904" y="21600"/>
                </a:lnTo>
                <a:cubicBezTo>
                  <a:pt x="853" y="21600"/>
                  <a:pt x="0" y="16759"/>
                  <a:pt x="0" y="10800"/>
                </a:cubicBezTo>
                <a:lnTo>
                  <a:pt x="0" y="10800"/>
                </a:lnTo>
                <a:cubicBezTo>
                  <a:pt x="0" y="4841"/>
                  <a:pt x="853" y="0"/>
                  <a:pt x="1904" y="0"/>
                </a:cubicBezTo>
                <a:lnTo>
                  <a:pt x="19696" y="0"/>
                </a:lnTo>
                <a:cubicBezTo>
                  <a:pt x="20747" y="0"/>
                  <a:pt x="21600" y="4841"/>
                  <a:pt x="21600" y="10800"/>
                </a:cubicBezTo>
                <a:lnTo>
                  <a:pt x="21600" y="10800"/>
                </a:lnTo>
                <a:cubicBezTo>
                  <a:pt x="21600" y="16759"/>
                  <a:pt x="20750" y="21600"/>
                  <a:pt x="19696"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8F6D3EE5-8E95-1A4B-8EE2-6E3F0AE01E0D}"/>
              </a:ext>
            </a:extLst>
          </p:cNvPr>
          <p:cNvSpPr/>
          <p:nvPr userDrawn="1"/>
        </p:nvSpPr>
        <p:spPr>
          <a:xfrm>
            <a:off x="7162961" y="3300475"/>
            <a:ext cx="425631" cy="606738"/>
          </a:xfrm>
          <a:custGeom>
            <a:avLst/>
            <a:gdLst/>
            <a:ahLst/>
            <a:cxnLst>
              <a:cxn ang="0">
                <a:pos x="wd2" y="hd2"/>
              </a:cxn>
              <a:cxn ang="5400000">
                <a:pos x="wd2" y="hd2"/>
              </a:cxn>
              <a:cxn ang="10800000">
                <a:pos x="wd2" y="hd2"/>
              </a:cxn>
              <a:cxn ang="16200000">
                <a:pos x="wd2" y="hd2"/>
              </a:cxn>
            </a:cxnLst>
            <a:rect l="0" t="0" r="r" b="b"/>
            <a:pathLst>
              <a:path w="21600" h="21519" extrusionOk="0">
                <a:moveTo>
                  <a:pt x="4506" y="9641"/>
                </a:moveTo>
                <a:cubicBezTo>
                  <a:pt x="4506" y="9504"/>
                  <a:pt x="4506" y="9401"/>
                  <a:pt x="4506" y="9264"/>
                </a:cubicBezTo>
                <a:lnTo>
                  <a:pt x="4506" y="4232"/>
                </a:lnTo>
                <a:cubicBezTo>
                  <a:pt x="4506" y="3239"/>
                  <a:pt x="4947" y="2349"/>
                  <a:pt x="5730" y="1631"/>
                </a:cubicBezTo>
                <a:cubicBezTo>
                  <a:pt x="6122" y="1254"/>
                  <a:pt x="7004" y="1459"/>
                  <a:pt x="7004" y="1939"/>
                </a:cubicBezTo>
                <a:lnTo>
                  <a:pt x="7004" y="3958"/>
                </a:lnTo>
                <a:cubicBezTo>
                  <a:pt x="7004" y="4266"/>
                  <a:pt x="7347" y="4506"/>
                  <a:pt x="7788" y="4506"/>
                </a:cubicBezTo>
                <a:cubicBezTo>
                  <a:pt x="8228" y="4506"/>
                  <a:pt x="8571" y="4266"/>
                  <a:pt x="8571" y="3958"/>
                </a:cubicBezTo>
                <a:lnTo>
                  <a:pt x="8571" y="501"/>
                </a:lnTo>
                <a:cubicBezTo>
                  <a:pt x="8571" y="261"/>
                  <a:pt x="8816" y="90"/>
                  <a:pt x="9110" y="22"/>
                </a:cubicBezTo>
                <a:cubicBezTo>
                  <a:pt x="9110" y="22"/>
                  <a:pt x="9110" y="22"/>
                  <a:pt x="9110" y="22"/>
                </a:cubicBezTo>
                <a:cubicBezTo>
                  <a:pt x="9551" y="-47"/>
                  <a:pt x="9992" y="193"/>
                  <a:pt x="9992" y="501"/>
                </a:cubicBezTo>
                <a:lnTo>
                  <a:pt x="9992" y="3958"/>
                </a:lnTo>
                <a:cubicBezTo>
                  <a:pt x="9992" y="4266"/>
                  <a:pt x="10335" y="4506"/>
                  <a:pt x="10775" y="4506"/>
                </a:cubicBezTo>
                <a:cubicBezTo>
                  <a:pt x="11216" y="4506"/>
                  <a:pt x="11559" y="4266"/>
                  <a:pt x="11559" y="3958"/>
                </a:cubicBezTo>
                <a:lnTo>
                  <a:pt x="11559" y="501"/>
                </a:lnTo>
                <a:cubicBezTo>
                  <a:pt x="11559" y="193"/>
                  <a:pt x="12000" y="-81"/>
                  <a:pt x="12441" y="22"/>
                </a:cubicBezTo>
                <a:cubicBezTo>
                  <a:pt x="12441" y="22"/>
                  <a:pt x="12441" y="22"/>
                  <a:pt x="12441" y="22"/>
                </a:cubicBezTo>
                <a:cubicBezTo>
                  <a:pt x="12735" y="90"/>
                  <a:pt x="12979" y="261"/>
                  <a:pt x="12979" y="501"/>
                </a:cubicBezTo>
                <a:lnTo>
                  <a:pt x="12979" y="3958"/>
                </a:lnTo>
                <a:cubicBezTo>
                  <a:pt x="12979" y="4266"/>
                  <a:pt x="13322" y="4506"/>
                  <a:pt x="13763" y="4506"/>
                </a:cubicBezTo>
                <a:cubicBezTo>
                  <a:pt x="14204" y="4506"/>
                  <a:pt x="14547" y="4266"/>
                  <a:pt x="14547" y="3958"/>
                </a:cubicBezTo>
                <a:lnTo>
                  <a:pt x="14547" y="1939"/>
                </a:lnTo>
                <a:cubicBezTo>
                  <a:pt x="14547" y="1459"/>
                  <a:pt x="15428" y="1254"/>
                  <a:pt x="15820" y="1631"/>
                </a:cubicBezTo>
                <a:cubicBezTo>
                  <a:pt x="16604" y="2349"/>
                  <a:pt x="17045" y="3274"/>
                  <a:pt x="17045" y="4232"/>
                </a:cubicBezTo>
                <a:lnTo>
                  <a:pt x="17045" y="9264"/>
                </a:lnTo>
                <a:cubicBezTo>
                  <a:pt x="17045" y="9401"/>
                  <a:pt x="17045" y="9504"/>
                  <a:pt x="17045" y="9641"/>
                </a:cubicBezTo>
                <a:cubicBezTo>
                  <a:pt x="16800" y="11831"/>
                  <a:pt x="13959" y="13475"/>
                  <a:pt x="10824" y="13475"/>
                </a:cubicBezTo>
                <a:lnTo>
                  <a:pt x="10824" y="13475"/>
                </a:lnTo>
                <a:cubicBezTo>
                  <a:pt x="7592" y="13509"/>
                  <a:pt x="4751" y="11866"/>
                  <a:pt x="4506" y="9641"/>
                </a:cubicBezTo>
                <a:close/>
                <a:moveTo>
                  <a:pt x="12490" y="17377"/>
                </a:moveTo>
                <a:cubicBezTo>
                  <a:pt x="17633" y="16795"/>
                  <a:pt x="21600" y="13680"/>
                  <a:pt x="21600" y="9914"/>
                </a:cubicBezTo>
                <a:lnTo>
                  <a:pt x="21600" y="5259"/>
                </a:lnTo>
                <a:cubicBezTo>
                  <a:pt x="21600" y="4848"/>
                  <a:pt x="21257" y="4472"/>
                  <a:pt x="20718" y="4335"/>
                </a:cubicBezTo>
                <a:cubicBezTo>
                  <a:pt x="19837" y="4129"/>
                  <a:pt x="19004" y="4609"/>
                  <a:pt x="19004" y="5191"/>
                </a:cubicBezTo>
                <a:lnTo>
                  <a:pt x="19004" y="9915"/>
                </a:lnTo>
                <a:cubicBezTo>
                  <a:pt x="19004" y="10051"/>
                  <a:pt x="19004" y="10188"/>
                  <a:pt x="19004" y="10325"/>
                </a:cubicBezTo>
                <a:cubicBezTo>
                  <a:pt x="18710" y="13235"/>
                  <a:pt x="15086" y="15392"/>
                  <a:pt x="10922" y="15392"/>
                </a:cubicBezTo>
                <a:lnTo>
                  <a:pt x="10678" y="15392"/>
                </a:lnTo>
                <a:cubicBezTo>
                  <a:pt x="6514" y="15392"/>
                  <a:pt x="2890" y="13235"/>
                  <a:pt x="2596" y="10325"/>
                </a:cubicBezTo>
                <a:cubicBezTo>
                  <a:pt x="2596" y="10188"/>
                  <a:pt x="2596" y="10051"/>
                  <a:pt x="2596" y="9915"/>
                </a:cubicBezTo>
                <a:lnTo>
                  <a:pt x="2596" y="5259"/>
                </a:lnTo>
                <a:cubicBezTo>
                  <a:pt x="2596" y="4848"/>
                  <a:pt x="2253" y="4472"/>
                  <a:pt x="1714" y="4335"/>
                </a:cubicBezTo>
                <a:cubicBezTo>
                  <a:pt x="833" y="4129"/>
                  <a:pt x="0" y="4609"/>
                  <a:pt x="0" y="5191"/>
                </a:cubicBezTo>
                <a:lnTo>
                  <a:pt x="0" y="9915"/>
                </a:lnTo>
                <a:cubicBezTo>
                  <a:pt x="0" y="13680"/>
                  <a:pt x="3967" y="16795"/>
                  <a:pt x="9110" y="17377"/>
                </a:cubicBezTo>
                <a:cubicBezTo>
                  <a:pt x="9110" y="17377"/>
                  <a:pt x="9110" y="17377"/>
                  <a:pt x="9110" y="17377"/>
                </a:cubicBezTo>
                <a:lnTo>
                  <a:pt x="9110" y="19123"/>
                </a:lnTo>
                <a:cubicBezTo>
                  <a:pt x="9110" y="19123"/>
                  <a:pt x="9110" y="19123"/>
                  <a:pt x="9110" y="19123"/>
                </a:cubicBezTo>
                <a:lnTo>
                  <a:pt x="3772" y="19123"/>
                </a:lnTo>
                <a:cubicBezTo>
                  <a:pt x="2939" y="19123"/>
                  <a:pt x="2155" y="19534"/>
                  <a:pt x="2008" y="20116"/>
                </a:cubicBezTo>
                <a:cubicBezTo>
                  <a:pt x="1812" y="20869"/>
                  <a:pt x="2645" y="21519"/>
                  <a:pt x="3674" y="21519"/>
                </a:cubicBezTo>
                <a:lnTo>
                  <a:pt x="17976" y="21519"/>
                </a:lnTo>
                <a:cubicBezTo>
                  <a:pt x="18955" y="21519"/>
                  <a:pt x="19739" y="20971"/>
                  <a:pt x="19690" y="20252"/>
                </a:cubicBezTo>
                <a:cubicBezTo>
                  <a:pt x="19641" y="19602"/>
                  <a:pt x="18809" y="19123"/>
                  <a:pt x="17878" y="19123"/>
                </a:cubicBezTo>
                <a:lnTo>
                  <a:pt x="12539" y="19123"/>
                </a:lnTo>
                <a:cubicBezTo>
                  <a:pt x="12539" y="19123"/>
                  <a:pt x="12539" y="19123"/>
                  <a:pt x="12539" y="19123"/>
                </a:cubicBezTo>
                <a:lnTo>
                  <a:pt x="12490" y="17377"/>
                </a:lnTo>
                <a:cubicBezTo>
                  <a:pt x="12490" y="17377"/>
                  <a:pt x="12490" y="17377"/>
                  <a:pt x="12490" y="17377"/>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1555408" y="3001277"/>
            <a:ext cx="5447054" cy="1192935"/>
          </a:xfrm>
          <a:prstGeom prst="rect">
            <a:avLst/>
          </a:prstGeom>
        </p:spPr>
        <p:txBody>
          <a:bodyPr anchor="ctr">
            <a:normAutofit/>
          </a:bodyPr>
          <a:lstStyle>
            <a:lvl1pPr>
              <a:defRPr sz="4400"/>
            </a:lvl1pPr>
          </a:lstStyle>
          <a:p>
            <a:r>
              <a:rPr lang="en-US" dirty="0"/>
              <a:t>Click to edit Master title style</a:t>
            </a:r>
          </a:p>
        </p:txBody>
      </p:sp>
    </p:spTree>
    <p:extLst>
      <p:ext uri="{BB962C8B-B14F-4D97-AF65-F5344CB8AC3E}">
        <p14:creationId xmlns:p14="http://schemas.microsoft.com/office/powerpoint/2010/main" val="1891971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tx1">
                    <a:lumMod val="75000"/>
                  </a:schemeClr>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26825"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2640515" y="5324178"/>
            <a:ext cx="1931485" cy="564455"/>
          </a:xfrm>
          <a:prstGeom prst="rect">
            <a:avLst/>
          </a:prstGeom>
        </p:spPr>
        <p:txBody>
          <a:bodyPr anchor="ctr"/>
          <a:lstStyle>
            <a:lvl1pPr marL="0" indent="0" algn="l">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4279709"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623961" y="5293091"/>
            <a:ext cx="1931485" cy="564455"/>
          </a:xfrm>
          <a:prstGeom prst="rect">
            <a:avLst/>
          </a:prstGeom>
        </p:spPr>
        <p:txBody>
          <a:bodyPr anchor="ctr"/>
          <a:lstStyle>
            <a:lvl1pPr marL="0" indent="0" algn="l">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E118EE7E-CBED-4BC1-8900-728134AFDFD8}"/>
              </a:ext>
            </a:extLst>
          </p:cNvPr>
          <p:cNvGrpSpPr/>
          <p:nvPr userDrawn="1"/>
        </p:nvGrpSpPr>
        <p:grpSpPr>
          <a:xfrm>
            <a:off x="628650" y="1946104"/>
            <a:ext cx="7886699" cy="1481328"/>
            <a:chOff x="838199" y="1830763"/>
            <a:chExt cx="10515602" cy="1741127"/>
          </a:xfrm>
        </p:grpSpPr>
        <p:sp>
          <p:nvSpPr>
            <p:cNvPr id="73" name="Rectangle 72">
              <a:extLst>
                <a:ext uri="{FF2B5EF4-FFF2-40B4-BE49-F238E27FC236}">
                  <a16:creationId xmlns:a16="http://schemas.microsoft.com/office/drawing/2014/main" id="{57708C35-00EE-4F19-963B-E0FBFB475E45}"/>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4" name="Rectangle 73">
              <a:extLst>
                <a:ext uri="{FF2B5EF4-FFF2-40B4-BE49-F238E27FC236}">
                  <a16:creationId xmlns:a16="http://schemas.microsoft.com/office/drawing/2014/main" id="{73466414-7FB4-4527-A1FA-CF5DA6E0AE06}"/>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5" name="Rectangle 74">
              <a:extLst>
                <a:ext uri="{FF2B5EF4-FFF2-40B4-BE49-F238E27FC236}">
                  <a16:creationId xmlns:a16="http://schemas.microsoft.com/office/drawing/2014/main" id="{BF6FC5DB-0758-4FF8-B43C-37FB282E2885}"/>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6" name="Rectangle 75">
              <a:extLst>
                <a:ext uri="{FF2B5EF4-FFF2-40B4-BE49-F238E27FC236}">
                  <a16:creationId xmlns:a16="http://schemas.microsoft.com/office/drawing/2014/main" id="{516073B4-7065-40A2-9380-B6A24BB6FB91}"/>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7" name="Rectangle 76">
              <a:extLst>
                <a:ext uri="{FF2B5EF4-FFF2-40B4-BE49-F238E27FC236}">
                  <a16:creationId xmlns:a16="http://schemas.microsoft.com/office/drawing/2014/main" id="{61D68662-2BD2-4D1B-B882-C43446ADEED8}"/>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8" name="Rectangle 77">
              <a:extLst>
                <a:ext uri="{FF2B5EF4-FFF2-40B4-BE49-F238E27FC236}">
                  <a16:creationId xmlns:a16="http://schemas.microsoft.com/office/drawing/2014/main" id="{5568B7C1-724A-4EE6-81F3-52503F9220FA}"/>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9" name="Rectangle 78">
              <a:extLst>
                <a:ext uri="{FF2B5EF4-FFF2-40B4-BE49-F238E27FC236}">
                  <a16:creationId xmlns:a16="http://schemas.microsoft.com/office/drawing/2014/main" id="{9B9A4D85-FB6F-4B86-BE88-4FAA6BDF12A5}"/>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0" name="Rectangle 79">
              <a:extLst>
                <a:ext uri="{FF2B5EF4-FFF2-40B4-BE49-F238E27FC236}">
                  <a16:creationId xmlns:a16="http://schemas.microsoft.com/office/drawing/2014/main" id="{EF1870A2-4E06-4A9E-9694-4BEDDB6F2128}"/>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1" name="Rectangle 80">
              <a:extLst>
                <a:ext uri="{FF2B5EF4-FFF2-40B4-BE49-F238E27FC236}">
                  <a16:creationId xmlns:a16="http://schemas.microsoft.com/office/drawing/2014/main" id="{C632F88D-5364-4E95-AE53-F1828C2883E8}"/>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2" name="Rectangle 81">
              <a:extLst>
                <a:ext uri="{FF2B5EF4-FFF2-40B4-BE49-F238E27FC236}">
                  <a16:creationId xmlns:a16="http://schemas.microsoft.com/office/drawing/2014/main" id="{F48CBC07-2F8A-4AB6-8107-5C1AE7EA8D9E}"/>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9" name="Rectangle 88">
              <a:extLst>
                <a:ext uri="{FF2B5EF4-FFF2-40B4-BE49-F238E27FC236}">
                  <a16:creationId xmlns:a16="http://schemas.microsoft.com/office/drawing/2014/main" id="{8D82DB01-801E-4FE1-B837-9960417D0EDA}"/>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0" name="Rectangle 89">
              <a:extLst>
                <a:ext uri="{FF2B5EF4-FFF2-40B4-BE49-F238E27FC236}">
                  <a16:creationId xmlns:a16="http://schemas.microsoft.com/office/drawing/2014/main" id="{8B327E56-7F22-4AD9-8D78-D6D487A9787F}"/>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1" name="Rectangle 90">
              <a:extLst>
                <a:ext uri="{FF2B5EF4-FFF2-40B4-BE49-F238E27FC236}">
                  <a16:creationId xmlns:a16="http://schemas.microsoft.com/office/drawing/2014/main" id="{AF7C6707-189F-4D47-86AA-9431FE8EDF5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2" name="Rectangle 91">
              <a:extLst>
                <a:ext uri="{FF2B5EF4-FFF2-40B4-BE49-F238E27FC236}">
                  <a16:creationId xmlns:a16="http://schemas.microsoft.com/office/drawing/2014/main" id="{BE79AC50-1B77-4DC6-9CEC-919014BB7965}"/>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3" name="Rectangle 92">
              <a:extLst>
                <a:ext uri="{FF2B5EF4-FFF2-40B4-BE49-F238E27FC236}">
                  <a16:creationId xmlns:a16="http://schemas.microsoft.com/office/drawing/2014/main" id="{A7C156DC-A4AA-40BC-82F5-43CF4CAA9F6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4" name="Rectangle 93">
              <a:extLst>
                <a:ext uri="{FF2B5EF4-FFF2-40B4-BE49-F238E27FC236}">
                  <a16:creationId xmlns:a16="http://schemas.microsoft.com/office/drawing/2014/main" id="{B3FE6EAB-3596-4842-A940-AD42F17FAD4C}"/>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9E494DB4-B34D-403F-827C-A9CF31A2598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7300DF36-CE41-488C-B245-8EBA9BB2646D}"/>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A8E80435-BF2F-471A-86B3-C492A4943687}"/>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7F96EAF5-B5CD-495C-80B0-087F8CEDA211}"/>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9" name="Rectangle 98">
              <a:extLst>
                <a:ext uri="{FF2B5EF4-FFF2-40B4-BE49-F238E27FC236}">
                  <a16:creationId xmlns:a16="http://schemas.microsoft.com/office/drawing/2014/main" id="{0A04D665-D4FB-4A9C-98B2-630D8BB054D2}"/>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0" name="Rectangle 99">
              <a:extLst>
                <a:ext uri="{FF2B5EF4-FFF2-40B4-BE49-F238E27FC236}">
                  <a16:creationId xmlns:a16="http://schemas.microsoft.com/office/drawing/2014/main" id="{CA2EF11E-69FE-4A11-AC2E-FD0142B45D65}"/>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1" name="Rectangle 100">
              <a:extLst>
                <a:ext uri="{FF2B5EF4-FFF2-40B4-BE49-F238E27FC236}">
                  <a16:creationId xmlns:a16="http://schemas.microsoft.com/office/drawing/2014/main" id="{DC559D37-0AAF-4AE2-BD4F-46C2B9F9EC92}"/>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2" name="Rectangle 101">
              <a:extLst>
                <a:ext uri="{FF2B5EF4-FFF2-40B4-BE49-F238E27FC236}">
                  <a16:creationId xmlns:a16="http://schemas.microsoft.com/office/drawing/2014/main" id="{BCD3E7D4-98FA-47D5-8ADC-D216BD03D64B}"/>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3" name="Rectangle 102">
              <a:extLst>
                <a:ext uri="{FF2B5EF4-FFF2-40B4-BE49-F238E27FC236}">
                  <a16:creationId xmlns:a16="http://schemas.microsoft.com/office/drawing/2014/main" id="{07B83A10-2428-400B-AD73-8D961C05DF13}"/>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4" name="Rectangle 103">
              <a:extLst>
                <a:ext uri="{FF2B5EF4-FFF2-40B4-BE49-F238E27FC236}">
                  <a16:creationId xmlns:a16="http://schemas.microsoft.com/office/drawing/2014/main" id="{857B3471-02F7-452B-82F1-DEA6F2AA9CC5}"/>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5" name="Rectangle 104">
              <a:extLst>
                <a:ext uri="{FF2B5EF4-FFF2-40B4-BE49-F238E27FC236}">
                  <a16:creationId xmlns:a16="http://schemas.microsoft.com/office/drawing/2014/main" id="{694CDDDA-4EC6-465D-8FDB-5A3399FC01D6}"/>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6" name="Rectangle 105">
              <a:extLst>
                <a:ext uri="{FF2B5EF4-FFF2-40B4-BE49-F238E27FC236}">
                  <a16:creationId xmlns:a16="http://schemas.microsoft.com/office/drawing/2014/main" id="{59E619D3-002B-4307-83DB-155F16CC8E7A}"/>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7" name="Rectangle 106">
              <a:extLst>
                <a:ext uri="{FF2B5EF4-FFF2-40B4-BE49-F238E27FC236}">
                  <a16:creationId xmlns:a16="http://schemas.microsoft.com/office/drawing/2014/main" id="{DBF1BBEE-2A6F-46F9-9E35-2DFD05F048FD}"/>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8" name="Rectangle 107">
              <a:extLst>
                <a:ext uri="{FF2B5EF4-FFF2-40B4-BE49-F238E27FC236}">
                  <a16:creationId xmlns:a16="http://schemas.microsoft.com/office/drawing/2014/main" id="{24F977EC-4CD8-47ED-A385-C0CC94A4ED50}"/>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9" name="Rectangle 108">
              <a:extLst>
                <a:ext uri="{FF2B5EF4-FFF2-40B4-BE49-F238E27FC236}">
                  <a16:creationId xmlns:a16="http://schemas.microsoft.com/office/drawing/2014/main" id="{040D16FF-15A1-4F3F-A562-DA83D1930729}"/>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0" name="Rectangle 109">
              <a:extLst>
                <a:ext uri="{FF2B5EF4-FFF2-40B4-BE49-F238E27FC236}">
                  <a16:creationId xmlns:a16="http://schemas.microsoft.com/office/drawing/2014/main" id="{ABCE5DEB-25D9-4001-9AC2-F9DE14796C96}"/>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E5A38297-3988-4F33-A9F9-8A7E4C4CD5C2}"/>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E758F44F-AE77-4112-AF13-154AB02A6EFC}"/>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23E7160C-6BBC-4636-90E3-D3F26860CC48}"/>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7CA52CCF-C28A-4A05-9FE7-8B5A3E55F81B}"/>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5" name="Rectangle 114">
              <a:extLst>
                <a:ext uri="{FF2B5EF4-FFF2-40B4-BE49-F238E27FC236}">
                  <a16:creationId xmlns:a16="http://schemas.microsoft.com/office/drawing/2014/main" id="{D90899F7-4324-4843-97F8-F6002F4FFA5C}"/>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C9364281-7F26-4077-97C4-7C16D25671D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CB8B4CEE-8A02-4B99-9DA6-5CA054CA3487}"/>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3E3FA53E-A53E-4B6E-87DC-8642B736A0D9}"/>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B6327219-C612-4983-8686-FB581A4A4C4C}"/>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0" name="Rectangle 119">
              <a:extLst>
                <a:ext uri="{FF2B5EF4-FFF2-40B4-BE49-F238E27FC236}">
                  <a16:creationId xmlns:a16="http://schemas.microsoft.com/office/drawing/2014/main" id="{DE89D373-2F1C-4E2E-9C60-05CD7BA561FE}"/>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753C837A-F8B2-48C8-B54C-A0B05605069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4C0F2B36-EEF7-463F-881B-BBF43936FB1E}"/>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C1F4B55D-1D58-4C37-9108-2125A2CAC1B0}"/>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EF7020F5-B5F7-49B0-A189-DC177FD64413}"/>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5" name="Rectangle 124">
              <a:extLst>
                <a:ext uri="{FF2B5EF4-FFF2-40B4-BE49-F238E27FC236}">
                  <a16:creationId xmlns:a16="http://schemas.microsoft.com/office/drawing/2014/main" id="{263403EB-A569-4CA8-87C1-CDBD703147F7}"/>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200814DE-EC53-49F6-93B4-280550023FA6}"/>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0232707E-A4D2-413D-82DA-B24CF77473F7}"/>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E192C4BC-EF46-4221-ADBD-F9622BFD7374}"/>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F36F3064-712F-4795-A7D4-AA3A1398DE85}"/>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0" name="Rectangle 129">
              <a:extLst>
                <a:ext uri="{FF2B5EF4-FFF2-40B4-BE49-F238E27FC236}">
                  <a16:creationId xmlns:a16="http://schemas.microsoft.com/office/drawing/2014/main" id="{D1966BA4-418A-43E7-B74C-13829A139C24}"/>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A5157180-F694-40A9-BFB1-1F209223A025}"/>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BBD13D79-C77D-4816-A451-8FE702A70516}"/>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E5A6EE85-E34B-4196-BFA9-300420A4D03F}"/>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BF256409-C385-488C-A376-D7C9162A5F3C}"/>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5" name="Rectangle 134">
              <a:extLst>
                <a:ext uri="{FF2B5EF4-FFF2-40B4-BE49-F238E27FC236}">
                  <a16:creationId xmlns:a16="http://schemas.microsoft.com/office/drawing/2014/main" id="{2AC9851A-EC0E-41A5-874F-44DFC9D958CE}"/>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4DD7D4CB-674D-4545-B664-68993637DF4C}"/>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316908AA-7F4C-4E99-81BF-1AAB49DB5C56}"/>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8" name="Rectangle 137">
              <a:extLst>
                <a:ext uri="{FF2B5EF4-FFF2-40B4-BE49-F238E27FC236}">
                  <a16:creationId xmlns:a16="http://schemas.microsoft.com/office/drawing/2014/main" id="{311F8A77-23F6-478E-B641-EAA8C8D822AB}"/>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a:xfrm>
            <a:off x="628650" y="6356350"/>
            <a:ext cx="2057400" cy="365125"/>
          </a:xfrm>
          <a:prstGeom prst="rect">
            <a:avLst/>
          </a:prstGeom>
        </p:spPr>
        <p:txBody>
          <a:bodyPr/>
          <a:lstStyle/>
          <a:p>
            <a:fld id="{A1B086EF-1F45-4ECD-8D5C-3F0C3828F6FB}" type="datetimeFigureOut">
              <a:rPr lang="en-US" smtClean="0"/>
              <a:t>6/29/2020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a:xfrm>
            <a:off x="6457950" y="6356350"/>
            <a:ext cx="2057400" cy="365125"/>
          </a:xfrm>
          <a:prstGeom prst="rect">
            <a:avLst/>
          </a:prstGeo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870C4A20-1C9D-A240-9169-7A67D9B94BA3}"/>
              </a:ext>
            </a:extLst>
          </p:cNvPr>
          <p:cNvGrpSpPr/>
          <p:nvPr userDrawn="1"/>
        </p:nvGrpSpPr>
        <p:grpSpPr>
          <a:xfrm>
            <a:off x="1" y="6227408"/>
            <a:ext cx="9144000" cy="630592"/>
            <a:chOff x="1" y="6227408"/>
            <a:chExt cx="9144000" cy="630592"/>
          </a:xfrm>
        </p:grpSpPr>
        <p:sp>
          <p:nvSpPr>
            <p:cNvPr id="12" name="Shape">
              <a:extLst>
                <a:ext uri="{FF2B5EF4-FFF2-40B4-BE49-F238E27FC236}">
                  <a16:creationId xmlns:a16="http://schemas.microsoft.com/office/drawing/2014/main" id="{567615BF-349E-D342-BBB3-37367EF0FB7D}"/>
                </a:ext>
              </a:extLst>
            </p:cNvPr>
            <p:cNvSpPr/>
            <p:nvPr userDrawn="1"/>
          </p:nvSpPr>
          <p:spPr>
            <a:xfrm>
              <a:off x="3048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6B72F9DB-081E-C94C-A69D-7C058CE001BC}"/>
                </a:ext>
              </a:extLst>
            </p:cNvPr>
            <p:cNvSpPr/>
            <p:nvPr userDrawn="1"/>
          </p:nvSpPr>
          <p:spPr>
            <a:xfrm>
              <a:off x="762000" y="6228362"/>
              <a:ext cx="6096001" cy="629638"/>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5A5BCD2-CFFF-8143-B7A4-643650BD0BBB}"/>
                </a:ext>
              </a:extLst>
            </p:cNvPr>
            <p:cNvSpPr/>
            <p:nvPr userDrawn="1"/>
          </p:nvSpPr>
          <p:spPr>
            <a:xfrm>
              <a:off x="1" y="6227408"/>
              <a:ext cx="4566285" cy="630592"/>
            </a:xfrm>
            <a:custGeom>
              <a:avLst/>
              <a:gdLst/>
              <a:ahLst/>
              <a:cxnLst>
                <a:cxn ang="0">
                  <a:pos x="wd2" y="hd2"/>
                </a:cxn>
                <a:cxn ang="5400000">
                  <a:pos x="wd2" y="hd2"/>
                </a:cxn>
                <a:cxn ang="10800000">
                  <a:pos x="wd2" y="hd2"/>
                </a:cxn>
                <a:cxn ang="16200000">
                  <a:pos x="wd2" y="hd2"/>
                </a:cxn>
              </a:cxnLst>
              <a:rect l="0" t="0" r="r" b="b"/>
              <a:pathLst>
                <a:path w="21600" h="21217" extrusionOk="0">
                  <a:moveTo>
                    <a:pt x="20415" y="34"/>
                  </a:moveTo>
                  <a:lnTo>
                    <a:pt x="0" y="15673"/>
                  </a:lnTo>
                  <a:lnTo>
                    <a:pt x="0" y="21217"/>
                  </a:lnTo>
                  <a:lnTo>
                    <a:pt x="7182" y="21217"/>
                  </a:lnTo>
                  <a:lnTo>
                    <a:pt x="21600" y="21217"/>
                  </a:lnTo>
                  <a:lnTo>
                    <a:pt x="21600" y="7725"/>
                  </a:lnTo>
                  <a:cubicBezTo>
                    <a:pt x="21595" y="3174"/>
                    <a:pt x="21050" y="-383"/>
                    <a:pt x="20415" y="3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DF28483C-1C21-2540-B604-6806BF8366E4}"/>
                </a:ext>
              </a:extLst>
            </p:cNvPr>
            <p:cNvSpPr/>
            <p:nvPr userDrawn="1"/>
          </p:nvSpPr>
          <p:spPr>
            <a:xfrm>
              <a:off x="1" y="6227410"/>
              <a:ext cx="2283143" cy="630590"/>
            </a:xfrm>
            <a:custGeom>
              <a:avLst/>
              <a:gdLst/>
              <a:ahLst/>
              <a:cxnLst>
                <a:cxn ang="0">
                  <a:pos x="wd2" y="hd2"/>
                </a:cxn>
                <a:cxn ang="5400000">
                  <a:pos x="wd2" y="hd2"/>
                </a:cxn>
                <a:cxn ang="10800000">
                  <a:pos x="wd2" y="hd2"/>
                </a:cxn>
                <a:cxn ang="16200000">
                  <a:pos x="wd2" y="hd2"/>
                </a:cxn>
              </a:cxnLst>
              <a:rect l="0" t="0" r="r" b="b"/>
              <a:pathLst>
                <a:path w="21600" h="21217" extrusionOk="0">
                  <a:moveTo>
                    <a:pt x="19230" y="34"/>
                  </a:moveTo>
                  <a:lnTo>
                    <a:pt x="0" y="7405"/>
                  </a:lnTo>
                  <a:lnTo>
                    <a:pt x="0" y="21217"/>
                  </a:lnTo>
                  <a:lnTo>
                    <a:pt x="21600" y="21217"/>
                  </a:lnTo>
                  <a:lnTo>
                    <a:pt x="21600" y="7725"/>
                  </a:lnTo>
                  <a:cubicBezTo>
                    <a:pt x="21600" y="3174"/>
                    <a:pt x="20501" y="-383"/>
                    <a:pt x="19230" y="3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2162629"/>
            <a:ext cx="7886700" cy="396317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3"/>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4"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27" r:id="rId5"/>
    <p:sldLayoutId id="2147483728" r:id="rId6"/>
    <p:sldLayoutId id="2147483729" r:id="rId7"/>
    <p:sldLayoutId id="2147483716" r:id="rId8"/>
    <p:sldLayoutId id="2147483717" r:id="rId9"/>
    <p:sldLayoutId id="2147483718" r:id="rId10"/>
    <p:sldLayoutId id="2147483726" r:id="rId11"/>
  </p:sldLayoutIdLst>
  <p:txStyles>
    <p:titleStyle>
      <a:lvl1pPr algn="l" defTabSz="914400" rtl="0" eaLnBrk="1" latinLnBrk="0" hangingPunct="1">
        <a:lnSpc>
          <a:spcPct val="90000"/>
        </a:lnSpc>
        <a:spcBef>
          <a:spcPct val="0"/>
        </a:spcBef>
        <a:buNone/>
        <a:defRPr sz="4400" kern="1200">
          <a:solidFill>
            <a:schemeClr val="tx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2856079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668606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4073562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7" name="Picture Placeholder 6">
            <a:extLst>
              <a:ext uri="{FF2B5EF4-FFF2-40B4-BE49-F238E27FC236}">
                <a16:creationId xmlns:a16="http://schemas.microsoft.com/office/drawing/2014/main" id="{DF61F994-500B-E24E-8B04-5D6DEBD76E28}"/>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370296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hrome">
      <a:dk1>
        <a:srgbClr val="959595"/>
      </a:dk1>
      <a:lt1>
        <a:srgbClr val="FFFFFF"/>
      </a:lt1>
      <a:dk2>
        <a:srgbClr val="959595"/>
      </a:dk2>
      <a:lt2>
        <a:srgbClr val="E7E6E6"/>
      </a:lt2>
      <a:accent1>
        <a:srgbClr val="4C8BF5"/>
      </a:accent1>
      <a:accent2>
        <a:srgbClr val="DD5144"/>
      </a:accent2>
      <a:accent3>
        <a:srgbClr val="FFCD46"/>
      </a:accent3>
      <a:accent4>
        <a:srgbClr val="1DA462"/>
      </a:accent4>
      <a:accent5>
        <a:srgbClr val="F1F1F2"/>
      </a:accent5>
      <a:accent6>
        <a:srgbClr val="959595"/>
      </a:accent6>
      <a:hlink>
        <a:srgbClr val="003DDD"/>
      </a:hlink>
      <a:folHlink>
        <a:srgbClr val="FEFFF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5_T_PGO_CHROME-4x3.pptx" id="{113C578B-1E38-4E0F-9D28-A21192D1193B}" vid="{5A83A7B2-7FB6-4A47-9930-A981D86B330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5_T_PGO_CHROME-4x3.pptx" id="{113C578B-1E38-4E0F-9D28-A21192D1193B}" vid="{6B135757-B999-4F9C-9F08-D7485BAA1A3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349</TotalTime>
  <Words>390</Words>
  <PresentationFormat>On-screen Show (4:3)</PresentationFormat>
  <Paragraphs>45</Paragraphs>
  <Slides>10</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CHROME</dc:title>
  <dc:creator>PresentationGO.com</dc:creator>
  <dc:description>© Copyright PresentationGo.com</dc:description>
  <dcterms:created xsi:type="dcterms:W3CDTF">2019-11-21T05:08:20Z</dcterms:created>
  <dcterms:modified xsi:type="dcterms:W3CDTF">2020-06-29T18:05:42Z</dcterms:modified>
  <cp:category>Templates</cp:category>
</cp:coreProperties>
</file>