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54336"/>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488" autoAdjust="0"/>
    <p:restoredTop sz="93605" autoAdjust="0"/>
  </p:normalViewPr>
  <p:slideViewPr>
    <p:cSldViewPr snapToGrid="0">
      <p:cViewPr>
        <p:scale>
          <a:sx n="75" d="100"/>
          <a:sy n="75" d="100"/>
        </p:scale>
        <p:origin x="2994" y="170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6/28/2020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0" y="3428999"/>
            <a:ext cx="5257800" cy="2653146"/>
          </a:xfrm>
        </p:spPr>
        <p:txBody>
          <a:bodyPr anchor="ctr"/>
          <a:lstStyle>
            <a:lvl1pPr algn="ctr">
              <a:defRPr sz="6000">
                <a:effectLst>
                  <a:outerShdw blurRad="38100" dist="38100" dir="2700000" algn="tl">
                    <a:srgbClr val="000000">
                      <a:alpha val="43137"/>
                    </a:srgbClr>
                  </a:outerShdw>
                </a:effectLst>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6788726" y="5070763"/>
            <a:ext cx="4565073" cy="1011381"/>
          </a:xfrm>
        </p:spPr>
        <p:txBody>
          <a:bodyPr anchor="ct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2" name="Half Frame 1">
            <a:extLst>
              <a:ext uri="{FF2B5EF4-FFF2-40B4-BE49-F238E27FC236}">
                <a16:creationId xmlns:a16="http://schemas.microsoft.com/office/drawing/2014/main" id="{4B93967F-3CE1-744E-9FDF-B074D1690B83}"/>
              </a:ext>
            </a:extLst>
          </p:cNvPr>
          <p:cNvSpPr/>
          <p:nvPr userDrawn="1"/>
        </p:nvSpPr>
        <p:spPr>
          <a:xfrm>
            <a:off x="6192980" y="4329543"/>
            <a:ext cx="1191491" cy="11914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4978400" y="365125"/>
            <a:ext cx="6375400" cy="1325563"/>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5874326" y="1825625"/>
            <a:ext cx="5479473"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dirty="0"/>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lvl1pPr>
              <a:defRPr>
                <a:solidFill>
                  <a:schemeClr val="tx1"/>
                </a:solidFill>
              </a:defRPr>
            </a:lvl1p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lvl1pPr>
              <a:defRPr>
                <a:solidFill>
                  <a:schemeClr val="bg1"/>
                </a:solidFill>
              </a:defRPr>
            </a:lvl1pPr>
          </a:lstStyle>
          <a:p>
            <a:fld id="{672B7600-67E3-4D97-B453-880E2742B982}" type="slidenum">
              <a:rPr lang="en-US" smtClean="0"/>
              <a:pPr/>
              <a:t>‹#›</a:t>
            </a:fld>
            <a:endParaRPr lang="en-US"/>
          </a:p>
        </p:txBody>
      </p:sp>
      <p:sp>
        <p:nvSpPr>
          <p:cNvPr id="10" name="Half Frame 9">
            <a:extLst>
              <a:ext uri="{FF2B5EF4-FFF2-40B4-BE49-F238E27FC236}">
                <a16:creationId xmlns:a16="http://schemas.microsoft.com/office/drawing/2014/main" id="{CB04F450-239B-4442-B501-A08949D9E1AE}"/>
              </a:ext>
            </a:extLst>
          </p:cNvPr>
          <p:cNvSpPr/>
          <p:nvPr userDrawn="1"/>
        </p:nvSpPr>
        <p:spPr>
          <a:xfrm rot="5400000">
            <a:off x="1510145" y="4873625"/>
            <a:ext cx="962891" cy="9628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677880" cy="1325563"/>
          </a:xfrm>
        </p:spPr>
        <p:txBody>
          <a:bodyPr/>
          <a:lstStyle>
            <a:lvl1pPr>
              <a:defRPr>
                <a:solidFill>
                  <a:schemeClr val="bg1"/>
                </a:solidFill>
                <a:effectLst>
                  <a:outerShdw blurRad="38100" dist="38100" dir="2700000" algn="tl">
                    <a:srgbClr val="000000">
                      <a:alpha val="43137"/>
                    </a:srgbClr>
                  </a:outerShdw>
                </a:effectLst>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667788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308764" y="6356350"/>
            <a:ext cx="3844636"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0" name="Half Frame 9">
            <a:extLst>
              <a:ext uri="{FF2B5EF4-FFF2-40B4-BE49-F238E27FC236}">
                <a16:creationId xmlns:a16="http://schemas.microsoft.com/office/drawing/2014/main" id="{F1FB9EA8-2E96-2141-9109-98B3746A8914}"/>
              </a:ext>
            </a:extLst>
          </p:cNvPr>
          <p:cNvSpPr/>
          <p:nvPr userDrawn="1"/>
        </p:nvSpPr>
        <p:spPr>
          <a:xfrm rot="10800000">
            <a:off x="7557654" y="1835393"/>
            <a:ext cx="1191491" cy="11914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738254" y="2002631"/>
            <a:ext cx="6609195" cy="2852737"/>
          </a:xfrm>
        </p:spPr>
        <p:txBody>
          <a:bodyPr anchor="b"/>
          <a:lstStyle>
            <a:lvl1pPr>
              <a:defRPr sz="6000">
                <a:solidFill>
                  <a:schemeClr val="bg1"/>
                </a:solidFill>
                <a:effectLst>
                  <a:outerShdw blurRad="38100" dist="38100" dir="2700000" algn="tl">
                    <a:srgbClr val="000000">
                      <a:alpha val="43137"/>
                    </a:srgbClr>
                  </a:outerShdw>
                </a:effectLst>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738254" y="4882356"/>
            <a:ext cx="6609195" cy="68911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10820400" y="6356350"/>
            <a:ext cx="533400" cy="365125"/>
          </a:xfrm>
        </p:spPr>
        <p:txBody>
          <a:bodyPr/>
          <a:lstStyle>
            <a:lvl1pPr>
              <a:defRPr>
                <a:solidFill>
                  <a:schemeClr val="tx1"/>
                </a:solidFill>
              </a:defRPr>
            </a:lvl1pPr>
          </a:lstStyle>
          <a:p>
            <a:fld id="{672B7600-67E3-4D97-B453-880E2742B982}" type="slidenum">
              <a:rPr lang="en-US" smtClean="0"/>
              <a:pPr/>
              <a:t>‹#›</a:t>
            </a:fld>
            <a:endParaRPr lang="en-US" dirty="0"/>
          </a:p>
        </p:txBody>
      </p:sp>
      <p:sp>
        <p:nvSpPr>
          <p:cNvPr id="15" name="Half Frame 14">
            <a:extLst>
              <a:ext uri="{FF2B5EF4-FFF2-40B4-BE49-F238E27FC236}">
                <a16:creationId xmlns:a16="http://schemas.microsoft.com/office/drawing/2014/main" id="{4317BA5F-C30B-7146-9737-FC90B095FD7A}"/>
              </a:ext>
            </a:extLst>
          </p:cNvPr>
          <p:cNvSpPr/>
          <p:nvPr userDrawn="1"/>
        </p:nvSpPr>
        <p:spPr>
          <a:xfrm rot="10800000">
            <a:off x="658090" y="4259622"/>
            <a:ext cx="1191491" cy="11914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1" y="3089564"/>
            <a:ext cx="7321550" cy="2166504"/>
          </a:xfrm>
        </p:spPr>
        <p:txBody>
          <a:bodyPr anchor="b"/>
          <a:lstStyle>
            <a:lvl1pPr>
              <a:defRPr sz="6000">
                <a:effectLst>
                  <a:outerShdw blurRad="38100" dist="38100" dir="2700000" algn="tl">
                    <a:srgbClr val="000000">
                      <a:alpha val="43137"/>
                    </a:srgbClr>
                  </a:outerShdw>
                </a:effectLst>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5389418"/>
            <a:ext cx="7321550" cy="700232"/>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1586345" cy="365125"/>
          </a:xfrm>
        </p:spPr>
        <p:txBody>
          <a:bodyPr/>
          <a:lstStyle>
            <a:lvl1pPr>
              <a:defRPr>
                <a:solidFill>
                  <a:schemeClr val="tx1"/>
                </a:solidFill>
              </a:defRPr>
            </a:lvl1pPr>
          </a:lstStyle>
          <a:p>
            <a:r>
              <a:rPr lang="en-US"/>
              <a:t>Date</a:t>
            </a:r>
            <a:endParaRPr lang="en-US" dirty="0"/>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lvl1pPr>
              <a:defRPr>
                <a:solidFill>
                  <a:schemeClr val="tx1"/>
                </a:solidFill>
              </a:defRPr>
            </a:lvl1pPr>
          </a:lstStyle>
          <a:p>
            <a:fld id="{672B7600-67E3-4D97-B453-880E2742B982}" type="slidenum">
              <a:rPr lang="en-US" smtClean="0"/>
              <a:pPr/>
              <a:t>‹#›</a:t>
            </a:fld>
            <a:endParaRPr lang="en-US"/>
          </a:p>
        </p:txBody>
      </p:sp>
      <p:sp>
        <p:nvSpPr>
          <p:cNvPr id="15" name="Half Frame 14">
            <a:extLst>
              <a:ext uri="{FF2B5EF4-FFF2-40B4-BE49-F238E27FC236}">
                <a16:creationId xmlns:a16="http://schemas.microsoft.com/office/drawing/2014/main" id="{35505266-E4EC-A64B-AF65-75CD8712C648}"/>
              </a:ext>
            </a:extLst>
          </p:cNvPr>
          <p:cNvSpPr/>
          <p:nvPr userDrawn="1"/>
        </p:nvSpPr>
        <p:spPr>
          <a:xfrm rot="16200000">
            <a:off x="4059382" y="1168978"/>
            <a:ext cx="1191491" cy="11914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3006436"/>
            <a:ext cx="7882659" cy="2008476"/>
          </a:xfrm>
        </p:spPr>
        <p:txBody>
          <a:bodyPr anchor="b"/>
          <a:lstStyle>
            <a:lvl1pPr>
              <a:defRPr sz="6000">
                <a:solidFill>
                  <a:schemeClr val="tx1"/>
                </a:solidFill>
              </a:defRPr>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5148262"/>
            <a:ext cx="7882659" cy="941388"/>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279073" cy="365125"/>
          </a:xfrm>
        </p:spPr>
        <p:txBody>
          <a:bodyPr/>
          <a:lstStyle>
            <a:lvl1pPr>
              <a:defRPr>
                <a:solidFill>
                  <a:schemeClr val="tx1"/>
                </a:solidFill>
              </a:defRPr>
            </a:lvl1pPr>
          </a:lstStyle>
          <a:p>
            <a:r>
              <a:rPr lang="en-US"/>
              <a:t>Date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894618" y="6356350"/>
            <a:ext cx="2459182" cy="365125"/>
          </a:xfrm>
        </p:spPr>
        <p:txBody>
          <a:bodyPr/>
          <a:lstStyle>
            <a:lvl1pPr>
              <a:defRPr>
                <a:solidFill>
                  <a:schemeClr val="tx1"/>
                </a:solidFill>
              </a:defRPr>
            </a:lvl1pPr>
          </a:lstStyle>
          <a:p>
            <a:fld id="{672B7600-67E3-4D97-B453-880E2742B982}" type="slidenum">
              <a:rPr lang="en-US" smtClean="0"/>
              <a:pPr/>
              <a:t>‹#›</a:t>
            </a:fld>
            <a:endParaRPr lang="en-US" dirty="0"/>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795384" y="652440"/>
            <a:ext cx="1333500" cy="1333500"/>
          </a:xfrm>
          <a:prstGeom prst="ellipse">
            <a:avLst/>
          </a:prstGeom>
          <a:solidFill>
            <a:schemeClr val="accent1"/>
          </a:solidFill>
        </p:spPr>
        <p:txBody>
          <a:bodyPr anchor="ctr">
            <a:normAutofit/>
          </a:bodyPr>
          <a:lstStyle>
            <a:lvl1pPr marL="0" indent="0" algn="ctr">
              <a:buNone/>
              <a:defRPr sz="1400"/>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4611234" y="2050104"/>
            <a:ext cx="1701800" cy="228600"/>
          </a:xfrm>
          <a:noFill/>
        </p:spPr>
        <p:txBody>
          <a:bodyPr anchor="ctr">
            <a:noAutofit/>
          </a:bodyPr>
          <a:lstStyle>
            <a:lvl1pPr marL="0" indent="0" algn="ct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4611234" y="2277437"/>
            <a:ext cx="1701800" cy="228600"/>
          </a:xfrm>
          <a:noFill/>
        </p:spPr>
        <p:txBody>
          <a:bodyPr anchor="ctr">
            <a:noAutofit/>
          </a:bodyPr>
          <a:lstStyle>
            <a:lvl1pPr marL="0" indent="0" algn="ct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4611234" y="2504770"/>
            <a:ext cx="1701800" cy="228600"/>
          </a:xfrm>
          <a:noFill/>
        </p:spPr>
        <p:txBody>
          <a:bodyPr anchor="ctr">
            <a:noAutofit/>
          </a:bodyPr>
          <a:lstStyle>
            <a:lvl1pPr marL="0" indent="0" algn="ctr">
              <a:buNone/>
              <a:defRPr sz="1200">
                <a:solidFill>
                  <a:schemeClr val="tx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Half Frame 18">
            <a:extLst>
              <a:ext uri="{FF2B5EF4-FFF2-40B4-BE49-F238E27FC236}">
                <a16:creationId xmlns:a16="http://schemas.microsoft.com/office/drawing/2014/main" id="{70ABED97-26D0-2848-A15C-B85186ECB3AE}"/>
              </a:ext>
            </a:extLst>
          </p:cNvPr>
          <p:cNvSpPr/>
          <p:nvPr userDrawn="1"/>
        </p:nvSpPr>
        <p:spPr>
          <a:xfrm rot="10800000">
            <a:off x="2456584" y="895077"/>
            <a:ext cx="1191491" cy="1191491"/>
          </a:xfrm>
          <a:prstGeom prst="halfFrame">
            <a:avLst>
              <a:gd name="adj1" fmla="val 18217"/>
              <a:gd name="adj2" fmla="val 17054"/>
            </a:avLst>
          </a:prstGeom>
          <a:solidFill>
            <a:schemeClr val="accent4"/>
          </a:solidFill>
          <a:ln>
            <a:no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5">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4"/>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4"/>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4"/>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 cupidatat non proident.</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7" name="Picture Placeholder 6">
            <a:extLst>
              <a:ext uri="{FF2B5EF4-FFF2-40B4-BE49-F238E27FC236}">
                <a16:creationId xmlns:a16="http://schemas.microsoft.com/office/drawing/2014/main" id="{6A2A2C1B-6312-5B45-86A3-D43AABEF7455}"/>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7_T_PGO_BARISTA-16x9.pptx" id="{C7E8BDE2-F253-4E79-8CB9-DC9B6F07090F}" vid="{3AF48CDA-2449-44E7-9A17-1356CBC2527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67_T_PGO_BARISTA-16x9.pptx" id="{C7E8BDE2-F253-4E79-8CB9-DC9B6F07090F}" vid="{C47BCE08-8CDE-4A79-ABB1-131C9D41D075}"/>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358</TotalTime>
  <Words>338</Words>
  <PresentationFormat>Widescreen</PresentationFormat>
  <Paragraphs>48</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BARISTA</dc:title>
  <dc:creator>PresentationGO.com</dc:creator>
  <dc:description>© Copyright PresentationGo.com</dc:description>
  <dcterms:created xsi:type="dcterms:W3CDTF">2019-11-21T05:02:10Z</dcterms:created>
  <dcterms:modified xsi:type="dcterms:W3CDTF">2020-06-28T23:02:34Z</dcterms:modified>
  <cp:category>Templates</cp:category>
</cp:coreProperties>
</file>