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243" autoAdjust="0"/>
    <p:restoredTop sz="93630" autoAdjust="0"/>
  </p:normalViewPr>
  <p:slideViewPr>
    <p:cSldViewPr snapToGrid="0">
      <p:cViewPr>
        <p:scale>
          <a:sx n="75" d="100"/>
          <a:sy n="75" d="100"/>
        </p:scale>
        <p:origin x="978" y="14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7/9/2020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92CDF3FB-C959-4C03-BFB8-0A5AB09B43E2}"/>
              </a:ext>
            </a:extLst>
          </p:cNvPr>
          <p:cNvSpPr/>
          <p:nvPr userDrawn="1"/>
        </p:nvSpPr>
        <p:spPr>
          <a:xfrm>
            <a:off x="0" y="3428998"/>
            <a:ext cx="6096001" cy="3429002"/>
          </a:xfrm>
          <a:custGeom>
            <a:avLst/>
            <a:gdLst/>
            <a:ahLst/>
            <a:cxnLst>
              <a:cxn ang="0">
                <a:pos x="wd2" y="hd2"/>
              </a:cxn>
              <a:cxn ang="5400000">
                <a:pos x="wd2" y="hd2"/>
              </a:cxn>
              <a:cxn ang="10800000">
                <a:pos x="wd2" y="hd2"/>
              </a:cxn>
              <a:cxn ang="16200000">
                <a:pos x="wd2" y="hd2"/>
              </a:cxn>
            </a:cxnLst>
            <a:rect l="0" t="0" r="r" b="b"/>
            <a:pathLst>
              <a:path w="21600" h="21600" extrusionOk="0">
                <a:moveTo>
                  <a:pt x="21600" y="14106"/>
                </a:moveTo>
                <a:lnTo>
                  <a:pt x="21600" y="0"/>
                </a:lnTo>
                <a:lnTo>
                  <a:pt x="0" y="14106"/>
                </a:lnTo>
                <a:lnTo>
                  <a:pt x="0" y="21600"/>
                </a:lnTo>
                <a:lnTo>
                  <a:pt x="10118" y="2160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9" name="Freeform: Shape 18">
            <a:extLst>
              <a:ext uri="{FF2B5EF4-FFF2-40B4-BE49-F238E27FC236}">
                <a16:creationId xmlns:a16="http://schemas.microsoft.com/office/drawing/2014/main" id="{5F4BC7B2-ED6F-4132-B7AD-397D7ACCBD18}"/>
              </a:ext>
            </a:extLst>
          </p:cNvPr>
          <p:cNvSpPr>
            <a:spLocks noGrp="1"/>
          </p:cNvSpPr>
          <p:nvPr>
            <p:ph type="pic" sz="quarter" idx="13"/>
          </p:nvPr>
        </p:nvSpPr>
        <p:spPr>
          <a:xfrm>
            <a:off x="2855526" y="1193800"/>
            <a:ext cx="9336474" cy="5664200"/>
          </a:xfrm>
          <a:custGeom>
            <a:avLst/>
            <a:gdLst>
              <a:gd name="connsiteX0" fmla="*/ 9327827 w 9336474"/>
              <a:gd name="connsiteY0" fmla="*/ 0 h 5664200"/>
              <a:gd name="connsiteX1" fmla="*/ 9336474 w 9336474"/>
              <a:gd name="connsiteY1" fmla="*/ 0 h 5664200"/>
              <a:gd name="connsiteX2" fmla="*/ 9336474 w 9336474"/>
              <a:gd name="connsiteY2" fmla="*/ 5664200 h 5664200"/>
              <a:gd name="connsiteX3" fmla="*/ 7460569 w 9336474"/>
              <a:gd name="connsiteY3" fmla="*/ 5664200 h 5664200"/>
              <a:gd name="connsiteX4" fmla="*/ 5483768 w 9336474"/>
              <a:gd name="connsiteY4" fmla="*/ 5664200 h 5664200"/>
              <a:gd name="connsiteX5" fmla="*/ 0 w 9336474"/>
              <a:gd name="connsiteY5" fmla="*/ 5664200 h 5664200"/>
              <a:gd name="connsiteX6" fmla="*/ 1878398 w 9336474"/>
              <a:gd name="connsiteY6" fmla="*/ 4974585 h 5664200"/>
              <a:gd name="connsiteX7" fmla="*/ 1878398 w 9336474"/>
              <a:gd name="connsiteY7" fmla="*/ 4975861 h 5664200"/>
              <a:gd name="connsiteX8" fmla="*/ 3241566 w 9336474"/>
              <a:gd name="connsiteY8" fmla="*/ 4475106 h 5664200"/>
              <a:gd name="connsiteX9" fmla="*/ 3240475 w 9336474"/>
              <a:gd name="connsiteY9" fmla="*/ 4474527 h 5664200"/>
              <a:gd name="connsiteX10" fmla="*/ 3240475 w 9336474"/>
              <a:gd name="connsiteY10" fmla="*/ 3977029 h 5664200"/>
              <a:gd name="connsiteX11" fmla="*/ 3240475 w 9336474"/>
              <a:gd name="connsiteY11" fmla="*/ 2236923 h 5664200"/>
              <a:gd name="connsiteX12" fmla="*/ 3240475 w 9336474"/>
              <a:gd name="connsiteY12" fmla="*/ 2235198 h 5664200"/>
              <a:gd name="connsiteX13" fmla="*/ 3242396 w 9336474"/>
              <a:gd name="connsiteY13" fmla="*/ 2236218 h 5664200"/>
              <a:gd name="connsiteX14" fmla="*/ 8498274 w 9336474"/>
              <a:gd name="connsiteY14" fmla="*/ 305486 h 5664200"/>
              <a:gd name="connsiteX15" fmla="*/ 8498274 w 9336474"/>
              <a:gd name="connsiteY15" fmla="*/ 304602 h 5664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336474" h="5664200">
                <a:moveTo>
                  <a:pt x="9327827" y="0"/>
                </a:moveTo>
                <a:lnTo>
                  <a:pt x="9336474" y="0"/>
                </a:lnTo>
                <a:lnTo>
                  <a:pt x="9336474" y="5664200"/>
                </a:lnTo>
                <a:lnTo>
                  <a:pt x="7460569" y="5664200"/>
                </a:lnTo>
                <a:lnTo>
                  <a:pt x="5483768" y="5664200"/>
                </a:lnTo>
                <a:lnTo>
                  <a:pt x="0" y="5664200"/>
                </a:lnTo>
                <a:lnTo>
                  <a:pt x="1878398" y="4974585"/>
                </a:lnTo>
                <a:lnTo>
                  <a:pt x="1878398" y="4975861"/>
                </a:lnTo>
                <a:lnTo>
                  <a:pt x="3241566" y="4475106"/>
                </a:lnTo>
                <a:lnTo>
                  <a:pt x="3240475" y="4474527"/>
                </a:lnTo>
                <a:lnTo>
                  <a:pt x="3240475" y="3977029"/>
                </a:lnTo>
                <a:lnTo>
                  <a:pt x="3240475" y="2236923"/>
                </a:lnTo>
                <a:lnTo>
                  <a:pt x="3240475" y="2235198"/>
                </a:lnTo>
                <a:lnTo>
                  <a:pt x="3242396" y="2236218"/>
                </a:lnTo>
                <a:lnTo>
                  <a:pt x="8498274" y="305486"/>
                </a:lnTo>
                <a:lnTo>
                  <a:pt x="8498274" y="304602"/>
                </a:lnTo>
                <a:close/>
              </a:path>
            </a:pathLst>
          </a:custGeom>
          <a:solidFill>
            <a:schemeClr val="tx2"/>
          </a:solidFill>
        </p:spPr>
        <p:txBody>
          <a:bodyPr wrap="square" anchor="ctr">
            <a:noAutofit/>
          </a:bodyPr>
          <a:lstStyle>
            <a:lvl1pPr marL="0" indent="0" algn="ctr">
              <a:buNone/>
              <a:defRPr>
                <a:solidFill>
                  <a:schemeClr val="bg2"/>
                </a:solidFill>
              </a:defRPr>
            </a:lvl1pPr>
          </a:lstStyle>
          <a:p>
            <a:endParaRPr lang="en-US" dirty="0"/>
          </a:p>
        </p:txBody>
      </p:sp>
      <p:sp>
        <p:nvSpPr>
          <p:cNvPr id="11" name="Shape">
            <a:extLst>
              <a:ext uri="{FF2B5EF4-FFF2-40B4-BE49-F238E27FC236}">
                <a16:creationId xmlns:a16="http://schemas.microsoft.com/office/drawing/2014/main" id="{92871747-39A8-0842-8411-C519FB409B26}"/>
              </a:ext>
            </a:extLst>
          </p:cNvPr>
          <p:cNvSpPr/>
          <p:nvPr/>
        </p:nvSpPr>
        <p:spPr>
          <a:xfrm>
            <a:off x="6095999" y="0"/>
            <a:ext cx="6096001" cy="3429000"/>
          </a:xfrm>
          <a:custGeom>
            <a:avLst/>
            <a:gdLst/>
            <a:ahLst/>
            <a:cxnLst>
              <a:cxn ang="0">
                <a:pos x="wd2" y="hd2"/>
              </a:cxn>
              <a:cxn ang="5400000">
                <a:pos x="wd2" y="hd2"/>
              </a:cxn>
              <a:cxn ang="10800000">
                <a:pos x="wd2" y="hd2"/>
              </a:cxn>
              <a:cxn ang="16200000">
                <a:pos x="wd2" y="hd2"/>
              </a:cxn>
            </a:cxnLst>
            <a:rect l="0" t="0" r="r" b="b"/>
            <a:pathLst>
              <a:path w="21600" h="21600" extrusionOk="0">
                <a:moveTo>
                  <a:pt x="0" y="7500"/>
                </a:moveTo>
                <a:lnTo>
                  <a:pt x="0" y="21600"/>
                </a:lnTo>
                <a:lnTo>
                  <a:pt x="21600" y="7500"/>
                </a:lnTo>
                <a:lnTo>
                  <a:pt x="21600" y="0"/>
                </a:lnTo>
                <a:lnTo>
                  <a:pt x="11482"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9534C437-288A-BA45-A572-7033A192613A}"/>
              </a:ext>
            </a:extLst>
          </p:cNvPr>
          <p:cNvSpPr/>
          <p:nvPr/>
        </p:nvSpPr>
        <p:spPr>
          <a:xfrm>
            <a:off x="4733924" y="200023"/>
            <a:ext cx="2707006" cy="198882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0800"/>
                </a:lnTo>
                <a:lnTo>
                  <a:pt x="0" y="21600"/>
                </a:lnTo>
                <a:lnTo>
                  <a:pt x="21600" y="108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317500" y="0"/>
            <a:ext cx="4213225" cy="3136900"/>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317500" y="3254847"/>
            <a:ext cx="4213225" cy="1139828"/>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E6C76B10-3427-2846-862F-DDCBB402F425}"/>
              </a:ext>
            </a:extLst>
          </p:cNvPr>
          <p:cNvSpPr/>
          <p:nvPr/>
        </p:nvSpPr>
        <p:spPr>
          <a:xfrm>
            <a:off x="1649732" y="1"/>
            <a:ext cx="10542270"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4248" y="21600"/>
                </a:lnTo>
                <a:lnTo>
                  <a:pt x="21600" y="17442"/>
                </a:lnTo>
                <a:lnTo>
                  <a:pt x="21600" y="0"/>
                </a:lnTo>
                <a:lnTo>
                  <a:pt x="6624" y="0"/>
                </a:lnTo>
                <a:lnTo>
                  <a:pt x="0" y="375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1C068D25-31BD-4449-A8DC-05375544284E}"/>
              </a:ext>
            </a:extLst>
          </p:cNvPr>
          <p:cNvSpPr/>
          <p:nvPr/>
        </p:nvSpPr>
        <p:spPr>
          <a:xfrm>
            <a:off x="297180" y="200026"/>
            <a:ext cx="2707958" cy="198882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0800"/>
                </a:lnTo>
                <a:lnTo>
                  <a:pt x="0" y="21600"/>
                </a:lnTo>
                <a:lnTo>
                  <a:pt x="21600" y="1080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3352800" y="365125"/>
            <a:ext cx="800100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1821816" y="1825625"/>
            <a:ext cx="9531984"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1821816" y="6356350"/>
            <a:ext cx="2743200" cy="365125"/>
          </a:xfrm>
        </p:spPr>
        <p:txBody>
          <a:bodyPr/>
          <a:lstStyle/>
          <a:p>
            <a:r>
              <a:rPr lang="en-US" dirty="0"/>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737100" y="6356350"/>
            <a:ext cx="3416300" cy="365125"/>
          </a:xfrm>
        </p:spPr>
        <p:txBody>
          <a:bodyPr/>
          <a:lstStyle/>
          <a:p>
            <a:r>
              <a:rPr lang="en-US" dirty="0"/>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E1E0C7A5-F566-1C4A-A8E9-BBC613CBBDC1}"/>
              </a:ext>
            </a:extLst>
          </p:cNvPr>
          <p:cNvSpPr/>
          <p:nvPr/>
        </p:nvSpPr>
        <p:spPr>
          <a:xfrm>
            <a:off x="9667617" y="4866825"/>
            <a:ext cx="2524383" cy="185465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0800"/>
                </a:lnTo>
                <a:lnTo>
                  <a:pt x="0" y="21600"/>
                </a:lnTo>
                <a:lnTo>
                  <a:pt x="21600" y="1080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151F7FF6-3933-C546-BF45-813A4C967F87}"/>
              </a:ext>
            </a:extLst>
          </p:cNvPr>
          <p:cNvSpPr/>
          <p:nvPr/>
        </p:nvSpPr>
        <p:spPr>
          <a:xfrm>
            <a:off x="10475030" y="4529294"/>
            <a:ext cx="1716970" cy="126130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0800"/>
                </a:lnTo>
                <a:lnTo>
                  <a:pt x="0" y="21600"/>
                </a:lnTo>
                <a:lnTo>
                  <a:pt x="21600" y="1080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9" name="Freeform 18">
            <a:extLst>
              <a:ext uri="{FF2B5EF4-FFF2-40B4-BE49-F238E27FC236}">
                <a16:creationId xmlns:a16="http://schemas.microsoft.com/office/drawing/2014/main" id="{13B62F36-7197-4C4F-B31F-93D2B3EA9300}"/>
              </a:ext>
            </a:extLst>
          </p:cNvPr>
          <p:cNvSpPr>
            <a:spLocks noGrp="1"/>
          </p:cNvSpPr>
          <p:nvPr>
            <p:ph type="pic" sz="quarter" idx="12"/>
          </p:nvPr>
        </p:nvSpPr>
        <p:spPr>
          <a:xfrm>
            <a:off x="7676197" y="0"/>
            <a:ext cx="4515803" cy="6858000"/>
          </a:xfrm>
          <a:custGeom>
            <a:avLst/>
            <a:gdLst>
              <a:gd name="connsiteX0" fmla="*/ 4515803 w 4515803"/>
              <a:gd name="connsiteY0" fmla="*/ 0 h 6858000"/>
              <a:gd name="connsiteX1" fmla="*/ 4515803 w 4515803"/>
              <a:gd name="connsiteY1" fmla="*/ 6858000 h 6858000"/>
              <a:gd name="connsiteX2" fmla="*/ 0 w 4515803"/>
              <a:gd name="connsiteY2" fmla="*/ 6858000 h 6858000"/>
              <a:gd name="connsiteX3" fmla="*/ 0 w 4515803"/>
              <a:gd name="connsiteY3" fmla="*/ 1659255 h 6858000"/>
            </a:gdLst>
            <a:ahLst/>
            <a:cxnLst>
              <a:cxn ang="0">
                <a:pos x="connsiteX0" y="connsiteY0"/>
              </a:cxn>
              <a:cxn ang="0">
                <a:pos x="connsiteX1" y="connsiteY1"/>
              </a:cxn>
              <a:cxn ang="0">
                <a:pos x="connsiteX2" y="connsiteY2"/>
              </a:cxn>
              <a:cxn ang="0">
                <a:pos x="connsiteX3" y="connsiteY3"/>
              </a:cxn>
            </a:cxnLst>
            <a:rect l="l" t="t" r="r" b="b"/>
            <a:pathLst>
              <a:path w="4515803" h="6858000">
                <a:moveTo>
                  <a:pt x="4515803" y="0"/>
                </a:moveTo>
                <a:lnTo>
                  <a:pt x="4515803" y="6858000"/>
                </a:lnTo>
                <a:lnTo>
                  <a:pt x="0" y="6858000"/>
                </a:lnTo>
                <a:lnTo>
                  <a:pt x="0" y="1659255"/>
                </a:lnTo>
                <a:close/>
              </a:path>
            </a:pathLst>
          </a:custGeom>
          <a:solidFill>
            <a:schemeClr val="tx2"/>
          </a:solidFill>
        </p:spPr>
        <p:txBody>
          <a:bodyPr wrap="square" anchor="ctr">
            <a:noAutofit/>
          </a:bodyPr>
          <a:lstStyle>
            <a:lvl1pPr marL="0" indent="0" algn="ctr">
              <a:buNone/>
              <a:defRPr>
                <a:solidFill>
                  <a:schemeClr val="bg2"/>
                </a:solidFill>
              </a:defRPr>
            </a:lvl1pPr>
          </a:lstStyle>
          <a:p>
            <a:endParaRPr lang="en-US" dirty="0"/>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1583296"/>
            <a:ext cx="4743450"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463021"/>
            <a:ext cx="474345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381500" y="6356350"/>
            <a:ext cx="3134580" cy="365125"/>
          </a:xfrm>
        </p:spPr>
        <p:txBody>
          <a:bodyPr/>
          <a:lstStyle/>
          <a:p>
            <a:r>
              <a:rPr lang="en-US"/>
              <a:t>Your Footer Here</a:t>
            </a:r>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9" name="Freeform 18">
            <a:extLst>
              <a:ext uri="{FF2B5EF4-FFF2-40B4-BE49-F238E27FC236}">
                <a16:creationId xmlns:a16="http://schemas.microsoft.com/office/drawing/2014/main" id="{CB66791A-941A-4A45-B9E2-9C36E7D1D658}"/>
              </a:ext>
            </a:extLst>
          </p:cNvPr>
          <p:cNvSpPr>
            <a:spLocks noGrp="1"/>
          </p:cNvSpPr>
          <p:nvPr>
            <p:ph type="pic" sz="quarter" idx="13"/>
          </p:nvPr>
        </p:nvSpPr>
        <p:spPr>
          <a:xfrm>
            <a:off x="1265238" y="1193800"/>
            <a:ext cx="10926762" cy="5664200"/>
          </a:xfrm>
          <a:custGeom>
            <a:avLst/>
            <a:gdLst>
              <a:gd name="connsiteX0" fmla="*/ 10345529 w 10926762"/>
              <a:gd name="connsiteY0" fmla="*/ 0 h 5664200"/>
              <a:gd name="connsiteX1" fmla="*/ 10926762 w 10926762"/>
              <a:gd name="connsiteY1" fmla="*/ 0 h 5664200"/>
              <a:gd name="connsiteX2" fmla="*/ 10926762 w 10926762"/>
              <a:gd name="connsiteY2" fmla="*/ 3798604 h 5664200"/>
              <a:gd name="connsiteX3" fmla="*/ 5845656 w 10926762"/>
              <a:gd name="connsiteY3" fmla="*/ 5664200 h 5664200"/>
              <a:gd name="connsiteX4" fmla="*/ 0 w 10926762"/>
              <a:gd name="connsiteY4" fmla="*/ 5664200 h 5664200"/>
              <a:gd name="connsiteX5" fmla="*/ 0 w 10926762"/>
              <a:gd name="connsiteY5" fmla="*/ 3798476 h 5664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6762" h="5664200">
                <a:moveTo>
                  <a:pt x="10345529" y="0"/>
                </a:moveTo>
                <a:lnTo>
                  <a:pt x="10926762" y="0"/>
                </a:lnTo>
                <a:lnTo>
                  <a:pt x="10926762" y="3798604"/>
                </a:lnTo>
                <a:lnTo>
                  <a:pt x="5845656" y="5664200"/>
                </a:lnTo>
                <a:lnTo>
                  <a:pt x="0" y="5664200"/>
                </a:lnTo>
                <a:lnTo>
                  <a:pt x="0" y="3798476"/>
                </a:lnTo>
                <a:close/>
              </a:path>
            </a:pathLst>
          </a:custGeom>
          <a:solidFill>
            <a:schemeClr val="tx2"/>
          </a:solidFill>
        </p:spPr>
        <p:txBody>
          <a:bodyPr wrap="square" anchor="ctr">
            <a:noAutofit/>
          </a:bodyPr>
          <a:lstStyle>
            <a:lvl1pPr marL="0" indent="0" algn="ctr">
              <a:buNone/>
              <a:defRPr>
                <a:solidFill>
                  <a:schemeClr val="bg2"/>
                </a:solidFill>
              </a:defRPr>
            </a:lvl1pPr>
          </a:lstStyle>
          <a:p>
            <a:endParaRPr lang="en-US"/>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503552"/>
            <a:ext cx="4895850"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3383278"/>
            <a:ext cx="3600450" cy="953406"/>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0" name="Shape">
            <a:extLst>
              <a:ext uri="{FF2B5EF4-FFF2-40B4-BE49-F238E27FC236}">
                <a16:creationId xmlns:a16="http://schemas.microsoft.com/office/drawing/2014/main" id="{7F8A8E13-C943-1F49-9B74-5A1BD87FA06E}"/>
              </a:ext>
            </a:extLst>
          </p:cNvPr>
          <p:cNvSpPr/>
          <p:nvPr/>
        </p:nvSpPr>
        <p:spPr>
          <a:xfrm>
            <a:off x="561843" y="1"/>
            <a:ext cx="10539796" cy="528704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5750"/>
                </a:lnTo>
                <a:lnTo>
                  <a:pt x="2160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966C4C5F-8F14-FE4D-996D-A935FF861DA7}"/>
              </a:ext>
            </a:extLst>
          </p:cNvPr>
          <p:cNvSpPr/>
          <p:nvPr/>
        </p:nvSpPr>
        <p:spPr>
          <a:xfrm>
            <a:off x="0" y="3824215"/>
            <a:ext cx="3265356" cy="239878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0796"/>
                </a:lnTo>
                <a:lnTo>
                  <a:pt x="0" y="21600"/>
                </a:lnTo>
                <a:lnTo>
                  <a:pt x="21600" y="10796"/>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8C5C98B4-E7EE-5745-92E2-8F38746B9B69}"/>
              </a:ext>
            </a:extLst>
          </p:cNvPr>
          <p:cNvSpPr/>
          <p:nvPr/>
        </p:nvSpPr>
        <p:spPr>
          <a:xfrm>
            <a:off x="10351246" y="0"/>
            <a:ext cx="1840754" cy="872286"/>
          </a:xfrm>
          <a:custGeom>
            <a:avLst/>
            <a:gdLst/>
            <a:ahLst/>
            <a:cxnLst>
              <a:cxn ang="0">
                <a:pos x="wd2" y="hd2"/>
              </a:cxn>
              <a:cxn ang="5400000">
                <a:pos x="wd2" y="hd2"/>
              </a:cxn>
              <a:cxn ang="10800000">
                <a:pos x="wd2" y="hd2"/>
              </a:cxn>
              <a:cxn ang="16200000">
                <a:pos x="wd2" y="hd2"/>
              </a:cxn>
            </a:cxnLst>
            <a:rect l="0" t="0" r="r" b="b"/>
            <a:pathLst>
              <a:path w="21600" h="21600" extrusionOk="0">
                <a:moveTo>
                  <a:pt x="0" y="4858"/>
                </a:moveTo>
                <a:lnTo>
                  <a:pt x="0" y="21600"/>
                </a:lnTo>
                <a:lnTo>
                  <a:pt x="21600" y="4858"/>
                </a:lnTo>
                <a:lnTo>
                  <a:pt x="21600" y="0"/>
                </a:lnTo>
                <a:lnTo>
                  <a:pt x="6246"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635000"/>
            <a:ext cx="5810250" cy="1985423"/>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3543300" y="4475163"/>
            <a:ext cx="6681334"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224634" y="2916428"/>
            <a:ext cx="1701800" cy="283009"/>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224634" y="3201578"/>
            <a:ext cx="1701800" cy="283009"/>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224634" y="3486658"/>
            <a:ext cx="1701800" cy="283009"/>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4" name="Freeform 23">
            <a:extLst>
              <a:ext uri="{FF2B5EF4-FFF2-40B4-BE49-F238E27FC236}">
                <a16:creationId xmlns:a16="http://schemas.microsoft.com/office/drawing/2014/main" id="{1BF3ADC3-093A-2043-BBC3-4248FBBB99AE}"/>
              </a:ext>
            </a:extLst>
          </p:cNvPr>
          <p:cNvSpPr>
            <a:spLocks noGrp="1"/>
          </p:cNvSpPr>
          <p:nvPr>
            <p:ph type="pic" sz="quarter" idx="17"/>
          </p:nvPr>
        </p:nvSpPr>
        <p:spPr>
          <a:xfrm>
            <a:off x="9573239" y="19047"/>
            <a:ext cx="2618761" cy="3199649"/>
          </a:xfrm>
          <a:custGeom>
            <a:avLst/>
            <a:gdLst>
              <a:gd name="connsiteX0" fmla="*/ 2618761 w 2618761"/>
              <a:gd name="connsiteY0" fmla="*/ 0 h 3199649"/>
              <a:gd name="connsiteX1" fmla="*/ 2618761 w 2618761"/>
              <a:gd name="connsiteY1" fmla="*/ 2237829 h 3199649"/>
              <a:gd name="connsiteX2" fmla="*/ 0 w 2618761"/>
              <a:gd name="connsiteY2" fmla="*/ 3199649 h 3199649"/>
              <a:gd name="connsiteX3" fmla="*/ 0 w 2618761"/>
              <a:gd name="connsiteY3" fmla="*/ 961821 h 3199649"/>
            </a:gdLst>
            <a:ahLst/>
            <a:cxnLst>
              <a:cxn ang="0">
                <a:pos x="connsiteX0" y="connsiteY0"/>
              </a:cxn>
              <a:cxn ang="0">
                <a:pos x="connsiteX1" y="connsiteY1"/>
              </a:cxn>
              <a:cxn ang="0">
                <a:pos x="connsiteX2" y="connsiteY2"/>
              </a:cxn>
              <a:cxn ang="0">
                <a:pos x="connsiteX3" y="connsiteY3"/>
              </a:cxn>
            </a:cxnLst>
            <a:rect l="l" t="t" r="r" b="b"/>
            <a:pathLst>
              <a:path w="2618761" h="3199649">
                <a:moveTo>
                  <a:pt x="2618761" y="0"/>
                </a:moveTo>
                <a:lnTo>
                  <a:pt x="2618761" y="2237829"/>
                </a:lnTo>
                <a:lnTo>
                  <a:pt x="0" y="3199649"/>
                </a:lnTo>
                <a:lnTo>
                  <a:pt x="0" y="961821"/>
                </a:lnTo>
                <a:close/>
              </a:path>
            </a:pathLst>
          </a:custGeom>
          <a:solidFill>
            <a:schemeClr val="tx2"/>
          </a:solidFill>
        </p:spPr>
        <p:txBody>
          <a:bodyPr wrap="square" anchor="ctr">
            <a:noAutofit/>
          </a:bodyPr>
          <a:lstStyle>
            <a:lvl1pPr marL="0" indent="0" algn="ctr">
              <a:buNone/>
              <a:defRPr>
                <a:solidFill>
                  <a:schemeClr val="bg2"/>
                </a:solidFill>
              </a:defRPr>
            </a:lvl1pPr>
          </a:lstStyle>
          <a:p>
            <a:endParaRPr lang="en-US"/>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0D2B8F5-5184-444A-8FF8-6CC543C76C29}"/>
              </a:ext>
            </a:extLst>
          </p:cNvPr>
          <p:cNvSpPr>
            <a:spLocks noGrp="1"/>
          </p:cNvSpPr>
          <p:nvPr>
            <p:ph type="pic" sz="quarter" idx="13"/>
          </p:nvPr>
        </p:nvSpPr>
        <p:spPr/>
      </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
        <p:nvSpPr>
          <p:cNvPr id="6" name="Shape">
            <a:extLst>
              <a:ext uri="{FF2B5EF4-FFF2-40B4-BE49-F238E27FC236}">
                <a16:creationId xmlns:a16="http://schemas.microsoft.com/office/drawing/2014/main" id="{569F678E-A8C6-494A-BF2F-6F1EC2E7492C}"/>
              </a:ext>
            </a:extLst>
          </p:cNvPr>
          <p:cNvSpPr/>
          <p:nvPr/>
        </p:nvSpPr>
        <p:spPr>
          <a:xfrm>
            <a:off x="4733924" y="4676773"/>
            <a:ext cx="2707006" cy="198882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0800"/>
                </a:lnTo>
                <a:lnTo>
                  <a:pt x="0" y="21600"/>
                </a:lnTo>
                <a:lnTo>
                  <a:pt x="21600" y="1080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CA8BB44-33F0-4B7A-808B-B94B9C2B3488}"/>
              </a:ext>
            </a:extLst>
          </p:cNvPr>
          <p:cNvSpPr>
            <a:spLocks noGrp="1"/>
          </p:cNvSpPr>
          <p:nvPr>
            <p:ph type="pic" sz="quarter" idx="12"/>
          </p:nvPr>
        </p:nvSpPr>
        <p:spPr/>
      </p:sp>
      <p:sp>
        <p:nvSpPr>
          <p:cNvPr id="9" name="Shape">
            <a:extLst>
              <a:ext uri="{FF2B5EF4-FFF2-40B4-BE49-F238E27FC236}">
                <a16:creationId xmlns:a16="http://schemas.microsoft.com/office/drawing/2014/main" id="{FEE6C917-2A20-1F47-A4DE-1FDDC03D8447}"/>
              </a:ext>
            </a:extLst>
          </p:cNvPr>
          <p:cNvSpPr/>
          <p:nvPr/>
        </p:nvSpPr>
        <p:spPr>
          <a:xfrm>
            <a:off x="0" y="0"/>
            <a:ext cx="8268005" cy="6858000"/>
          </a:xfrm>
          <a:custGeom>
            <a:avLst/>
            <a:gdLst/>
            <a:ahLst/>
            <a:cxnLst>
              <a:cxn ang="0">
                <a:pos x="wd2" y="hd2"/>
              </a:cxn>
              <a:cxn ang="5400000">
                <a:pos x="wd2" y="hd2"/>
              </a:cxn>
              <a:cxn ang="10800000">
                <a:pos x="wd2" y="hd2"/>
              </a:cxn>
              <a:cxn ang="16200000">
                <a:pos x="wd2" y="hd2"/>
              </a:cxn>
            </a:cxnLst>
            <a:rect l="0" t="0" r="r" b="b"/>
            <a:pathLst>
              <a:path w="21600" h="21600" extrusionOk="0">
                <a:moveTo>
                  <a:pt x="21600" y="15441"/>
                </a:moveTo>
                <a:lnTo>
                  <a:pt x="21600" y="0"/>
                </a:lnTo>
                <a:lnTo>
                  <a:pt x="11993" y="0"/>
                </a:lnTo>
                <a:lnTo>
                  <a:pt x="0" y="5313"/>
                </a:lnTo>
                <a:lnTo>
                  <a:pt x="0" y="21600"/>
                </a:lnTo>
                <a:lnTo>
                  <a:pt x="7689" y="2160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3BE24143-8287-8943-B096-AE70F6638AE7}"/>
              </a:ext>
            </a:extLst>
          </p:cNvPr>
          <p:cNvSpPr/>
          <p:nvPr/>
        </p:nvSpPr>
        <p:spPr>
          <a:xfrm>
            <a:off x="5724077" y="3009665"/>
            <a:ext cx="3266821" cy="239916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0804"/>
                </a:lnTo>
                <a:lnTo>
                  <a:pt x="0" y="21600"/>
                </a:lnTo>
                <a:lnTo>
                  <a:pt x="21600" y="10804"/>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FEB14430-CA0E-48F8-9585-047A446E544E}"/>
              </a:ext>
            </a:extLst>
          </p:cNvPr>
          <p:cNvSpPr>
            <a:spLocks noGrp="1"/>
          </p:cNvSpPr>
          <p:nvPr>
            <p:ph type="pic" sz="quarter" idx="13"/>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
        <p:nvSpPr>
          <p:cNvPr id="8" name="Shape">
            <a:extLst>
              <a:ext uri="{FF2B5EF4-FFF2-40B4-BE49-F238E27FC236}">
                <a16:creationId xmlns:a16="http://schemas.microsoft.com/office/drawing/2014/main" id="{1FFB42A4-BD87-584A-861C-92163C1D593B}"/>
              </a:ext>
            </a:extLst>
          </p:cNvPr>
          <p:cNvSpPr/>
          <p:nvPr/>
        </p:nvSpPr>
        <p:spPr>
          <a:xfrm>
            <a:off x="6100230" y="0"/>
            <a:ext cx="6091770" cy="3426620"/>
          </a:xfrm>
          <a:custGeom>
            <a:avLst/>
            <a:gdLst/>
            <a:ahLst/>
            <a:cxnLst>
              <a:cxn ang="0">
                <a:pos x="wd2" y="hd2"/>
              </a:cxn>
              <a:cxn ang="5400000">
                <a:pos x="wd2" y="hd2"/>
              </a:cxn>
              <a:cxn ang="10800000">
                <a:pos x="wd2" y="hd2"/>
              </a:cxn>
              <a:cxn ang="16200000">
                <a:pos x="wd2" y="hd2"/>
              </a:cxn>
            </a:cxnLst>
            <a:rect l="0" t="0" r="r" b="b"/>
            <a:pathLst>
              <a:path w="21600" h="21600" extrusionOk="0">
                <a:moveTo>
                  <a:pt x="0" y="7500"/>
                </a:moveTo>
                <a:lnTo>
                  <a:pt x="0" y="21600"/>
                </a:lnTo>
                <a:lnTo>
                  <a:pt x="21600" y="7500"/>
                </a:lnTo>
                <a:lnTo>
                  <a:pt x="21600" y="0"/>
                </a:lnTo>
                <a:lnTo>
                  <a:pt x="11482"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1FA75AFF-4C5D-BB4A-BC3A-0EA5C1A69D5C}"/>
              </a:ext>
            </a:extLst>
          </p:cNvPr>
          <p:cNvSpPr/>
          <p:nvPr/>
        </p:nvSpPr>
        <p:spPr>
          <a:xfrm>
            <a:off x="4748620" y="2436707"/>
            <a:ext cx="2705123" cy="198648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0795"/>
                </a:lnTo>
                <a:lnTo>
                  <a:pt x="0" y="21600"/>
                </a:lnTo>
                <a:lnTo>
                  <a:pt x="21600" y="10795"/>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DECCD5C9-7283-45CF-90D0-7F1C2A4F3F96}"/>
              </a:ext>
            </a:extLst>
          </p:cNvPr>
          <p:cNvSpPr>
            <a:spLocks noGrp="1"/>
          </p:cNvSpPr>
          <p:nvPr>
            <p:ph type="pic" sz="quarter" idx="17"/>
          </p:nvPr>
        </p:nvSpPr>
        <p:spPr/>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dirty="0"/>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Abstract Geometric">
      <a:dk1>
        <a:srgbClr val="484848"/>
      </a:dk1>
      <a:lt1>
        <a:srgbClr val="FFFFFF"/>
      </a:lt1>
      <a:dk2>
        <a:srgbClr val="494949"/>
      </a:dk2>
      <a:lt2>
        <a:srgbClr val="F5F3EF"/>
      </a:lt2>
      <a:accent1>
        <a:srgbClr val="F9B89E"/>
      </a:accent1>
      <a:accent2>
        <a:srgbClr val="F4D0C2"/>
      </a:accent2>
      <a:accent3>
        <a:srgbClr val="F6F2F0"/>
      </a:accent3>
      <a:accent4>
        <a:srgbClr val="C5D6D0"/>
      </a:accent4>
      <a:accent5>
        <a:srgbClr val="5E9494"/>
      </a:accent5>
      <a:accent6>
        <a:srgbClr val="326A71"/>
      </a:accent6>
      <a:hlink>
        <a:srgbClr val="E3C459"/>
      </a:hlink>
      <a:folHlink>
        <a:srgbClr val="E3C45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68_T_PGO_ROMANTIC-SUMMER-16x9.pptx" id="{DF1E9EC9-C0AC-4167-9E92-DB2F8A753E5E}" vid="{49C52100-740F-42C2-BE2E-6C0331A9B2DB}"/>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68_T_PGO_ROMANTIC-SUMMER-16x9.pptx" id="{DF1E9EC9-C0AC-4167-9E92-DB2F8A753E5E}" vid="{3687086C-19CA-4EA7-A11A-59CA6F8AF03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456</TotalTime>
  <Words>357</Words>
  <PresentationFormat>Widescreen</PresentationFormat>
  <Paragraphs>48</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ROMANTIC SUMMER</dc:title>
  <dc:creator>PresentationGO.com</dc:creator>
  <dc:description>© Copyright PresentationGo.com</dc:description>
  <dcterms:created xsi:type="dcterms:W3CDTF">2019-11-21T05:02:10Z</dcterms:created>
  <dcterms:modified xsi:type="dcterms:W3CDTF">2020-07-09T18:13:06Z</dcterms:modified>
  <cp:category>Templates</cp:category>
</cp:coreProperties>
</file>