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handoutMasterIdLst>
    <p:handoutMasterId r:id="rId12"/>
  </p:handout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561" autoAdjust="0"/>
    <p:restoredTop sz="96305" autoAdjust="0"/>
  </p:normalViewPr>
  <p:slideViewPr>
    <p:cSldViewPr snapToGrid="0">
      <p:cViewPr varScale="1">
        <p:scale>
          <a:sx n="139" d="100"/>
          <a:sy n="139" d="100"/>
        </p:scale>
        <p:origin x="1140" y="132"/>
      </p:cViewPr>
      <p:guideLst/>
    </p:cSldViewPr>
  </p:slideViewPr>
  <p:notesTextViewPr>
    <p:cViewPr>
      <p:scale>
        <a:sx n="1" d="1"/>
        <a:sy n="1" d="1"/>
      </p:scale>
      <p:origin x="0" y="0"/>
    </p:cViewPr>
  </p:notesTextViewPr>
  <p:notesViewPr>
    <p:cSldViewPr snapToGrid="0">
      <p:cViewPr varScale="1">
        <p:scale>
          <a:sx n="112" d="100"/>
          <a:sy n="112" d="100"/>
        </p:scale>
        <p:origin x="3474"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DF1A3D1-A0B9-4CA4-BED6-A2A00AEBC0F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5C516DC9-E0F6-4115-8448-751FD65D6E0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3898F3-B0DE-4272-A842-FF73A4AB395E}" type="datetimeFigureOut">
              <a:rPr lang="en-US" smtClean="0"/>
              <a:t>7/9/2020</a:t>
            </a:fld>
            <a:endParaRPr lang="en-US"/>
          </a:p>
        </p:txBody>
      </p:sp>
      <p:sp>
        <p:nvSpPr>
          <p:cNvPr id="4" name="Footer Placeholder 3">
            <a:extLst>
              <a:ext uri="{FF2B5EF4-FFF2-40B4-BE49-F238E27FC236}">
                <a16:creationId xmlns:a16="http://schemas.microsoft.com/office/drawing/2014/main" id="{05E9C117-4E61-4184-8D3F-F14204F899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FE20E1A-9100-4BAA-AC57-E568818135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EA40C89-3D22-4754-9925-78E0F677FCDA}" type="slidenum">
              <a:rPr lang="en-US" smtClean="0"/>
              <a:t>‹#›</a:t>
            </a:fld>
            <a:endParaRPr lang="en-US"/>
          </a:p>
        </p:txBody>
      </p:sp>
    </p:spTree>
    <p:extLst>
      <p:ext uri="{BB962C8B-B14F-4D97-AF65-F5344CB8AC3E}">
        <p14:creationId xmlns:p14="http://schemas.microsoft.com/office/powerpoint/2010/main" val="39502487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7/9/2020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7" name="Shape">
            <a:extLst>
              <a:ext uri="{FF2B5EF4-FFF2-40B4-BE49-F238E27FC236}">
                <a16:creationId xmlns:a16="http://schemas.microsoft.com/office/drawing/2014/main" id="{F8E1E038-2621-4BCD-A4D3-A7DECCD1A405}"/>
              </a:ext>
            </a:extLst>
          </p:cNvPr>
          <p:cNvSpPr/>
          <p:nvPr userDrawn="1"/>
        </p:nvSpPr>
        <p:spPr>
          <a:xfrm>
            <a:off x="0" y="3442334"/>
            <a:ext cx="4572000" cy="341566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6458" y="21600"/>
                </a:lnTo>
                <a:lnTo>
                  <a:pt x="21600" y="14155"/>
                </a:lnTo>
                <a:lnTo>
                  <a:pt x="21600" y="0"/>
                </a:lnTo>
                <a:lnTo>
                  <a:pt x="0" y="1061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A006593A-85D4-A744-BC9E-7C7E679A9ECF}"/>
              </a:ext>
            </a:extLst>
          </p:cNvPr>
          <p:cNvSpPr/>
          <p:nvPr/>
        </p:nvSpPr>
        <p:spPr>
          <a:xfrm>
            <a:off x="4572000" y="3810"/>
            <a:ext cx="4572000" cy="344233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11063"/>
                </a:lnTo>
                <a:lnTo>
                  <a:pt x="21600" y="0"/>
                </a:lnTo>
                <a:lnTo>
                  <a:pt x="15475" y="0"/>
                </a:lnTo>
                <a:lnTo>
                  <a:pt x="0" y="7549"/>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8DC4D1A1-AD4C-2C43-A4A6-CB4A8B4CB31D}"/>
              </a:ext>
            </a:extLst>
          </p:cNvPr>
          <p:cNvSpPr/>
          <p:nvPr/>
        </p:nvSpPr>
        <p:spPr>
          <a:xfrm>
            <a:off x="3219449" y="213359"/>
            <a:ext cx="2707958" cy="198882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0"/>
                </a:lnTo>
                <a:lnTo>
                  <a:pt x="0" y="21600"/>
                </a:lnTo>
                <a:lnTo>
                  <a:pt x="21600" y="108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371475"/>
            <a:ext cx="3392507" cy="3415666"/>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4879244"/>
            <a:ext cx="3392507" cy="1080708"/>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userDrawn="1">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26" name="Picture Placeholder 25">
            <a:extLst>
              <a:ext uri="{FF2B5EF4-FFF2-40B4-BE49-F238E27FC236}">
                <a16:creationId xmlns:a16="http://schemas.microsoft.com/office/drawing/2014/main" id="{BC04EC4E-E753-4CB9-982D-989A101CBD6E}"/>
              </a:ext>
            </a:extLst>
          </p:cNvPr>
          <p:cNvSpPr>
            <a:spLocks noGrp="1"/>
          </p:cNvSpPr>
          <p:nvPr>
            <p:ph type="pic" sz="quarter" idx="13"/>
          </p:nvPr>
        </p:nvSpPr>
        <p:spPr>
          <a:xfrm>
            <a:off x="1366838" y="1630363"/>
            <a:ext cx="7777162" cy="5227637"/>
          </a:xfrm>
          <a:custGeom>
            <a:avLst/>
            <a:gdLst>
              <a:gd name="connsiteX0" fmla="*/ 7777161 w 7777162"/>
              <a:gd name="connsiteY0" fmla="*/ 0 h 5227637"/>
              <a:gd name="connsiteX1" fmla="*/ 7777162 w 7777162"/>
              <a:gd name="connsiteY1" fmla="*/ 0 h 5227637"/>
              <a:gd name="connsiteX2" fmla="*/ 7777162 w 7777162"/>
              <a:gd name="connsiteY2" fmla="*/ 5227637 h 5227637"/>
              <a:gd name="connsiteX3" fmla="*/ 5549944 w 7777162"/>
              <a:gd name="connsiteY3" fmla="*/ 5227637 h 5227637"/>
              <a:gd name="connsiteX4" fmla="*/ 4848898 w 7777162"/>
              <a:gd name="connsiteY4" fmla="*/ 5227637 h 5227637"/>
              <a:gd name="connsiteX5" fmla="*/ 2709556 w 7777162"/>
              <a:gd name="connsiteY5" fmla="*/ 5227637 h 5227637"/>
              <a:gd name="connsiteX6" fmla="*/ 1852611 w 7777162"/>
              <a:gd name="connsiteY6" fmla="*/ 5227637 h 5227637"/>
              <a:gd name="connsiteX7" fmla="*/ 0 w 7777162"/>
              <a:gd name="connsiteY7" fmla="*/ 5227637 h 5227637"/>
              <a:gd name="connsiteX8" fmla="*/ 0 w 7777162"/>
              <a:gd name="connsiteY8" fmla="*/ 5227636 h 5227637"/>
              <a:gd name="connsiteX9" fmla="*/ 105 w 7777162"/>
              <a:gd name="connsiteY9" fmla="*/ 5227636 h 5227637"/>
              <a:gd name="connsiteX10" fmla="*/ 1852611 w 7777162"/>
              <a:gd name="connsiteY10" fmla="*/ 4547164 h 5227637"/>
              <a:gd name="connsiteX11" fmla="*/ 1852611 w 7777162"/>
              <a:gd name="connsiteY11" fmla="*/ 4547913 h 5227637"/>
              <a:gd name="connsiteX12" fmla="*/ 3205986 w 7777162"/>
              <a:gd name="connsiteY12" fmla="*/ 4050930 h 5227637"/>
              <a:gd name="connsiteX13" fmla="*/ 3205161 w 7777162"/>
              <a:gd name="connsiteY13" fmla="*/ 4050339 h 5227637"/>
              <a:gd name="connsiteX14" fmla="*/ 3205161 w 7777162"/>
              <a:gd name="connsiteY14" fmla="*/ 3557473 h 5227637"/>
              <a:gd name="connsiteX15" fmla="*/ 3205161 w 7777162"/>
              <a:gd name="connsiteY15" fmla="*/ 1815780 h 5227637"/>
              <a:gd name="connsiteX16" fmla="*/ 3205161 w 7777162"/>
              <a:gd name="connsiteY16" fmla="*/ 1811971 h 5227637"/>
              <a:gd name="connsiteX17" fmla="*/ 3208677 w 7777162"/>
              <a:gd name="connsiteY17" fmla="*/ 1814489 h 5227637"/>
              <a:gd name="connsiteX18" fmla="*/ 7777161 w 7777162"/>
              <a:gd name="connsiteY18" fmla="*/ 136527 h 5227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777162" h="5227637">
                <a:moveTo>
                  <a:pt x="7777161" y="0"/>
                </a:moveTo>
                <a:lnTo>
                  <a:pt x="7777162" y="0"/>
                </a:lnTo>
                <a:lnTo>
                  <a:pt x="7777162" y="5227637"/>
                </a:lnTo>
                <a:lnTo>
                  <a:pt x="5549944" y="5227637"/>
                </a:lnTo>
                <a:lnTo>
                  <a:pt x="4848898" y="5227637"/>
                </a:lnTo>
                <a:lnTo>
                  <a:pt x="2709556" y="5227637"/>
                </a:lnTo>
                <a:lnTo>
                  <a:pt x="1852611" y="5227637"/>
                </a:lnTo>
                <a:lnTo>
                  <a:pt x="0" y="5227637"/>
                </a:lnTo>
                <a:lnTo>
                  <a:pt x="0" y="5227636"/>
                </a:lnTo>
                <a:lnTo>
                  <a:pt x="105" y="5227636"/>
                </a:lnTo>
                <a:lnTo>
                  <a:pt x="1852611" y="4547164"/>
                </a:lnTo>
                <a:lnTo>
                  <a:pt x="1852611" y="4547913"/>
                </a:lnTo>
                <a:lnTo>
                  <a:pt x="3205986" y="4050930"/>
                </a:lnTo>
                <a:lnTo>
                  <a:pt x="3205161" y="4050339"/>
                </a:lnTo>
                <a:lnTo>
                  <a:pt x="3205161" y="3557473"/>
                </a:lnTo>
                <a:lnTo>
                  <a:pt x="3205161" y="1815780"/>
                </a:lnTo>
                <a:lnTo>
                  <a:pt x="3205161" y="1811971"/>
                </a:lnTo>
                <a:lnTo>
                  <a:pt x="3208677" y="1814489"/>
                </a:lnTo>
                <a:lnTo>
                  <a:pt x="7777161" y="136527"/>
                </a:lnTo>
                <a:close/>
              </a:path>
            </a:pathLst>
          </a:custGeom>
          <a:solidFill>
            <a:schemeClr val="tx2"/>
          </a:solidFill>
        </p:spPr>
        <p:txBody>
          <a:bodyPr wrap="square" anchor="ctr">
            <a:noAutofit/>
          </a:bodyPr>
          <a:lstStyle>
            <a:lvl1pPr marL="0" indent="0" algn="ctr">
              <a:buNone/>
              <a:defRPr>
                <a:solidFill>
                  <a:schemeClr val="bg2"/>
                </a:solidFill>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2E67BAC-F1A7-4347-BA97-30586B78DD8F}"/>
              </a:ext>
            </a:extLst>
          </p:cNvPr>
          <p:cNvGrpSpPr/>
          <p:nvPr userDrawn="1"/>
        </p:nvGrpSpPr>
        <p:grpSpPr>
          <a:xfrm>
            <a:off x="296228" y="0"/>
            <a:ext cx="8847772" cy="6858000"/>
            <a:chOff x="20446999" y="20637499"/>
            <a:chExt cx="11797032" cy="9144002"/>
          </a:xfrm>
        </p:grpSpPr>
        <p:sp>
          <p:nvSpPr>
            <p:cNvPr id="11" name="Shape">
              <a:extLst>
                <a:ext uri="{FF2B5EF4-FFF2-40B4-BE49-F238E27FC236}">
                  <a16:creationId xmlns:a16="http://schemas.microsoft.com/office/drawing/2014/main" id="{895C5FE6-2B87-1047-894A-802BF8E4C445}"/>
                </a:ext>
              </a:extLst>
            </p:cNvPr>
            <p:cNvSpPr/>
            <p:nvPr/>
          </p:nvSpPr>
          <p:spPr>
            <a:xfrm>
              <a:off x="22250399" y="20637499"/>
              <a:ext cx="9993632" cy="914400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221" y="21600"/>
                  </a:lnTo>
                  <a:lnTo>
                    <a:pt x="21600" y="17826"/>
                  </a:lnTo>
                  <a:lnTo>
                    <a:pt x="21600" y="0"/>
                  </a:lnTo>
                  <a:lnTo>
                    <a:pt x="10483" y="0"/>
                  </a:lnTo>
                  <a:lnTo>
                    <a:pt x="0" y="4218"/>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700C1CA7-7C1D-8545-B7CF-48A9A4B80946}"/>
                </a:ext>
              </a:extLst>
            </p:cNvPr>
            <p:cNvSpPr/>
            <p:nvPr/>
          </p:nvSpPr>
          <p:spPr>
            <a:xfrm>
              <a:off x="20446999" y="20916899"/>
              <a:ext cx="3610610" cy="26517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0"/>
                  </a:lnTo>
                  <a:lnTo>
                    <a:pt x="0" y="21600"/>
                  </a:lnTo>
                  <a:lnTo>
                    <a:pt x="21600" y="10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3172858" y="365125"/>
            <a:ext cx="5342492"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961002" y="1825625"/>
            <a:ext cx="6554348"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7/9/2020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7/9/2020</a:t>
            </a:fld>
            <a:endParaRPr lang="en-US"/>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grpSp>
        <p:nvGrpSpPr>
          <p:cNvPr id="10" name="Group 9">
            <a:extLst>
              <a:ext uri="{FF2B5EF4-FFF2-40B4-BE49-F238E27FC236}">
                <a16:creationId xmlns:a16="http://schemas.microsoft.com/office/drawing/2014/main" id="{5A404B37-D27D-2344-A82B-4AF2150F7E44}"/>
              </a:ext>
            </a:extLst>
          </p:cNvPr>
          <p:cNvGrpSpPr/>
          <p:nvPr userDrawn="1"/>
        </p:nvGrpSpPr>
        <p:grpSpPr>
          <a:xfrm>
            <a:off x="7086600" y="4936083"/>
            <a:ext cx="2057400" cy="1785392"/>
            <a:chOff x="45148499" y="26403300"/>
            <a:chExt cx="3611883" cy="3134358"/>
          </a:xfrm>
        </p:grpSpPr>
        <p:sp>
          <p:nvSpPr>
            <p:cNvPr id="11" name="Shape">
              <a:extLst>
                <a:ext uri="{FF2B5EF4-FFF2-40B4-BE49-F238E27FC236}">
                  <a16:creationId xmlns:a16="http://schemas.microsoft.com/office/drawing/2014/main" id="{F8B0F608-3932-0849-8357-CC01F434799F}"/>
                </a:ext>
              </a:extLst>
            </p:cNvPr>
            <p:cNvSpPr/>
            <p:nvPr/>
          </p:nvSpPr>
          <p:spPr>
            <a:xfrm>
              <a:off x="45148499" y="26885899"/>
              <a:ext cx="3610611" cy="26517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0"/>
                  </a:lnTo>
                  <a:lnTo>
                    <a:pt x="0" y="21600"/>
                  </a:lnTo>
                  <a:lnTo>
                    <a:pt x="21600" y="108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15F858E3-E449-8E49-ABCB-170F8D37F1D6}"/>
                </a:ext>
              </a:extLst>
            </p:cNvPr>
            <p:cNvSpPr/>
            <p:nvPr/>
          </p:nvSpPr>
          <p:spPr>
            <a:xfrm>
              <a:off x="46304200" y="26403300"/>
              <a:ext cx="2456182" cy="180467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792"/>
                  </a:lnTo>
                  <a:lnTo>
                    <a:pt x="0" y="21600"/>
                  </a:lnTo>
                  <a:lnTo>
                    <a:pt x="21600" y="1079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E875647C-7A1E-9249-9C82-72114E5BCAC3}"/>
              </a:ext>
            </a:extLst>
          </p:cNvPr>
          <p:cNvSpPr>
            <a:spLocks noGrp="1"/>
          </p:cNvSpPr>
          <p:nvPr>
            <p:ph type="pic" sz="quarter" idx="12"/>
          </p:nvPr>
        </p:nvSpPr>
        <p:spPr>
          <a:xfrm>
            <a:off x="4642162" y="20796"/>
            <a:ext cx="4497077" cy="6837204"/>
          </a:xfrm>
          <a:custGeom>
            <a:avLst/>
            <a:gdLst>
              <a:gd name="connsiteX0" fmla="*/ 4497077 w 4497077"/>
              <a:gd name="connsiteY0" fmla="*/ 0 h 6837204"/>
              <a:gd name="connsiteX1" fmla="*/ 4497077 w 4497077"/>
              <a:gd name="connsiteY1" fmla="*/ 6837204 h 6837204"/>
              <a:gd name="connsiteX2" fmla="*/ 0 w 4497077"/>
              <a:gd name="connsiteY2" fmla="*/ 6837204 h 6837204"/>
              <a:gd name="connsiteX3" fmla="*/ 0 w 4497077"/>
              <a:gd name="connsiteY3" fmla="*/ 1651631 h 6837204"/>
            </a:gdLst>
            <a:ahLst/>
            <a:cxnLst>
              <a:cxn ang="0">
                <a:pos x="connsiteX0" y="connsiteY0"/>
              </a:cxn>
              <a:cxn ang="0">
                <a:pos x="connsiteX1" y="connsiteY1"/>
              </a:cxn>
              <a:cxn ang="0">
                <a:pos x="connsiteX2" y="connsiteY2"/>
              </a:cxn>
              <a:cxn ang="0">
                <a:pos x="connsiteX3" y="connsiteY3"/>
              </a:cxn>
            </a:cxnLst>
            <a:rect l="l" t="t" r="r" b="b"/>
            <a:pathLst>
              <a:path w="4497077" h="6837204">
                <a:moveTo>
                  <a:pt x="4497077" y="0"/>
                </a:moveTo>
                <a:lnTo>
                  <a:pt x="4497077" y="6837204"/>
                </a:lnTo>
                <a:lnTo>
                  <a:pt x="0" y="6837204"/>
                </a:lnTo>
                <a:lnTo>
                  <a:pt x="0" y="1651631"/>
                </a:lnTo>
                <a:close/>
              </a:path>
            </a:pathLst>
          </a:custGeom>
          <a:solidFill>
            <a:schemeClr val="tx2"/>
          </a:solidFill>
        </p:spPr>
        <p:txBody>
          <a:bodyPr wrap="square" anchor="ctr">
            <a:noAutofit/>
          </a:bodyPr>
          <a:lstStyle>
            <a:lvl1pPr marL="0" indent="0" algn="ctr">
              <a:buNone/>
              <a:defRPr>
                <a:solidFill>
                  <a:schemeClr val="bg2"/>
                </a:solidFill>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623888" y="1003877"/>
            <a:ext cx="4267601"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623889" y="3967958"/>
            <a:ext cx="1887958" cy="199216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userDrawn="1">
            <p:ph type="ftr" sz="quarter" idx="11"/>
          </p:nvPr>
        </p:nvSpPr>
        <p:spPr>
          <a:xfrm>
            <a:off x="1938969" y="6356350"/>
            <a:ext cx="2633031" cy="365125"/>
          </a:xfrm>
          <a:prstGeom prst="rect">
            <a:avLst/>
          </a:prstGeom>
        </p:spPr>
        <p:txBody>
          <a:bodyPr/>
          <a:lstStyle/>
          <a:p>
            <a:r>
              <a:rPr lang="en-US" dirty="0"/>
              <a:t>Your Footer Here</a:t>
            </a: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6093A604-E179-8A45-B1AD-B29886C3AA51}"/>
              </a:ext>
            </a:extLst>
          </p:cNvPr>
          <p:cNvSpPr>
            <a:spLocks noGrp="1"/>
          </p:cNvSpPr>
          <p:nvPr>
            <p:ph type="pic" sz="quarter" idx="13"/>
          </p:nvPr>
        </p:nvSpPr>
        <p:spPr>
          <a:xfrm>
            <a:off x="563564" y="1311275"/>
            <a:ext cx="8576633" cy="5546725"/>
          </a:xfrm>
          <a:custGeom>
            <a:avLst/>
            <a:gdLst>
              <a:gd name="connsiteX0" fmla="*/ 8575759 w 8576633"/>
              <a:gd name="connsiteY0" fmla="*/ 0 h 5546725"/>
              <a:gd name="connsiteX1" fmla="*/ 8576633 w 8576633"/>
              <a:gd name="connsiteY1" fmla="*/ 0 h 5546725"/>
              <a:gd name="connsiteX2" fmla="*/ 8576633 w 8576633"/>
              <a:gd name="connsiteY2" fmla="*/ 3640699 h 5546725"/>
              <a:gd name="connsiteX3" fmla="*/ 3385894 w 8576633"/>
              <a:gd name="connsiteY3" fmla="*/ 5546725 h 5546725"/>
              <a:gd name="connsiteX4" fmla="*/ 0 w 8576633"/>
              <a:gd name="connsiteY4" fmla="*/ 5546725 h 5546725"/>
              <a:gd name="connsiteX5" fmla="*/ 0 w 8576633"/>
              <a:gd name="connsiteY5" fmla="*/ 3149250 h 554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6633" h="5546725">
                <a:moveTo>
                  <a:pt x="8575759" y="0"/>
                </a:moveTo>
                <a:lnTo>
                  <a:pt x="8576633" y="0"/>
                </a:lnTo>
                <a:lnTo>
                  <a:pt x="8576633" y="3640699"/>
                </a:lnTo>
                <a:lnTo>
                  <a:pt x="3385894" y="5546725"/>
                </a:lnTo>
                <a:lnTo>
                  <a:pt x="0" y="5546725"/>
                </a:lnTo>
                <a:lnTo>
                  <a:pt x="0" y="3149250"/>
                </a:lnTo>
                <a:close/>
              </a:path>
            </a:pathLst>
          </a:custGeom>
          <a:solidFill>
            <a:schemeClr val="tx2"/>
          </a:solidFill>
        </p:spPr>
        <p:txBody>
          <a:bodyPr wrap="square" anchor="ctr">
            <a:noAutofit/>
          </a:bodyPr>
          <a:lstStyle>
            <a:lvl1pPr marL="0" indent="0" algn="ctr">
              <a:buNone/>
              <a:defRPr>
                <a:solidFill>
                  <a:schemeClr val="bg2"/>
                </a:solidFill>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userDrawn="1">
            <p:ph type="title"/>
          </p:nvPr>
        </p:nvSpPr>
        <p:spPr>
          <a:xfrm>
            <a:off x="623888" y="198207"/>
            <a:ext cx="4191167" cy="230199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userDrawn="1">
            <p:ph type="body" idx="1"/>
          </p:nvPr>
        </p:nvSpPr>
        <p:spPr>
          <a:xfrm>
            <a:off x="623888" y="2527185"/>
            <a:ext cx="2813375"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7" name="Shape">
            <a:extLst>
              <a:ext uri="{FF2B5EF4-FFF2-40B4-BE49-F238E27FC236}">
                <a16:creationId xmlns:a16="http://schemas.microsoft.com/office/drawing/2014/main" id="{29E07D6B-D00B-604D-9E08-29CDE1FD4ADC}"/>
              </a:ext>
            </a:extLst>
          </p:cNvPr>
          <p:cNvSpPr/>
          <p:nvPr/>
        </p:nvSpPr>
        <p:spPr>
          <a:xfrm>
            <a:off x="560805" y="1"/>
            <a:ext cx="8583192" cy="528964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8698"/>
                </a:lnTo>
                <a:lnTo>
                  <a:pt x="21600" y="0"/>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CE1F20A4-ABF8-B446-B7C7-A16DB0718697}"/>
              </a:ext>
            </a:extLst>
          </p:cNvPr>
          <p:cNvSpPr/>
          <p:nvPr/>
        </p:nvSpPr>
        <p:spPr>
          <a:xfrm>
            <a:off x="7651681" y="1"/>
            <a:ext cx="1489462" cy="116248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11427"/>
                </a:lnTo>
                <a:lnTo>
                  <a:pt x="21600" y="0"/>
                </a:lnTo>
                <a:lnTo>
                  <a:pt x="19229" y="0"/>
                </a:lnTo>
                <a:lnTo>
                  <a:pt x="0" y="9043"/>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24DFE8EB-718D-994B-9432-550539921F05}"/>
              </a:ext>
            </a:extLst>
          </p:cNvPr>
          <p:cNvSpPr/>
          <p:nvPr/>
        </p:nvSpPr>
        <p:spPr>
          <a:xfrm>
            <a:off x="-2" y="3792574"/>
            <a:ext cx="3259331" cy="23943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796"/>
                </a:lnTo>
                <a:lnTo>
                  <a:pt x="0" y="21600"/>
                </a:lnTo>
                <a:lnTo>
                  <a:pt x="21600" y="1079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771181" y="1266940"/>
            <a:ext cx="5927074" cy="2223052"/>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3360144" y="4401018"/>
            <a:ext cx="364231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7002462" y="3542864"/>
            <a:ext cx="1701800" cy="30369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7002462" y="3846357"/>
            <a:ext cx="1701800" cy="30369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7002462" y="4150052"/>
            <a:ext cx="1701800" cy="30369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4" name="Freeform 23">
            <a:extLst>
              <a:ext uri="{FF2B5EF4-FFF2-40B4-BE49-F238E27FC236}">
                <a16:creationId xmlns:a16="http://schemas.microsoft.com/office/drawing/2014/main" id="{D3F8E4EB-EA04-FC49-A233-7D448D80E30E}"/>
              </a:ext>
            </a:extLst>
          </p:cNvPr>
          <p:cNvSpPr>
            <a:spLocks noGrp="1"/>
          </p:cNvSpPr>
          <p:nvPr>
            <p:ph type="pic" sz="quarter" idx="17"/>
          </p:nvPr>
        </p:nvSpPr>
        <p:spPr>
          <a:xfrm>
            <a:off x="6883400" y="437239"/>
            <a:ext cx="2265359" cy="3066130"/>
          </a:xfrm>
          <a:custGeom>
            <a:avLst/>
            <a:gdLst>
              <a:gd name="connsiteX0" fmla="*/ 2265359 w 2265359"/>
              <a:gd name="connsiteY0" fmla="*/ 0 h 3066130"/>
              <a:gd name="connsiteX1" fmla="*/ 2265359 w 2265359"/>
              <a:gd name="connsiteY1" fmla="*/ 2233772 h 3066130"/>
              <a:gd name="connsiteX2" fmla="*/ 0 w 2265359"/>
              <a:gd name="connsiteY2" fmla="*/ 3066130 h 3066130"/>
              <a:gd name="connsiteX3" fmla="*/ 0 w 2265359"/>
              <a:gd name="connsiteY3" fmla="*/ 831506 h 3066130"/>
            </a:gdLst>
            <a:ahLst/>
            <a:cxnLst>
              <a:cxn ang="0">
                <a:pos x="connsiteX0" y="connsiteY0"/>
              </a:cxn>
              <a:cxn ang="0">
                <a:pos x="connsiteX1" y="connsiteY1"/>
              </a:cxn>
              <a:cxn ang="0">
                <a:pos x="connsiteX2" y="connsiteY2"/>
              </a:cxn>
              <a:cxn ang="0">
                <a:pos x="connsiteX3" y="connsiteY3"/>
              </a:cxn>
            </a:cxnLst>
            <a:rect l="l" t="t" r="r" b="b"/>
            <a:pathLst>
              <a:path w="2265359" h="3066130">
                <a:moveTo>
                  <a:pt x="2265359" y="0"/>
                </a:moveTo>
                <a:lnTo>
                  <a:pt x="2265359" y="2233772"/>
                </a:lnTo>
                <a:lnTo>
                  <a:pt x="0" y="3066130"/>
                </a:lnTo>
                <a:lnTo>
                  <a:pt x="0" y="831506"/>
                </a:lnTo>
                <a:close/>
              </a:path>
            </a:pathLst>
          </a:custGeom>
          <a:solidFill>
            <a:schemeClr val="tx2"/>
          </a:solidFill>
        </p:spPr>
        <p:txBody>
          <a:bodyPr wrap="square" anchor="ctr">
            <a:noAutofit/>
          </a:bodyPr>
          <a:lstStyle>
            <a:lvl1pPr marL="0" indent="0" algn="ctr">
              <a:buNone/>
              <a:defRPr>
                <a:solidFill>
                  <a:schemeClr val="bg2"/>
                </a:solidFill>
              </a:defRPr>
            </a:lvl1pPr>
          </a:lstStyle>
          <a:p>
            <a:endParaRPr lang="en-US"/>
          </a:p>
        </p:txBody>
      </p:sp>
      <p:sp>
        <p:nvSpPr>
          <p:cNvPr id="23" name="TextBox 22">
            <a:extLst>
              <a:ext uri="{FF2B5EF4-FFF2-40B4-BE49-F238E27FC236}">
                <a16:creationId xmlns:a16="http://schemas.microsoft.com/office/drawing/2014/main" id="{329D4D2F-2801-4B3A-9C9C-20125C0F1A42}"/>
              </a:ext>
            </a:extLst>
          </p:cNvPr>
          <p:cNvSpPr txBox="1"/>
          <p:nvPr userDrawn="1"/>
        </p:nvSpPr>
        <p:spPr>
          <a:xfrm>
            <a:off x="7002461" y="1948655"/>
            <a:ext cx="2047501" cy="830997"/>
          </a:xfrm>
          <a:prstGeom prst="rect">
            <a:avLst/>
          </a:prstGeom>
          <a:noFill/>
        </p:spPr>
        <p:txBody>
          <a:bodyPr wrap="square" rtlCol="0">
            <a:spAutoFit/>
          </a:bodyPr>
          <a:lstStyle/>
          <a:p>
            <a:pPr algn="ctr"/>
            <a:r>
              <a:rPr lang="en-US" sz="2400" b="1" dirty="0">
                <a:solidFill>
                  <a:schemeClr val="bg1"/>
                </a:solidFill>
              </a:rPr>
              <a:t>Picture Placeholder</a:t>
            </a:r>
          </a:p>
        </p:txBody>
      </p:sp>
      <p:grpSp>
        <p:nvGrpSpPr>
          <p:cNvPr id="25" name="Group 24">
            <a:extLst>
              <a:ext uri="{FF2B5EF4-FFF2-40B4-BE49-F238E27FC236}">
                <a16:creationId xmlns:a16="http://schemas.microsoft.com/office/drawing/2014/main" id="{CB78569B-8897-4B5B-8C70-50106E275FD4}"/>
              </a:ext>
            </a:extLst>
          </p:cNvPr>
          <p:cNvGrpSpPr/>
          <p:nvPr userDrawn="1"/>
        </p:nvGrpSpPr>
        <p:grpSpPr>
          <a:xfrm>
            <a:off x="7730423" y="1162800"/>
            <a:ext cx="712677" cy="579252"/>
            <a:chOff x="609258" y="3828891"/>
            <a:chExt cx="2233762" cy="1815564"/>
          </a:xfrm>
        </p:grpSpPr>
        <p:sp>
          <p:nvSpPr>
            <p:cNvPr id="26" name="Rectangle 25">
              <a:extLst>
                <a:ext uri="{FF2B5EF4-FFF2-40B4-BE49-F238E27FC236}">
                  <a16:creationId xmlns:a16="http://schemas.microsoft.com/office/drawing/2014/main" id="{D0CFB7F1-83C3-46AE-A62B-EEA131125A30}"/>
                </a:ext>
              </a:extLst>
            </p:cNvPr>
            <p:cNvSpPr/>
            <p:nvPr/>
          </p:nvSpPr>
          <p:spPr>
            <a:xfrm>
              <a:off x="641688" y="3862674"/>
              <a:ext cx="1821770" cy="1403222"/>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41AF441E-98D2-4DDD-8571-B545FD20C115}"/>
                </a:ext>
              </a:extLst>
            </p:cNvPr>
            <p:cNvSpPr/>
            <p:nvPr/>
          </p:nvSpPr>
          <p:spPr>
            <a:xfrm flipH="1">
              <a:off x="836124" y="4411572"/>
              <a:ext cx="468459" cy="571368"/>
            </a:xfrm>
            <a:custGeom>
              <a:avLst/>
              <a:gdLst>
                <a:gd name="connsiteX0" fmla="*/ 463550 w 468459"/>
                <a:gd name="connsiteY0" fmla="*/ 520567 h 571368"/>
                <a:gd name="connsiteX1" fmla="*/ 146250 w 468459"/>
                <a:gd name="connsiteY1" fmla="*/ 14834 h 571368"/>
                <a:gd name="connsiteX2" fmla="*/ 119596 w 468459"/>
                <a:gd name="connsiteY2" fmla="*/ 0 h 571368"/>
                <a:gd name="connsiteX3" fmla="*/ 92710 w 468459"/>
                <a:gd name="connsiteY3" fmla="*/ 14834 h 571368"/>
                <a:gd name="connsiteX4" fmla="*/ 0 w 468459"/>
                <a:gd name="connsiteY4" fmla="*/ 163634 h 571368"/>
                <a:gd name="connsiteX5" fmla="*/ 198863 w 468459"/>
                <a:gd name="connsiteY5" fmla="*/ 485337 h 571368"/>
                <a:gd name="connsiteX6" fmla="*/ 208598 w 468459"/>
                <a:gd name="connsiteY6" fmla="*/ 571326 h 571368"/>
                <a:gd name="connsiteX7" fmla="*/ 433419 w 468459"/>
                <a:gd name="connsiteY7" fmla="*/ 571326 h 571368"/>
                <a:gd name="connsiteX8" fmla="*/ 468417 w 468459"/>
                <a:gd name="connsiteY8" fmla="*/ 539656 h 571368"/>
                <a:gd name="connsiteX9" fmla="*/ 463550 w 468459"/>
                <a:gd name="connsiteY9" fmla="*/ 520567 h 571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8459" h="571368">
                  <a:moveTo>
                    <a:pt x="463550" y="520567"/>
                  </a:moveTo>
                  <a:lnTo>
                    <a:pt x="146250" y="14834"/>
                  </a:lnTo>
                  <a:cubicBezTo>
                    <a:pt x="140572" y="5565"/>
                    <a:pt x="130464" y="-60"/>
                    <a:pt x="119596" y="0"/>
                  </a:cubicBezTo>
                  <a:cubicBezTo>
                    <a:pt x="108679" y="-4"/>
                    <a:pt x="98525" y="5598"/>
                    <a:pt x="92710" y="14834"/>
                  </a:cubicBezTo>
                  <a:lnTo>
                    <a:pt x="0" y="163634"/>
                  </a:lnTo>
                  <a:lnTo>
                    <a:pt x="198863" y="485337"/>
                  </a:lnTo>
                  <a:cubicBezTo>
                    <a:pt x="215692" y="510786"/>
                    <a:pt x="219310" y="542757"/>
                    <a:pt x="208598" y="571326"/>
                  </a:cubicBezTo>
                  <a:lnTo>
                    <a:pt x="433419" y="571326"/>
                  </a:lnTo>
                  <a:cubicBezTo>
                    <a:pt x="451829" y="572246"/>
                    <a:pt x="467500" y="558066"/>
                    <a:pt x="468417" y="539656"/>
                  </a:cubicBezTo>
                  <a:cubicBezTo>
                    <a:pt x="468753" y="532949"/>
                    <a:pt x="467057" y="526297"/>
                    <a:pt x="463550" y="520567"/>
                  </a:cubicBezTo>
                  <a:close/>
                </a:path>
              </a:pathLst>
            </a:custGeom>
            <a:solidFill>
              <a:srgbClr val="E0E9F3"/>
            </a:solidFill>
            <a:ln w="23118"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BFE1AFF5-D0D2-445C-B4FB-A002FBF0A6CB}"/>
                </a:ext>
              </a:extLst>
            </p:cNvPr>
            <p:cNvSpPr/>
            <p:nvPr/>
          </p:nvSpPr>
          <p:spPr>
            <a:xfrm flipH="1">
              <a:off x="1180244" y="4102135"/>
              <a:ext cx="996914" cy="881063"/>
            </a:xfrm>
            <a:custGeom>
              <a:avLst/>
              <a:gdLst>
                <a:gd name="connsiteX0" fmla="*/ 455379 w 996914"/>
                <a:gd name="connsiteY0" fmla="*/ 139083 h 881063"/>
                <a:gd name="connsiteX1" fmla="*/ 658414 w 996914"/>
                <a:gd name="connsiteY1" fmla="*/ 468435 h 881063"/>
                <a:gd name="connsiteX2" fmla="*/ 539745 w 996914"/>
                <a:gd name="connsiteY2" fmla="*/ 397049 h 881063"/>
                <a:gd name="connsiteX3" fmla="*/ 459551 w 996914"/>
                <a:gd name="connsiteY3" fmla="*/ 468435 h 881063"/>
                <a:gd name="connsiteX4" fmla="*/ 379357 w 996914"/>
                <a:gd name="connsiteY4" fmla="*/ 397049 h 881063"/>
                <a:gd name="connsiteX5" fmla="*/ 246782 w 996914"/>
                <a:gd name="connsiteY5" fmla="*/ 477243 h 881063"/>
                <a:gd name="connsiteX6" fmla="*/ 459551 w 996914"/>
                <a:gd name="connsiteY6" fmla="*/ 18 h 881063"/>
                <a:gd name="connsiteX7" fmla="*/ 455379 w 996914"/>
                <a:gd name="connsiteY7" fmla="*/ 18 h 881063"/>
                <a:gd name="connsiteX8" fmla="*/ 451207 w 996914"/>
                <a:gd name="connsiteY8" fmla="*/ 18 h 881063"/>
                <a:gd name="connsiteX9" fmla="*/ 424089 w 996914"/>
                <a:gd name="connsiteY9" fmla="*/ 12766 h 881063"/>
                <a:gd name="connsiteX10" fmla="*/ 0 w 996914"/>
                <a:gd name="connsiteY10" fmla="*/ 702813 h 881063"/>
                <a:gd name="connsiteX11" fmla="*/ 223605 w 996914"/>
                <a:gd name="connsiteY11" fmla="*/ 702813 h 881063"/>
                <a:gd name="connsiteX12" fmla="*/ 223605 w 996914"/>
                <a:gd name="connsiteY12" fmla="*/ 880763 h 881063"/>
                <a:gd name="connsiteX13" fmla="*/ 965284 w 996914"/>
                <a:gd name="connsiteY13" fmla="*/ 880763 h 881063"/>
                <a:gd name="connsiteX14" fmla="*/ 993329 w 996914"/>
                <a:gd name="connsiteY14" fmla="*/ 867088 h 881063"/>
                <a:gd name="connsiteX15" fmla="*/ 990779 w 996914"/>
                <a:gd name="connsiteY15" fmla="*/ 833018 h 881063"/>
                <a:gd name="connsiteX16" fmla="*/ 486669 w 996914"/>
                <a:gd name="connsiteY16" fmla="*/ 12766 h 881063"/>
                <a:gd name="connsiteX17" fmla="*/ 459551 w 996914"/>
                <a:gd name="connsiteY17" fmla="*/ 18 h 88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96914" h="881063">
                  <a:moveTo>
                    <a:pt x="455379" y="139083"/>
                  </a:moveTo>
                  <a:lnTo>
                    <a:pt x="658414" y="468435"/>
                  </a:lnTo>
                  <a:lnTo>
                    <a:pt x="539745" y="397049"/>
                  </a:lnTo>
                  <a:lnTo>
                    <a:pt x="459551" y="468435"/>
                  </a:lnTo>
                  <a:lnTo>
                    <a:pt x="379357" y="397049"/>
                  </a:lnTo>
                  <a:lnTo>
                    <a:pt x="246782" y="477243"/>
                  </a:lnTo>
                  <a:close/>
                  <a:moveTo>
                    <a:pt x="459551" y="18"/>
                  </a:moveTo>
                  <a:lnTo>
                    <a:pt x="455379" y="18"/>
                  </a:lnTo>
                  <a:lnTo>
                    <a:pt x="451207" y="18"/>
                  </a:lnTo>
                  <a:cubicBezTo>
                    <a:pt x="440645" y="-332"/>
                    <a:pt x="430558" y="4410"/>
                    <a:pt x="424089" y="12766"/>
                  </a:cubicBezTo>
                  <a:lnTo>
                    <a:pt x="0" y="702813"/>
                  </a:lnTo>
                  <a:lnTo>
                    <a:pt x="223605" y="702813"/>
                  </a:lnTo>
                  <a:lnTo>
                    <a:pt x="223605" y="880763"/>
                  </a:lnTo>
                  <a:lnTo>
                    <a:pt x="965284" y="880763"/>
                  </a:lnTo>
                  <a:cubicBezTo>
                    <a:pt x="976560" y="882439"/>
                    <a:pt x="987706" y="877004"/>
                    <a:pt x="993329" y="867088"/>
                  </a:cubicBezTo>
                  <a:cubicBezTo>
                    <a:pt x="998903" y="856146"/>
                    <a:pt x="997920" y="843009"/>
                    <a:pt x="990779" y="833018"/>
                  </a:cubicBezTo>
                  <a:lnTo>
                    <a:pt x="486669" y="12766"/>
                  </a:lnTo>
                  <a:cubicBezTo>
                    <a:pt x="480200" y="4410"/>
                    <a:pt x="470113" y="-332"/>
                    <a:pt x="459551" y="18"/>
                  </a:cubicBezTo>
                  <a:close/>
                </a:path>
              </a:pathLst>
            </a:custGeom>
            <a:solidFill>
              <a:srgbClr val="E0E9F3"/>
            </a:solidFill>
            <a:ln w="23118"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88390857-2BDC-4599-B5AE-C2CBE763A217}"/>
                </a:ext>
              </a:extLst>
            </p:cNvPr>
            <p:cNvSpPr/>
            <p:nvPr/>
          </p:nvSpPr>
          <p:spPr>
            <a:xfrm flipH="1">
              <a:off x="1953553" y="4083843"/>
              <a:ext cx="139065" cy="139065"/>
            </a:xfrm>
            <a:custGeom>
              <a:avLst/>
              <a:gdLst>
                <a:gd name="connsiteX0" fmla="*/ 139065 w 139065"/>
                <a:gd name="connsiteY0" fmla="*/ 69533 h 139065"/>
                <a:gd name="connsiteX1" fmla="*/ 69533 w 139065"/>
                <a:gd name="connsiteY1" fmla="*/ 139065 h 139065"/>
                <a:gd name="connsiteX2" fmla="*/ 0 w 139065"/>
                <a:gd name="connsiteY2" fmla="*/ 69533 h 139065"/>
                <a:gd name="connsiteX3" fmla="*/ 69533 w 139065"/>
                <a:gd name="connsiteY3" fmla="*/ 0 h 139065"/>
                <a:gd name="connsiteX4" fmla="*/ 139065 w 139065"/>
                <a:gd name="connsiteY4" fmla="*/ 69533 h 139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65" h="139065">
                  <a:moveTo>
                    <a:pt x="139065" y="69533"/>
                  </a:moveTo>
                  <a:cubicBezTo>
                    <a:pt x="139065" y="107934"/>
                    <a:pt x="107934" y="139065"/>
                    <a:pt x="69533" y="139065"/>
                  </a:cubicBezTo>
                  <a:cubicBezTo>
                    <a:pt x="31131" y="139065"/>
                    <a:pt x="0" y="107934"/>
                    <a:pt x="0" y="69533"/>
                  </a:cubicBezTo>
                  <a:cubicBezTo>
                    <a:pt x="0" y="31131"/>
                    <a:pt x="31131" y="0"/>
                    <a:pt x="69533" y="0"/>
                  </a:cubicBezTo>
                  <a:cubicBezTo>
                    <a:pt x="107934" y="0"/>
                    <a:pt x="139065" y="31131"/>
                    <a:pt x="139065" y="69533"/>
                  </a:cubicBezTo>
                  <a:close/>
                </a:path>
              </a:pathLst>
            </a:custGeom>
            <a:solidFill>
              <a:srgbClr val="F6E4BF"/>
            </a:solidFill>
            <a:ln w="23118"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315506A2-0017-4F01-AACF-7F0C2F97C220}"/>
                </a:ext>
              </a:extLst>
            </p:cNvPr>
            <p:cNvSpPr/>
            <p:nvPr/>
          </p:nvSpPr>
          <p:spPr>
            <a:xfrm flipH="1">
              <a:off x="609258" y="3828891"/>
              <a:ext cx="1854200" cy="1437005"/>
            </a:xfrm>
            <a:custGeom>
              <a:avLst/>
              <a:gdLst>
                <a:gd name="connsiteX0" fmla="*/ 1854200 w 1854200"/>
                <a:gd name="connsiteY0" fmla="*/ 0 h 1437005"/>
                <a:gd name="connsiteX1" fmla="*/ 0 w 1854200"/>
                <a:gd name="connsiteY1" fmla="*/ 0 h 1437005"/>
                <a:gd name="connsiteX2" fmla="*/ 0 w 1854200"/>
                <a:gd name="connsiteY2" fmla="*/ 814749 h 1437005"/>
                <a:gd name="connsiteX3" fmla="*/ 139065 w 1854200"/>
                <a:gd name="connsiteY3" fmla="*/ 814749 h 1437005"/>
                <a:gd name="connsiteX4" fmla="*/ 139065 w 1854200"/>
                <a:gd name="connsiteY4" fmla="*/ 139065 h 1437005"/>
                <a:gd name="connsiteX5" fmla="*/ 1715135 w 1854200"/>
                <a:gd name="connsiteY5" fmla="*/ 139065 h 1437005"/>
                <a:gd name="connsiteX6" fmla="*/ 1715135 w 1854200"/>
                <a:gd name="connsiteY6" fmla="*/ 1297940 h 1437005"/>
                <a:gd name="connsiteX7" fmla="*/ 679192 w 1854200"/>
                <a:gd name="connsiteY7" fmla="*/ 1297940 h 1437005"/>
                <a:gd name="connsiteX8" fmla="*/ 679192 w 1854200"/>
                <a:gd name="connsiteY8" fmla="*/ 1437005 h 1437005"/>
                <a:gd name="connsiteX9" fmla="*/ 1854200 w 1854200"/>
                <a:gd name="connsiteY9" fmla="*/ 1437005 h 1437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54200" h="1437005">
                  <a:moveTo>
                    <a:pt x="1854200" y="0"/>
                  </a:moveTo>
                  <a:lnTo>
                    <a:pt x="0" y="0"/>
                  </a:lnTo>
                  <a:lnTo>
                    <a:pt x="0" y="814749"/>
                  </a:lnTo>
                  <a:lnTo>
                    <a:pt x="139065" y="814749"/>
                  </a:lnTo>
                  <a:lnTo>
                    <a:pt x="139065" y="139065"/>
                  </a:lnTo>
                  <a:lnTo>
                    <a:pt x="1715135" y="139065"/>
                  </a:lnTo>
                  <a:lnTo>
                    <a:pt x="1715135" y="1297940"/>
                  </a:lnTo>
                  <a:lnTo>
                    <a:pt x="679192" y="1297940"/>
                  </a:lnTo>
                  <a:lnTo>
                    <a:pt x="679192" y="1437005"/>
                  </a:lnTo>
                  <a:lnTo>
                    <a:pt x="1854200" y="1437005"/>
                  </a:lnTo>
                  <a:close/>
                </a:path>
              </a:pathLst>
            </a:custGeom>
            <a:solidFill>
              <a:srgbClr val="C8C8C8"/>
            </a:solidFill>
            <a:ln w="23118" cap="flat">
              <a:noFill/>
              <a:prstDash val="solid"/>
              <a:miter/>
            </a:ln>
          </p:spPr>
          <p:txBody>
            <a:bodyPr rtlCol="0" anchor="ctr"/>
            <a:lstStyle/>
            <a:p>
              <a:endParaRPr lang="en-US"/>
            </a:p>
          </p:txBody>
        </p:sp>
        <p:sp>
          <p:nvSpPr>
            <p:cNvPr id="31" name="Rectangle 30">
              <a:extLst>
                <a:ext uri="{FF2B5EF4-FFF2-40B4-BE49-F238E27FC236}">
                  <a16:creationId xmlns:a16="http://schemas.microsoft.com/office/drawing/2014/main" id="{EADCAACD-0693-4314-B0AE-D8EB614F21A6}"/>
                </a:ext>
              </a:extLst>
            </p:cNvPr>
            <p:cNvSpPr/>
            <p:nvPr/>
          </p:nvSpPr>
          <p:spPr>
            <a:xfrm>
              <a:off x="1932135" y="4822065"/>
              <a:ext cx="875443" cy="5695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D06FC255-D91F-4B27-89F3-A3E96F17E7C1}"/>
                </a:ext>
              </a:extLst>
            </p:cNvPr>
            <p:cNvSpPr/>
            <p:nvPr/>
          </p:nvSpPr>
          <p:spPr>
            <a:xfrm>
              <a:off x="1872319" y="4738467"/>
              <a:ext cx="970701" cy="905988"/>
            </a:xfrm>
            <a:custGeom>
              <a:avLst/>
              <a:gdLst>
                <a:gd name="connsiteX0" fmla="*/ 514350 w 571500"/>
                <a:gd name="connsiteY0" fmla="*/ 361950 h 533400"/>
                <a:gd name="connsiteX1" fmla="*/ 57150 w 571500"/>
                <a:gd name="connsiteY1" fmla="*/ 361950 h 533400"/>
                <a:gd name="connsiteX2" fmla="*/ 57150 w 571500"/>
                <a:gd name="connsiteY2" fmla="*/ 57150 h 533400"/>
                <a:gd name="connsiteX3" fmla="*/ 514350 w 571500"/>
                <a:gd name="connsiteY3" fmla="*/ 57150 h 533400"/>
                <a:gd name="connsiteX4" fmla="*/ 514350 w 571500"/>
                <a:gd name="connsiteY4" fmla="*/ 361950 h 533400"/>
                <a:gd name="connsiteX5" fmla="*/ 533400 w 571500"/>
                <a:gd name="connsiteY5" fmla="*/ 0 h 533400"/>
                <a:gd name="connsiteX6" fmla="*/ 38100 w 571500"/>
                <a:gd name="connsiteY6" fmla="*/ 0 h 533400"/>
                <a:gd name="connsiteX7" fmla="*/ 0 w 571500"/>
                <a:gd name="connsiteY7" fmla="*/ 38100 h 533400"/>
                <a:gd name="connsiteX8" fmla="*/ 0 w 571500"/>
                <a:gd name="connsiteY8" fmla="*/ 381000 h 533400"/>
                <a:gd name="connsiteX9" fmla="*/ 38100 w 571500"/>
                <a:gd name="connsiteY9" fmla="*/ 419100 h 533400"/>
                <a:gd name="connsiteX10" fmla="*/ 228600 w 571500"/>
                <a:gd name="connsiteY10" fmla="*/ 419100 h 533400"/>
                <a:gd name="connsiteX11" fmla="*/ 228600 w 571500"/>
                <a:gd name="connsiteY11" fmla="*/ 476250 h 533400"/>
                <a:gd name="connsiteX12" fmla="*/ 142875 w 571500"/>
                <a:gd name="connsiteY12" fmla="*/ 476250 h 533400"/>
                <a:gd name="connsiteX13" fmla="*/ 142875 w 571500"/>
                <a:gd name="connsiteY13" fmla="*/ 533400 h 533400"/>
                <a:gd name="connsiteX14" fmla="*/ 428625 w 571500"/>
                <a:gd name="connsiteY14" fmla="*/ 533400 h 533400"/>
                <a:gd name="connsiteX15" fmla="*/ 428625 w 571500"/>
                <a:gd name="connsiteY15" fmla="*/ 476250 h 533400"/>
                <a:gd name="connsiteX16" fmla="*/ 342900 w 571500"/>
                <a:gd name="connsiteY16" fmla="*/ 476250 h 533400"/>
                <a:gd name="connsiteX17" fmla="*/ 342900 w 571500"/>
                <a:gd name="connsiteY17" fmla="*/ 419100 h 533400"/>
                <a:gd name="connsiteX18" fmla="*/ 533400 w 571500"/>
                <a:gd name="connsiteY18" fmla="*/ 419100 h 533400"/>
                <a:gd name="connsiteX19" fmla="*/ 571500 w 571500"/>
                <a:gd name="connsiteY19" fmla="*/ 381000 h 533400"/>
                <a:gd name="connsiteX20" fmla="*/ 571500 w 571500"/>
                <a:gd name="connsiteY20" fmla="*/ 38100 h 533400"/>
                <a:gd name="connsiteX21" fmla="*/ 533400 w 571500"/>
                <a:gd name="connsiteY21" fmla="*/ 0 h 53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71500" h="533400">
                  <a:moveTo>
                    <a:pt x="514350" y="361950"/>
                  </a:moveTo>
                  <a:lnTo>
                    <a:pt x="57150" y="361950"/>
                  </a:lnTo>
                  <a:lnTo>
                    <a:pt x="57150" y="57150"/>
                  </a:lnTo>
                  <a:lnTo>
                    <a:pt x="514350" y="57150"/>
                  </a:lnTo>
                  <a:lnTo>
                    <a:pt x="514350" y="361950"/>
                  </a:lnTo>
                  <a:close/>
                  <a:moveTo>
                    <a:pt x="533400" y="0"/>
                  </a:moveTo>
                  <a:lnTo>
                    <a:pt x="38100" y="0"/>
                  </a:lnTo>
                  <a:cubicBezTo>
                    <a:pt x="17145" y="0"/>
                    <a:pt x="0" y="17145"/>
                    <a:pt x="0" y="38100"/>
                  </a:cubicBezTo>
                  <a:lnTo>
                    <a:pt x="0" y="381000"/>
                  </a:lnTo>
                  <a:cubicBezTo>
                    <a:pt x="0" y="401955"/>
                    <a:pt x="17145" y="419100"/>
                    <a:pt x="38100" y="419100"/>
                  </a:cubicBezTo>
                  <a:lnTo>
                    <a:pt x="228600" y="419100"/>
                  </a:lnTo>
                  <a:lnTo>
                    <a:pt x="228600" y="476250"/>
                  </a:lnTo>
                  <a:lnTo>
                    <a:pt x="142875" y="476250"/>
                  </a:lnTo>
                  <a:lnTo>
                    <a:pt x="142875" y="533400"/>
                  </a:lnTo>
                  <a:lnTo>
                    <a:pt x="428625" y="533400"/>
                  </a:lnTo>
                  <a:lnTo>
                    <a:pt x="428625" y="476250"/>
                  </a:lnTo>
                  <a:lnTo>
                    <a:pt x="342900" y="476250"/>
                  </a:lnTo>
                  <a:lnTo>
                    <a:pt x="342900" y="419100"/>
                  </a:lnTo>
                  <a:lnTo>
                    <a:pt x="533400" y="419100"/>
                  </a:lnTo>
                  <a:cubicBezTo>
                    <a:pt x="554355" y="419100"/>
                    <a:pt x="571500" y="401955"/>
                    <a:pt x="571500" y="381000"/>
                  </a:cubicBezTo>
                  <a:lnTo>
                    <a:pt x="571500" y="38100"/>
                  </a:lnTo>
                  <a:cubicBezTo>
                    <a:pt x="571500" y="17145"/>
                    <a:pt x="554355" y="0"/>
                    <a:pt x="533400" y="0"/>
                  </a:cubicBezTo>
                  <a:close/>
                </a:path>
              </a:pathLst>
            </a:custGeom>
            <a:solidFill>
              <a:srgbClr val="A1BDDA"/>
            </a:solid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7/9/2020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7/9/2020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5DBD653A-C164-4C80-A055-9E2566E18E89}"/>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sz="4400"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7" name="Shape">
            <a:extLst>
              <a:ext uri="{FF2B5EF4-FFF2-40B4-BE49-F238E27FC236}">
                <a16:creationId xmlns:a16="http://schemas.microsoft.com/office/drawing/2014/main" id="{E80B0D37-9B87-4F9D-B117-3DAD49FCFCA7}"/>
              </a:ext>
            </a:extLst>
          </p:cNvPr>
          <p:cNvSpPr/>
          <p:nvPr/>
        </p:nvSpPr>
        <p:spPr>
          <a:xfrm>
            <a:off x="3219449" y="4690108"/>
            <a:ext cx="2707958" cy="198881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0"/>
                </a:lnTo>
                <a:lnTo>
                  <a:pt x="0" y="21600"/>
                </a:lnTo>
                <a:lnTo>
                  <a:pt x="21600" y="10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1D1A2C4-617F-45DE-B343-A0702DA18C5A}"/>
              </a:ext>
            </a:extLst>
          </p:cNvPr>
          <p:cNvSpPr>
            <a:spLocks noGrp="1"/>
          </p:cNvSpPr>
          <p:nvPr>
            <p:ph type="pic" sz="quarter" idx="12"/>
          </p:nvPr>
        </p:nvSpPr>
        <p:spPr/>
      </p:sp>
      <p:sp>
        <p:nvSpPr>
          <p:cNvPr id="10" name="Shape">
            <a:extLst>
              <a:ext uri="{FF2B5EF4-FFF2-40B4-BE49-F238E27FC236}">
                <a16:creationId xmlns:a16="http://schemas.microsoft.com/office/drawing/2014/main" id="{F6A81154-FD4F-7146-9EA5-9489BCE61736}"/>
              </a:ext>
            </a:extLst>
          </p:cNvPr>
          <p:cNvSpPr/>
          <p:nvPr/>
        </p:nvSpPr>
        <p:spPr>
          <a:xfrm>
            <a:off x="4132" y="0"/>
            <a:ext cx="5233986" cy="6858000"/>
          </a:xfrm>
          <a:custGeom>
            <a:avLst/>
            <a:gdLst/>
            <a:ahLst/>
            <a:cxnLst>
              <a:cxn ang="0">
                <a:pos x="wd2" y="hd2"/>
              </a:cxn>
              <a:cxn ang="5400000">
                <a:pos x="wd2" y="hd2"/>
              </a:cxn>
              <a:cxn ang="10800000">
                <a:pos x="wd2" y="hd2"/>
              </a:cxn>
              <a:cxn ang="16200000">
                <a:pos x="wd2" y="hd2"/>
              </a:cxn>
            </a:cxnLst>
            <a:rect l="0" t="0" r="r" b="b"/>
            <a:pathLst>
              <a:path w="21600" h="21600" extrusionOk="0">
                <a:moveTo>
                  <a:pt x="16517" y="0"/>
                </a:moveTo>
                <a:lnTo>
                  <a:pt x="0" y="4632"/>
                </a:lnTo>
                <a:lnTo>
                  <a:pt x="0" y="21600"/>
                </a:lnTo>
                <a:lnTo>
                  <a:pt x="2111" y="21600"/>
                </a:lnTo>
                <a:lnTo>
                  <a:pt x="21600" y="16137"/>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EFC5877A-DAE2-C24F-9A3C-378DECE16470}"/>
              </a:ext>
            </a:extLst>
          </p:cNvPr>
          <p:cNvSpPr/>
          <p:nvPr/>
        </p:nvSpPr>
        <p:spPr>
          <a:xfrm>
            <a:off x="2689808" y="3123765"/>
            <a:ext cx="3265667" cy="239901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796"/>
                </a:lnTo>
                <a:lnTo>
                  <a:pt x="0" y="21600"/>
                </a:lnTo>
                <a:lnTo>
                  <a:pt x="21600" y="1079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4294967295"/>
          </p:nvPr>
        </p:nvSpPr>
        <p:spPr>
          <a:xfrm>
            <a:off x="0" y="6356350"/>
            <a:ext cx="2057400" cy="365125"/>
          </a:xfrm>
        </p:spPr>
        <p:txBody>
          <a:bodyPr/>
          <a:lstStyle/>
          <a:p>
            <a:r>
              <a:rPr lang="en-US"/>
              <a:t>Date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4294967295"/>
          </p:nvPr>
        </p:nvSpPr>
        <p:spPr>
          <a:xfrm>
            <a:off x="7086600" y="6356350"/>
            <a:ext cx="2057400" cy="365125"/>
          </a:xfrm>
        </p:spPr>
        <p:txBody>
          <a:bodyPr/>
          <a:lstStyle/>
          <a:p>
            <a:fld id="{9319E888-69DF-4A19-BF5D-F6CF70DE7D06}" type="slidenum">
              <a:rPr lang="en-US" smtClean="0"/>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5C87023-1019-44D8-9CC1-E757DB96703B}"/>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4294967295"/>
          </p:nvPr>
        </p:nvSpPr>
        <p:spPr>
          <a:xfrm>
            <a:off x="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4294967295"/>
          </p:nvPr>
        </p:nvSpPr>
        <p:spPr>
          <a:xfrm>
            <a:off x="0" y="6356350"/>
            <a:ext cx="3086100" cy="365125"/>
          </a:xfrm>
        </p:spPr>
        <p:txBody>
          <a:bodyPr/>
          <a:lstStyle/>
          <a:p>
            <a:r>
              <a:rPr lang="en-US"/>
              <a:t>Your Footer Here</a:t>
            </a:r>
          </a:p>
        </p:txBody>
      </p:sp>
      <p:sp>
        <p:nvSpPr>
          <p:cNvPr id="10" name="Shape">
            <a:extLst>
              <a:ext uri="{FF2B5EF4-FFF2-40B4-BE49-F238E27FC236}">
                <a16:creationId xmlns:a16="http://schemas.microsoft.com/office/drawing/2014/main" id="{71385E63-2631-8646-974A-755C5627A896}"/>
              </a:ext>
            </a:extLst>
          </p:cNvPr>
          <p:cNvSpPr/>
          <p:nvPr/>
        </p:nvSpPr>
        <p:spPr>
          <a:xfrm>
            <a:off x="4952833" y="-3263"/>
            <a:ext cx="4191167" cy="302721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10617"/>
                </a:lnTo>
                <a:lnTo>
                  <a:pt x="21600" y="0"/>
                </a:lnTo>
                <a:lnTo>
                  <a:pt x="13990" y="0"/>
                </a:lnTo>
                <a:lnTo>
                  <a:pt x="0" y="7119"/>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B64C1FF7-3D08-8846-ACB7-8FB0885D2713}"/>
              </a:ext>
            </a:extLst>
          </p:cNvPr>
          <p:cNvSpPr/>
          <p:nvPr/>
        </p:nvSpPr>
        <p:spPr>
          <a:xfrm>
            <a:off x="3727123" y="2147096"/>
            <a:ext cx="2455219" cy="18034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0"/>
                </a:lnTo>
                <a:lnTo>
                  <a:pt x="0" y="21600"/>
                </a:lnTo>
                <a:lnTo>
                  <a:pt x="21600" y="108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9F42A6E1-F35A-4952-B1B7-8082EF67C916}"/>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Abstract Geometric">
      <a:dk1>
        <a:srgbClr val="484848"/>
      </a:dk1>
      <a:lt1>
        <a:srgbClr val="FFFFFF"/>
      </a:lt1>
      <a:dk2>
        <a:srgbClr val="494949"/>
      </a:dk2>
      <a:lt2>
        <a:srgbClr val="F5F3EF"/>
      </a:lt2>
      <a:accent1>
        <a:srgbClr val="F9B89E"/>
      </a:accent1>
      <a:accent2>
        <a:srgbClr val="F4D0C2"/>
      </a:accent2>
      <a:accent3>
        <a:srgbClr val="F6F2F0"/>
      </a:accent3>
      <a:accent4>
        <a:srgbClr val="C5D6D0"/>
      </a:accent4>
      <a:accent5>
        <a:srgbClr val="5E9494"/>
      </a:accent5>
      <a:accent6>
        <a:srgbClr val="326A71"/>
      </a:accent6>
      <a:hlink>
        <a:srgbClr val="E3C459"/>
      </a:hlink>
      <a:folHlink>
        <a:srgbClr val="E3C4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ABSTRACT GEOMETRIC-4x3 PP.pptx" id="{C4AD7FA8-5010-4288-BC86-348AB3D4EF1C}" vid="{CBC7CF57-7123-40E4-9B18-18DAC5F65B7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ABSTRACT GEOMETRIC-4x3 PP.pptx" id="{C4AD7FA8-5010-4288-BC86-348AB3D4EF1C}" vid="{529C2EAA-AC50-41F6-B288-75EAC2C19AE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356</TotalTime>
  <Words>362</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ROMANTIC SUMMER</dc:title>
  <dc:creator>PresentationGO.com</dc:creator>
  <dc:description>© Copyright PresentationGo.com</dc:description>
  <dcterms:created xsi:type="dcterms:W3CDTF">2019-11-21T05:08:20Z</dcterms:created>
  <dcterms:modified xsi:type="dcterms:W3CDTF">2020-07-09T17:37:20Z</dcterms:modified>
  <cp:category>Templates</cp:category>
</cp:coreProperties>
</file>