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92" autoAdjust="0"/>
    <p:restoredTop sz="93581" autoAdjust="0"/>
  </p:normalViewPr>
  <p:slideViewPr>
    <p:cSldViewPr snapToGrid="0">
      <p:cViewPr varScale="1">
        <p:scale>
          <a:sx n="126" d="100"/>
          <a:sy n="126" d="100"/>
        </p:scale>
        <p:origin x="180" y="2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7/9/2020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6" name="Shape">
            <a:extLst>
              <a:ext uri="{FF2B5EF4-FFF2-40B4-BE49-F238E27FC236}">
                <a16:creationId xmlns:a16="http://schemas.microsoft.com/office/drawing/2014/main" id="{D906B3A5-3063-E940-BFBF-613CD8F06382}"/>
              </a:ext>
            </a:extLst>
          </p:cNvPr>
          <p:cNvSpPr/>
          <p:nvPr userDrawn="1"/>
        </p:nvSpPr>
        <p:spPr>
          <a:xfrm>
            <a:off x="3488864" y="441077"/>
            <a:ext cx="8703136" cy="6416923"/>
          </a:xfrm>
          <a:custGeom>
            <a:avLst/>
            <a:gdLst/>
            <a:ahLst/>
            <a:cxnLst>
              <a:cxn ang="0">
                <a:pos x="wd2" y="hd2"/>
              </a:cxn>
              <a:cxn ang="5400000">
                <a:pos x="wd2" y="hd2"/>
              </a:cxn>
              <a:cxn ang="10800000">
                <a:pos x="wd2" y="hd2"/>
              </a:cxn>
              <a:cxn ang="16200000">
                <a:pos x="wd2" y="hd2"/>
              </a:cxn>
            </a:cxnLst>
            <a:rect l="0" t="0" r="r" b="b"/>
            <a:pathLst>
              <a:path w="21600" h="21298" extrusionOk="0">
                <a:moveTo>
                  <a:pt x="21600" y="21298"/>
                </a:moveTo>
                <a:lnTo>
                  <a:pt x="21600" y="17"/>
                </a:lnTo>
                <a:cubicBezTo>
                  <a:pt x="17009" y="-302"/>
                  <a:pt x="13361" y="3909"/>
                  <a:pt x="10170" y="7745"/>
                </a:cubicBezTo>
                <a:cubicBezTo>
                  <a:pt x="7394" y="11079"/>
                  <a:pt x="4034" y="15095"/>
                  <a:pt x="0" y="14343"/>
                </a:cubicBezTo>
                <a:lnTo>
                  <a:pt x="0" y="21298"/>
                </a:lnTo>
                <a:lnTo>
                  <a:pt x="21600" y="21298"/>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 name="Freeform 18">
            <a:extLst>
              <a:ext uri="{FF2B5EF4-FFF2-40B4-BE49-F238E27FC236}">
                <a16:creationId xmlns:a16="http://schemas.microsoft.com/office/drawing/2014/main" id="{AA406CA2-A0F2-CC40-8BA2-82C8839266AE}"/>
              </a:ext>
            </a:extLst>
          </p:cNvPr>
          <p:cNvSpPr>
            <a:spLocks noGrp="1"/>
          </p:cNvSpPr>
          <p:nvPr>
            <p:ph type="pic" sz="quarter" idx="14"/>
          </p:nvPr>
        </p:nvSpPr>
        <p:spPr>
          <a:xfrm>
            <a:off x="3488864" y="441056"/>
            <a:ext cx="8703136" cy="6416944"/>
          </a:xfrm>
          <a:custGeom>
            <a:avLst/>
            <a:gdLst>
              <a:gd name="connsiteX0" fmla="*/ 8530822 w 8703136"/>
              <a:gd name="connsiteY0" fmla="*/ 86 h 6416944"/>
              <a:gd name="connsiteX1" fmla="*/ 8703136 w 8703136"/>
              <a:gd name="connsiteY1" fmla="*/ 5143 h 6416944"/>
              <a:gd name="connsiteX2" fmla="*/ 8703136 w 8703136"/>
              <a:gd name="connsiteY2" fmla="*/ 6416944 h 6416944"/>
              <a:gd name="connsiteX3" fmla="*/ 0 w 8703136"/>
              <a:gd name="connsiteY3" fmla="*/ 6416944 h 6416944"/>
              <a:gd name="connsiteX4" fmla="*/ 0 w 8703136"/>
              <a:gd name="connsiteY4" fmla="*/ 4321456 h 6416944"/>
              <a:gd name="connsiteX5" fmla="*/ 4097727 w 8703136"/>
              <a:gd name="connsiteY5" fmla="*/ 2333530 h 6416944"/>
              <a:gd name="connsiteX6" fmla="*/ 8530822 w 8703136"/>
              <a:gd name="connsiteY6" fmla="*/ 86 h 6416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03136" h="6416944">
                <a:moveTo>
                  <a:pt x="8530822" y="86"/>
                </a:moveTo>
                <a:cubicBezTo>
                  <a:pt x="8587893" y="469"/>
                  <a:pt x="8645329" y="2140"/>
                  <a:pt x="8703136" y="5143"/>
                </a:cubicBezTo>
                <a:lnTo>
                  <a:pt x="8703136" y="6416944"/>
                </a:lnTo>
                <a:lnTo>
                  <a:pt x="0" y="6416944"/>
                </a:lnTo>
                <a:lnTo>
                  <a:pt x="0" y="4321456"/>
                </a:lnTo>
                <a:cubicBezTo>
                  <a:pt x="1625391" y="4548028"/>
                  <a:pt x="2979213" y="3338038"/>
                  <a:pt x="4097727" y="2333530"/>
                </a:cubicBezTo>
                <a:cubicBezTo>
                  <a:pt x="5343275" y="1213890"/>
                  <a:pt x="6761629" y="-11783"/>
                  <a:pt x="8530822" y="86"/>
                </a:cubicBezTo>
                <a:close/>
              </a:path>
            </a:pathLst>
          </a:custGeom>
          <a:solidFill>
            <a:schemeClr val="accent5"/>
          </a:solidFill>
        </p:spPr>
        <p:txBody>
          <a:bodyPr wrap="square" anchor="ctr">
            <a:noAutofit/>
          </a:bodyPr>
          <a:lstStyle>
            <a:lvl1pPr marL="0" indent="0" algn="ctr">
              <a:buNone/>
              <a:defRPr>
                <a:solidFill>
                  <a:schemeClr val="tx2"/>
                </a:solidFill>
              </a:defRPr>
            </a:lvl1pPr>
          </a:lstStyle>
          <a:p>
            <a:endParaRPr lang="en-US"/>
          </a:p>
        </p:txBody>
      </p:sp>
      <p:sp>
        <p:nvSpPr>
          <p:cNvPr id="12" name="Shape">
            <a:extLst>
              <a:ext uri="{FF2B5EF4-FFF2-40B4-BE49-F238E27FC236}">
                <a16:creationId xmlns:a16="http://schemas.microsoft.com/office/drawing/2014/main" id="{DC39C6AD-FC2D-1842-AAA0-D10EED5EE782}"/>
              </a:ext>
            </a:extLst>
          </p:cNvPr>
          <p:cNvSpPr/>
          <p:nvPr userDrawn="1"/>
        </p:nvSpPr>
        <p:spPr>
          <a:xfrm>
            <a:off x="0" y="1988049"/>
            <a:ext cx="12192000" cy="4869951"/>
          </a:xfrm>
          <a:custGeom>
            <a:avLst/>
            <a:gdLst/>
            <a:ahLst/>
            <a:cxnLst>
              <a:cxn ang="0">
                <a:pos x="wd2" y="hd2"/>
              </a:cxn>
              <a:cxn ang="5400000">
                <a:pos x="wd2" y="hd2"/>
              </a:cxn>
              <a:cxn ang="10800000">
                <a:pos x="wd2" y="hd2"/>
              </a:cxn>
              <a:cxn ang="16200000">
                <a:pos x="wd2" y="hd2"/>
              </a:cxn>
            </a:cxnLst>
            <a:rect l="0" t="0" r="r" b="b"/>
            <a:pathLst>
              <a:path w="21600" h="21600" extrusionOk="0">
                <a:moveTo>
                  <a:pt x="21600" y="2957"/>
                </a:moveTo>
                <a:cubicBezTo>
                  <a:pt x="20198" y="3324"/>
                  <a:pt x="18943" y="5278"/>
                  <a:pt x="17798" y="7353"/>
                </a:cubicBezTo>
                <a:cubicBezTo>
                  <a:pt x="16233" y="10193"/>
                  <a:pt x="14792" y="12981"/>
                  <a:pt x="12797" y="13513"/>
                </a:cubicBezTo>
                <a:cubicBezTo>
                  <a:pt x="10957" y="14002"/>
                  <a:pt x="9155" y="12437"/>
                  <a:pt x="7789" y="9336"/>
                </a:cubicBezTo>
                <a:cubicBezTo>
                  <a:pt x="6709" y="6885"/>
                  <a:pt x="5755" y="4025"/>
                  <a:pt x="4393" y="2514"/>
                </a:cubicBezTo>
                <a:cubicBezTo>
                  <a:pt x="3010" y="983"/>
                  <a:pt x="1496" y="401"/>
                  <a:pt x="0" y="0"/>
                </a:cubicBezTo>
                <a:lnTo>
                  <a:pt x="0" y="21600"/>
                </a:lnTo>
                <a:lnTo>
                  <a:pt x="21598" y="21600"/>
                </a:lnTo>
                <a:lnTo>
                  <a:pt x="21598" y="295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Freeform 15">
            <a:extLst>
              <a:ext uri="{FF2B5EF4-FFF2-40B4-BE49-F238E27FC236}">
                <a16:creationId xmlns:a16="http://schemas.microsoft.com/office/drawing/2014/main" id="{AC002040-B8AA-314B-B1CA-90125FDDC78E}"/>
              </a:ext>
            </a:extLst>
          </p:cNvPr>
          <p:cNvSpPr>
            <a:spLocks noGrp="1"/>
          </p:cNvSpPr>
          <p:nvPr>
            <p:ph type="pic" sz="quarter" idx="13"/>
          </p:nvPr>
        </p:nvSpPr>
        <p:spPr>
          <a:xfrm>
            <a:off x="0" y="1984476"/>
            <a:ext cx="12192000" cy="4869951"/>
          </a:xfrm>
          <a:custGeom>
            <a:avLst/>
            <a:gdLst>
              <a:gd name="connsiteX0" fmla="*/ 12190871 w 12192000"/>
              <a:gd name="connsiteY0" fmla="*/ 666687 h 4869951"/>
              <a:gd name="connsiteX1" fmla="*/ 12192000 w 12192000"/>
              <a:gd name="connsiteY1" fmla="*/ 666687 h 4869951"/>
              <a:gd name="connsiteX2" fmla="*/ 12190871 w 12192000"/>
              <a:gd name="connsiteY2" fmla="*/ 666838 h 4869951"/>
              <a:gd name="connsiteX3" fmla="*/ 0 w 12192000"/>
              <a:gd name="connsiteY3" fmla="*/ 0 h 4869951"/>
              <a:gd name="connsiteX4" fmla="*/ 2479605 w 12192000"/>
              <a:gd name="connsiteY4" fmla="*/ 566808 h 4869951"/>
              <a:gd name="connsiteX5" fmla="*/ 4396458 w 12192000"/>
              <a:gd name="connsiteY5" fmla="*/ 2104901 h 4869951"/>
              <a:gd name="connsiteX6" fmla="*/ 7223196 w 12192000"/>
              <a:gd name="connsiteY6" fmla="*/ 3046650 h 4869951"/>
              <a:gd name="connsiteX7" fmla="*/ 10045982 w 12192000"/>
              <a:gd name="connsiteY7" fmla="*/ 1657813 h 4869951"/>
              <a:gd name="connsiteX8" fmla="*/ 12044589 w 12192000"/>
              <a:gd name="connsiteY8" fmla="*/ 686314 h 4869951"/>
              <a:gd name="connsiteX9" fmla="*/ 12190871 w 12192000"/>
              <a:gd name="connsiteY9" fmla="*/ 666838 h 4869951"/>
              <a:gd name="connsiteX10" fmla="*/ 12190871 w 12192000"/>
              <a:gd name="connsiteY10" fmla="*/ 4869951 h 4869951"/>
              <a:gd name="connsiteX11" fmla="*/ 0 w 12192000"/>
              <a:gd name="connsiteY11" fmla="*/ 4869951 h 4869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4869951">
                <a:moveTo>
                  <a:pt x="12190871" y="666687"/>
                </a:moveTo>
                <a:lnTo>
                  <a:pt x="12192000" y="666687"/>
                </a:lnTo>
                <a:lnTo>
                  <a:pt x="12190871" y="666838"/>
                </a:lnTo>
                <a:close/>
                <a:moveTo>
                  <a:pt x="0" y="0"/>
                </a:moveTo>
                <a:cubicBezTo>
                  <a:pt x="844409" y="90410"/>
                  <a:pt x="1698978" y="221628"/>
                  <a:pt x="2479605" y="566808"/>
                </a:cubicBezTo>
                <a:cubicBezTo>
                  <a:pt x="3248378" y="907479"/>
                  <a:pt x="3786858" y="1552297"/>
                  <a:pt x="4396458" y="2104901"/>
                </a:cubicBezTo>
                <a:cubicBezTo>
                  <a:pt x="5167490" y="2804055"/>
                  <a:pt x="6184618" y="3156901"/>
                  <a:pt x="7223196" y="3046650"/>
                </a:cubicBezTo>
                <a:cubicBezTo>
                  <a:pt x="8349262" y="2926705"/>
                  <a:pt x="9162627" y="2298121"/>
                  <a:pt x="10045982" y="1657813"/>
                </a:cubicBezTo>
                <a:cubicBezTo>
                  <a:pt x="10651878" y="1219221"/>
                  <a:pt x="11312344" y="804607"/>
                  <a:pt x="12044589" y="686314"/>
                </a:cubicBezTo>
                <a:lnTo>
                  <a:pt x="12190871" y="666838"/>
                </a:lnTo>
                <a:lnTo>
                  <a:pt x="12190871" y="4869951"/>
                </a:lnTo>
                <a:lnTo>
                  <a:pt x="0" y="4869951"/>
                </a:lnTo>
                <a:close/>
              </a:path>
            </a:pathLst>
          </a:custGeom>
          <a:solidFill>
            <a:schemeClr val="accent6"/>
          </a:solidFill>
        </p:spPr>
        <p:txBody>
          <a:bodyPr wrap="square" lIns="1188720" anchor="ctr">
            <a:noAutofit/>
          </a:bodyPr>
          <a:lstStyle>
            <a:lvl1pPr marL="0" indent="0" algn="l">
              <a:buNone/>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1497932" y="1"/>
            <a:ext cx="7278221" cy="1984476"/>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3079642" y="2153651"/>
            <a:ext cx="4114800" cy="889653"/>
          </a:xfrm>
        </p:spPr>
        <p:txBody>
          <a:bodyPr anchor="ctr"/>
          <a:lstStyle>
            <a:lvl1pPr marL="0" indent="0" algn="ctr">
              <a:buNone/>
              <a:defRPr sz="240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4A487F24-FF1F-D840-8951-64F4E696AE57}"/>
              </a:ext>
            </a:extLst>
          </p:cNvPr>
          <p:cNvSpPr/>
          <p:nvPr/>
        </p:nvSpPr>
        <p:spPr>
          <a:xfrm>
            <a:off x="0" y="4876905"/>
            <a:ext cx="4237180" cy="1981095"/>
          </a:xfrm>
          <a:custGeom>
            <a:avLst/>
            <a:gdLst/>
            <a:ahLst/>
            <a:cxnLst>
              <a:cxn ang="0">
                <a:pos x="wd2" y="hd2"/>
              </a:cxn>
              <a:cxn ang="5400000">
                <a:pos x="wd2" y="hd2"/>
              </a:cxn>
              <a:cxn ang="10800000">
                <a:pos x="wd2" y="hd2"/>
              </a:cxn>
              <a:cxn ang="16200000">
                <a:pos x="wd2" y="hd2"/>
              </a:cxn>
            </a:cxnLst>
            <a:rect l="0" t="0" r="r" b="b"/>
            <a:pathLst>
              <a:path w="21600" h="21600" extrusionOk="0">
                <a:moveTo>
                  <a:pt x="10885" y="12636"/>
                </a:moveTo>
                <a:cubicBezTo>
                  <a:pt x="6815" y="10551"/>
                  <a:pt x="2323" y="7822"/>
                  <a:pt x="0" y="0"/>
                </a:cubicBezTo>
                <a:lnTo>
                  <a:pt x="0" y="21600"/>
                </a:lnTo>
                <a:lnTo>
                  <a:pt x="21600" y="21600"/>
                </a:lnTo>
                <a:cubicBezTo>
                  <a:pt x="18365" y="17191"/>
                  <a:pt x="14862" y="14680"/>
                  <a:pt x="10885" y="1263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A263073-A6C0-3F46-ACC8-111252C70632}"/>
              </a:ext>
            </a:extLst>
          </p:cNvPr>
          <p:cNvSpPr/>
          <p:nvPr/>
        </p:nvSpPr>
        <p:spPr>
          <a:xfrm>
            <a:off x="2169496" y="3292602"/>
            <a:ext cx="10022504" cy="356539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20560" y="4946"/>
                  <a:pt x="19211" y="9783"/>
                  <a:pt x="17361" y="12359"/>
                </a:cubicBezTo>
                <a:cubicBezTo>
                  <a:pt x="15678" y="14706"/>
                  <a:pt x="13918" y="14763"/>
                  <a:pt x="12085" y="15028"/>
                </a:cubicBezTo>
                <a:cubicBezTo>
                  <a:pt x="10346" y="15276"/>
                  <a:pt x="8607" y="15553"/>
                  <a:pt x="6880" y="16181"/>
                </a:cubicBezTo>
                <a:cubicBezTo>
                  <a:pt x="4499" y="17046"/>
                  <a:pt x="2141" y="18654"/>
                  <a:pt x="0" y="21600"/>
                </a:cubicBezTo>
                <a:lnTo>
                  <a:pt x="21600" y="21600"/>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1825625"/>
            <a:ext cx="8641976" cy="3714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lvl1pPr>
              <a:defRPr>
                <a:solidFill>
                  <a:schemeClr val="tx2"/>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2743200" y="886810"/>
            <a:ext cx="8610599"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743200" y="2358393"/>
            <a:ext cx="8610599" cy="38185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1" name="Shape">
            <a:extLst>
              <a:ext uri="{FF2B5EF4-FFF2-40B4-BE49-F238E27FC236}">
                <a16:creationId xmlns:a16="http://schemas.microsoft.com/office/drawing/2014/main" id="{758FDE14-24E1-9D48-BB4A-B1DF74376706}"/>
              </a:ext>
            </a:extLst>
          </p:cNvPr>
          <p:cNvSpPr/>
          <p:nvPr/>
        </p:nvSpPr>
        <p:spPr>
          <a:xfrm>
            <a:off x="0" y="1"/>
            <a:ext cx="3272551" cy="4099034"/>
          </a:xfrm>
          <a:custGeom>
            <a:avLst/>
            <a:gdLst/>
            <a:ahLst/>
            <a:cxnLst>
              <a:cxn ang="0">
                <a:pos x="wd2" y="hd2"/>
              </a:cxn>
              <a:cxn ang="5400000">
                <a:pos x="wd2" y="hd2"/>
              </a:cxn>
              <a:cxn ang="10800000">
                <a:pos x="wd2" y="hd2"/>
              </a:cxn>
              <a:cxn ang="16200000">
                <a:pos x="wd2" y="hd2"/>
              </a:cxn>
            </a:cxnLst>
            <a:rect l="0" t="0" r="r" b="b"/>
            <a:pathLst>
              <a:path w="21600" h="21025" extrusionOk="0">
                <a:moveTo>
                  <a:pt x="0" y="0"/>
                </a:moveTo>
                <a:lnTo>
                  <a:pt x="0" y="20816"/>
                </a:lnTo>
                <a:cubicBezTo>
                  <a:pt x="3555" y="21600"/>
                  <a:pt x="7709" y="20105"/>
                  <a:pt x="9234" y="17487"/>
                </a:cubicBezTo>
                <a:cubicBezTo>
                  <a:pt x="10131" y="15948"/>
                  <a:pt x="10162" y="14206"/>
                  <a:pt x="10585" y="12556"/>
                </a:cubicBezTo>
                <a:cubicBezTo>
                  <a:pt x="11737" y="8076"/>
                  <a:pt x="16071" y="4171"/>
                  <a:pt x="21600" y="2623"/>
                </a:cubicBezTo>
                <a:lnTo>
                  <a:pt x="21600" y="0"/>
                </a:ln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20C759FA-0C6E-2543-8A9D-6FBB3FA33294}"/>
              </a:ext>
            </a:extLst>
          </p:cNvPr>
          <p:cNvSpPr/>
          <p:nvPr/>
        </p:nvSpPr>
        <p:spPr>
          <a:xfrm>
            <a:off x="0" y="1"/>
            <a:ext cx="6490389" cy="1459896"/>
          </a:xfrm>
          <a:custGeom>
            <a:avLst/>
            <a:gdLst/>
            <a:ahLst/>
            <a:cxnLst>
              <a:cxn ang="0">
                <a:pos x="wd2" y="hd2"/>
              </a:cxn>
              <a:cxn ang="5400000">
                <a:pos x="wd2" y="hd2"/>
              </a:cxn>
              <a:cxn ang="10800000">
                <a:pos x="wd2" y="hd2"/>
              </a:cxn>
              <a:cxn ang="16200000">
                <a:pos x="wd2" y="hd2"/>
              </a:cxn>
            </a:cxnLst>
            <a:rect l="0" t="0" r="r" b="b"/>
            <a:pathLst>
              <a:path w="21600" h="20407" extrusionOk="0">
                <a:moveTo>
                  <a:pt x="0" y="0"/>
                </a:moveTo>
                <a:lnTo>
                  <a:pt x="0" y="19279"/>
                </a:lnTo>
                <a:cubicBezTo>
                  <a:pt x="2552" y="21600"/>
                  <a:pt x="5281" y="20308"/>
                  <a:pt x="7648" y="15692"/>
                </a:cubicBezTo>
                <a:cubicBezTo>
                  <a:pt x="8816" y="13411"/>
                  <a:pt x="9905" y="10325"/>
                  <a:pt x="11139" y="8782"/>
                </a:cubicBezTo>
                <a:cubicBezTo>
                  <a:pt x="12913" y="6554"/>
                  <a:pt x="14809" y="7688"/>
                  <a:pt x="16658" y="7622"/>
                </a:cubicBezTo>
                <a:cubicBezTo>
                  <a:pt x="18473" y="7556"/>
                  <a:pt x="20460" y="5895"/>
                  <a:pt x="21600" y="13"/>
                </a:cubicBezTo>
                <a:lnTo>
                  <a:pt x="0" y="13"/>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730D9B99-7396-FE4C-A34C-5DCEE2A5567F}"/>
              </a:ext>
            </a:extLst>
          </p:cNvPr>
          <p:cNvSpPr/>
          <p:nvPr/>
        </p:nvSpPr>
        <p:spPr>
          <a:xfrm>
            <a:off x="1" y="0"/>
            <a:ext cx="8070911" cy="307848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3850"/>
                </a:lnTo>
                <a:cubicBezTo>
                  <a:pt x="1421" y="3449"/>
                  <a:pt x="2847" y="4979"/>
                  <a:pt x="4064" y="6997"/>
                </a:cubicBezTo>
                <a:cubicBezTo>
                  <a:pt x="5350" y="9129"/>
                  <a:pt x="6499" y="11823"/>
                  <a:pt x="7831" y="13747"/>
                </a:cubicBezTo>
                <a:cubicBezTo>
                  <a:pt x="8671" y="14964"/>
                  <a:pt x="9580" y="15859"/>
                  <a:pt x="10517" y="16400"/>
                </a:cubicBezTo>
                <a:cubicBezTo>
                  <a:pt x="12379" y="17476"/>
                  <a:pt x="14309" y="17142"/>
                  <a:pt x="16214" y="17370"/>
                </a:cubicBezTo>
                <a:cubicBezTo>
                  <a:pt x="18119" y="17597"/>
                  <a:pt x="20108" y="18492"/>
                  <a:pt x="21600" y="21600"/>
                </a:cubicBezTo>
                <a:lnTo>
                  <a:pt x="21600" y="0"/>
                </a:lnTo>
                <a:lnTo>
                  <a:pt x="0" y="0"/>
                </a:lnTo>
                <a:close/>
              </a:path>
            </a:pathLst>
          </a:custGeom>
          <a:solidFill>
            <a:schemeClr val="accent5"/>
          </a:solidFill>
          <a:ln w="12700">
            <a:miter lim="400000"/>
          </a:ln>
        </p:spPr>
        <p:txBody>
          <a:bodyPr lIns="38100" tIns="38100" rIns="38100" bIns="38100" anchor="ctr"/>
          <a:lstStyle/>
          <a:p>
            <a:pPr algn="l">
              <a:defRPr sz="3000">
                <a:solidFill>
                  <a:srgbClr val="FFFFFF"/>
                </a:solidFill>
              </a:defRPr>
            </a:pPr>
            <a:endParaRPr dirty="0"/>
          </a:p>
        </p:txBody>
      </p:sp>
      <p:sp>
        <p:nvSpPr>
          <p:cNvPr id="21" name="Freeform 20">
            <a:extLst>
              <a:ext uri="{FF2B5EF4-FFF2-40B4-BE49-F238E27FC236}">
                <a16:creationId xmlns:a16="http://schemas.microsoft.com/office/drawing/2014/main" id="{BDEA993A-ECDD-9444-9F5D-5C1EF2F3AE56}"/>
              </a:ext>
            </a:extLst>
          </p:cNvPr>
          <p:cNvSpPr>
            <a:spLocks noGrp="1"/>
          </p:cNvSpPr>
          <p:nvPr>
            <p:ph type="pic" sz="quarter" idx="14"/>
          </p:nvPr>
        </p:nvSpPr>
        <p:spPr>
          <a:xfrm>
            <a:off x="0" y="0"/>
            <a:ext cx="8070850" cy="3078439"/>
          </a:xfrm>
          <a:custGeom>
            <a:avLst/>
            <a:gdLst>
              <a:gd name="connsiteX0" fmla="*/ 0 w 8070850"/>
              <a:gd name="connsiteY0" fmla="*/ 0 h 3078439"/>
              <a:gd name="connsiteX1" fmla="*/ 8070850 w 8070850"/>
              <a:gd name="connsiteY1" fmla="*/ 0 h 3078439"/>
              <a:gd name="connsiteX2" fmla="*/ 8070850 w 8070850"/>
              <a:gd name="connsiteY2" fmla="*/ 3078439 h 3078439"/>
              <a:gd name="connsiteX3" fmla="*/ 7853570 w 8070850"/>
              <a:gd name="connsiteY3" fmla="*/ 2926726 h 3078439"/>
              <a:gd name="connsiteX4" fmla="*/ 6058414 w 8070850"/>
              <a:gd name="connsiteY4" fmla="*/ 2475612 h 3078439"/>
              <a:gd name="connsiteX5" fmla="*/ 3929711 w 8070850"/>
              <a:gd name="connsiteY5" fmla="*/ 2337365 h 3078439"/>
              <a:gd name="connsiteX6" fmla="*/ 2926078 w 8070850"/>
              <a:gd name="connsiteY6" fmla="*/ 1959254 h 3078439"/>
              <a:gd name="connsiteX7" fmla="*/ 1518526 w 8070850"/>
              <a:gd name="connsiteY7" fmla="*/ 997228 h 3078439"/>
              <a:gd name="connsiteX8" fmla="*/ 199041 w 8070850"/>
              <a:gd name="connsiteY8" fmla="*/ 539778 h 3078439"/>
              <a:gd name="connsiteX9" fmla="*/ 0 w 8070850"/>
              <a:gd name="connsiteY9" fmla="*/ 548711 h 30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0850" h="3078439">
                <a:moveTo>
                  <a:pt x="0" y="0"/>
                </a:moveTo>
                <a:lnTo>
                  <a:pt x="8070850" y="0"/>
                </a:lnTo>
                <a:lnTo>
                  <a:pt x="8070850" y="3078439"/>
                </a:lnTo>
                <a:lnTo>
                  <a:pt x="7853570" y="2926726"/>
                </a:lnTo>
                <a:cubicBezTo>
                  <a:pt x="7328111" y="2605120"/>
                  <a:pt x="6681247" y="2503920"/>
                  <a:pt x="6058414" y="2475612"/>
                </a:cubicBezTo>
                <a:cubicBezTo>
                  <a:pt x="5346604" y="2443117"/>
                  <a:pt x="4625453" y="2490719"/>
                  <a:pt x="3929711" y="2337365"/>
                </a:cubicBezTo>
                <a:cubicBezTo>
                  <a:pt x="3579598" y="2260261"/>
                  <a:pt x="3239947" y="2132703"/>
                  <a:pt x="2926078" y="1959254"/>
                </a:cubicBezTo>
                <a:cubicBezTo>
                  <a:pt x="2428372" y="1685041"/>
                  <a:pt x="1999044" y="1301086"/>
                  <a:pt x="1518526" y="997228"/>
                </a:cubicBezTo>
                <a:cubicBezTo>
                  <a:pt x="1120632" y="745570"/>
                  <a:pt x="662948" y="547161"/>
                  <a:pt x="199041" y="539778"/>
                </a:cubicBezTo>
                <a:lnTo>
                  <a:pt x="0" y="548711"/>
                </a:lnTo>
                <a:close/>
              </a:path>
            </a:pathLst>
          </a:custGeom>
          <a:solidFill>
            <a:schemeClr val="accent5"/>
          </a:solidFill>
        </p:spPr>
        <p:txBody>
          <a:bodyPr wrap="square" anchor="ctr">
            <a:noAutofit/>
          </a:bodyPr>
          <a:lstStyle>
            <a:lvl1pPr marL="0" indent="0" algn="ctr">
              <a:buNone/>
              <a:defRPr>
                <a:solidFill>
                  <a:schemeClr val="tx2"/>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1" y="3147788"/>
            <a:ext cx="6684230" cy="1805828"/>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831850" y="5140008"/>
            <a:ext cx="6980891" cy="949642"/>
          </a:xfrm>
        </p:spPr>
        <p:txBody>
          <a:bodyPr/>
          <a:lstStyle>
            <a:lvl1pPr marL="0" indent="0">
              <a:buNone/>
              <a:defRPr sz="2400">
                <a:solidFill>
                  <a:schemeClr val="accent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7" name="Shape">
            <a:extLst>
              <a:ext uri="{FF2B5EF4-FFF2-40B4-BE49-F238E27FC236}">
                <a16:creationId xmlns:a16="http://schemas.microsoft.com/office/drawing/2014/main" id="{E4956F84-9B11-A541-BC69-66C75933DC4F}"/>
              </a:ext>
            </a:extLst>
          </p:cNvPr>
          <p:cNvSpPr/>
          <p:nvPr/>
        </p:nvSpPr>
        <p:spPr>
          <a:xfrm>
            <a:off x="4405602" y="0"/>
            <a:ext cx="7786399" cy="6858001"/>
          </a:xfrm>
          <a:custGeom>
            <a:avLst/>
            <a:gdLst/>
            <a:ahLst/>
            <a:cxnLst>
              <a:cxn ang="0">
                <a:pos x="wd2" y="hd2"/>
              </a:cxn>
              <a:cxn ang="5400000">
                <a:pos x="wd2" y="hd2"/>
              </a:cxn>
              <a:cxn ang="10800000">
                <a:pos x="wd2" y="hd2"/>
              </a:cxn>
              <a:cxn ang="16200000">
                <a:pos x="wd2" y="hd2"/>
              </a:cxn>
            </a:cxnLst>
            <a:rect l="0" t="0" r="r" b="b"/>
            <a:pathLst>
              <a:path w="21600" h="21600" extrusionOk="0">
                <a:moveTo>
                  <a:pt x="11564" y="13554"/>
                </a:moveTo>
                <a:cubicBezTo>
                  <a:pt x="12261" y="17010"/>
                  <a:pt x="9814" y="18744"/>
                  <a:pt x="9012" y="21600"/>
                </a:cubicBezTo>
                <a:lnTo>
                  <a:pt x="21600" y="21600"/>
                </a:lnTo>
                <a:lnTo>
                  <a:pt x="21600" y="0"/>
                </a:lnTo>
                <a:lnTo>
                  <a:pt x="0" y="0"/>
                </a:lnTo>
                <a:cubicBezTo>
                  <a:pt x="11" y="7050"/>
                  <a:pt x="10255" y="7059"/>
                  <a:pt x="11564" y="13554"/>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dirty="0"/>
          </a:p>
        </p:txBody>
      </p:sp>
      <p:sp>
        <p:nvSpPr>
          <p:cNvPr id="20" name="Freeform 19">
            <a:extLst>
              <a:ext uri="{FF2B5EF4-FFF2-40B4-BE49-F238E27FC236}">
                <a16:creationId xmlns:a16="http://schemas.microsoft.com/office/drawing/2014/main" id="{693E2366-F21D-AF45-A053-C0FC81E5F952}"/>
              </a:ext>
            </a:extLst>
          </p:cNvPr>
          <p:cNvSpPr>
            <a:spLocks noGrp="1"/>
          </p:cNvSpPr>
          <p:nvPr>
            <p:ph type="pic" sz="quarter" idx="13"/>
          </p:nvPr>
        </p:nvSpPr>
        <p:spPr>
          <a:xfrm>
            <a:off x="4405601" y="0"/>
            <a:ext cx="7786399" cy="6858000"/>
          </a:xfrm>
          <a:custGeom>
            <a:avLst/>
            <a:gdLst>
              <a:gd name="connsiteX0" fmla="*/ 0 w 7786399"/>
              <a:gd name="connsiteY0" fmla="*/ 0 h 6858000"/>
              <a:gd name="connsiteX1" fmla="*/ 7786399 w 7786399"/>
              <a:gd name="connsiteY1" fmla="*/ 0 h 6858000"/>
              <a:gd name="connsiteX2" fmla="*/ 7786399 w 7786399"/>
              <a:gd name="connsiteY2" fmla="*/ 6858000 h 6858000"/>
              <a:gd name="connsiteX3" fmla="*/ 3248660 w 7786399"/>
              <a:gd name="connsiteY3" fmla="*/ 6858000 h 6858000"/>
              <a:gd name="connsiteX4" fmla="*/ 3309394 w 7786399"/>
              <a:gd name="connsiteY4" fmla="*/ 6691934 h 6858000"/>
              <a:gd name="connsiteX5" fmla="*/ 4168607 w 7786399"/>
              <a:gd name="connsiteY5" fmla="*/ 4303396 h 6858000"/>
              <a:gd name="connsiteX6" fmla="*/ 0 w 7786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786399" h="6858000">
                <a:moveTo>
                  <a:pt x="0" y="0"/>
                </a:moveTo>
                <a:lnTo>
                  <a:pt x="7786399" y="0"/>
                </a:lnTo>
                <a:lnTo>
                  <a:pt x="7786399" y="6858000"/>
                </a:lnTo>
                <a:lnTo>
                  <a:pt x="3248660" y="6858000"/>
                </a:lnTo>
                <a:lnTo>
                  <a:pt x="3309394" y="6691934"/>
                </a:lnTo>
                <a:cubicBezTo>
                  <a:pt x="3643600" y="5880267"/>
                  <a:pt x="4404159" y="5332096"/>
                  <a:pt x="4168607" y="4303396"/>
                </a:cubicBezTo>
                <a:cubicBezTo>
                  <a:pt x="3696737" y="2241233"/>
                  <a:pt x="3966" y="2238375"/>
                  <a:pt x="0" y="0"/>
                </a:cubicBezTo>
                <a:close/>
              </a:path>
            </a:pathLst>
          </a:custGeom>
          <a:solidFill>
            <a:schemeClr val="accent6"/>
          </a:solidFill>
        </p:spPr>
        <p:txBody>
          <a:bodyPr wrap="square" anchor="ctr">
            <a:noAutofit/>
          </a:bodyPr>
          <a:lstStyle>
            <a:lvl1pPr marL="0" indent="0" algn="ctr">
              <a:buNone/>
              <a:defRPr/>
            </a:lvl1pPr>
          </a:lstStyle>
          <a:p>
            <a:endParaRPr lang="en-US" dirty="0"/>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CB426E13-869A-A441-89E4-205352C5F02D}"/>
              </a:ext>
            </a:extLst>
          </p:cNvPr>
          <p:cNvSpPr/>
          <p:nvPr/>
        </p:nvSpPr>
        <p:spPr>
          <a:xfrm>
            <a:off x="6263893" y="2675781"/>
            <a:ext cx="5928108" cy="418221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cubicBezTo>
                  <a:pt x="2322" y="1893"/>
                  <a:pt x="3726" y="5410"/>
                  <a:pt x="4787" y="8897"/>
                </a:cubicBezTo>
                <a:cubicBezTo>
                  <a:pt x="5812" y="12266"/>
                  <a:pt x="7282" y="14503"/>
                  <a:pt x="9705" y="15787"/>
                </a:cubicBezTo>
                <a:cubicBezTo>
                  <a:pt x="10745" y="16338"/>
                  <a:pt x="11729" y="16923"/>
                  <a:pt x="12557" y="17995"/>
                </a:cubicBezTo>
                <a:cubicBezTo>
                  <a:pt x="13389" y="19077"/>
                  <a:pt x="14065" y="20405"/>
                  <a:pt x="14866" y="21536"/>
                </a:cubicBezTo>
                <a:cubicBezTo>
                  <a:pt x="14883" y="21561"/>
                  <a:pt x="14897" y="21580"/>
                  <a:pt x="14914" y="21600"/>
                </a:cubicBezTo>
                <a:lnTo>
                  <a:pt x="21597" y="21600"/>
                </a:lnTo>
                <a:lnTo>
                  <a:pt x="21597"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0D4B40D1-7574-314B-970B-DD1915A5AE57}"/>
              </a:ext>
            </a:extLst>
          </p:cNvPr>
          <p:cNvSpPr/>
          <p:nvPr/>
        </p:nvSpPr>
        <p:spPr>
          <a:xfrm>
            <a:off x="1" y="0"/>
            <a:ext cx="12192000" cy="4965120"/>
          </a:xfrm>
          <a:custGeom>
            <a:avLst/>
            <a:gdLst/>
            <a:ahLst/>
            <a:cxnLst>
              <a:cxn ang="0">
                <a:pos x="wd2" y="hd2"/>
              </a:cxn>
              <a:cxn ang="5400000">
                <a:pos x="wd2" y="hd2"/>
              </a:cxn>
              <a:cxn ang="10800000">
                <a:pos x="wd2" y="hd2"/>
              </a:cxn>
              <a:cxn ang="16200000">
                <a:pos x="wd2" y="hd2"/>
              </a:cxn>
            </a:cxnLst>
            <a:rect l="0" t="0" r="r" b="b"/>
            <a:pathLst>
              <a:path w="21600" h="21198" extrusionOk="0">
                <a:moveTo>
                  <a:pt x="0" y="12920"/>
                </a:moveTo>
                <a:cubicBezTo>
                  <a:pt x="2425" y="10038"/>
                  <a:pt x="5255" y="9212"/>
                  <a:pt x="7916" y="10107"/>
                </a:cubicBezTo>
                <a:cubicBezTo>
                  <a:pt x="10752" y="11058"/>
                  <a:pt x="12811" y="14689"/>
                  <a:pt x="15253" y="17913"/>
                </a:cubicBezTo>
                <a:cubicBezTo>
                  <a:pt x="17185" y="20462"/>
                  <a:pt x="19407" y="21600"/>
                  <a:pt x="21600" y="21071"/>
                </a:cubicBezTo>
                <a:lnTo>
                  <a:pt x="21600" y="0"/>
                </a:lnTo>
                <a:lnTo>
                  <a:pt x="0" y="0"/>
                </a:lnTo>
                <a:lnTo>
                  <a:pt x="0" y="12920"/>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0" name="Freeform 19">
            <a:extLst>
              <a:ext uri="{FF2B5EF4-FFF2-40B4-BE49-F238E27FC236}">
                <a16:creationId xmlns:a16="http://schemas.microsoft.com/office/drawing/2014/main" id="{625638EA-BD2E-7742-8D3A-C4BFB302FB65}"/>
              </a:ext>
            </a:extLst>
          </p:cNvPr>
          <p:cNvSpPr>
            <a:spLocks noGrp="1"/>
          </p:cNvSpPr>
          <p:nvPr>
            <p:ph type="pic" sz="quarter" idx="13"/>
          </p:nvPr>
        </p:nvSpPr>
        <p:spPr>
          <a:xfrm>
            <a:off x="6759575" y="2676525"/>
            <a:ext cx="5431601" cy="4181475"/>
          </a:xfrm>
          <a:custGeom>
            <a:avLst/>
            <a:gdLst>
              <a:gd name="connsiteX0" fmla="*/ 0 w 5431601"/>
              <a:gd name="connsiteY0" fmla="*/ 0 h 4181475"/>
              <a:gd name="connsiteX1" fmla="*/ 5431601 w 5431601"/>
              <a:gd name="connsiteY1" fmla="*/ 0 h 4181475"/>
              <a:gd name="connsiteX2" fmla="*/ 5431601 w 5431601"/>
              <a:gd name="connsiteY2" fmla="*/ 4181475 h 4181475"/>
              <a:gd name="connsiteX3" fmla="*/ 3597455 w 5431601"/>
              <a:gd name="connsiteY3" fmla="*/ 4181475 h 4181475"/>
              <a:gd name="connsiteX4" fmla="*/ 3584281 w 5431601"/>
              <a:gd name="connsiteY4" fmla="*/ 4169083 h 4181475"/>
              <a:gd name="connsiteX5" fmla="*/ 2950578 w 5431601"/>
              <a:gd name="connsiteY5" fmla="*/ 3483471 h 4181475"/>
              <a:gd name="connsiteX6" fmla="*/ 2167848 w 5431601"/>
              <a:gd name="connsiteY6" fmla="*/ 3055955 h 4181475"/>
              <a:gd name="connsiteX7" fmla="*/ 818106 w 5431601"/>
              <a:gd name="connsiteY7" fmla="*/ 1721904 h 4181475"/>
              <a:gd name="connsiteX8" fmla="*/ 123280 w 5431601"/>
              <a:gd name="connsiteY8" fmla="*/ 527363 h 4181475"/>
              <a:gd name="connsiteX9" fmla="*/ 0 w 5431601"/>
              <a:gd name="connsiteY9" fmla="*/ 395142 h 418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431601" h="4181475">
                <a:moveTo>
                  <a:pt x="0" y="0"/>
                </a:moveTo>
                <a:lnTo>
                  <a:pt x="5431601" y="0"/>
                </a:lnTo>
                <a:lnTo>
                  <a:pt x="5431601" y="4181475"/>
                </a:lnTo>
                <a:lnTo>
                  <a:pt x="3597455" y="4181475"/>
                </a:lnTo>
                <a:cubicBezTo>
                  <a:pt x="3592789" y="4177603"/>
                  <a:pt x="3588947" y="4173924"/>
                  <a:pt x="3584281" y="4169083"/>
                </a:cubicBezTo>
                <a:cubicBezTo>
                  <a:pt x="3364447" y="3950098"/>
                  <a:pt x="3178919" y="3692969"/>
                  <a:pt x="2950578" y="3483471"/>
                </a:cubicBezTo>
                <a:cubicBezTo>
                  <a:pt x="2723333" y="3275909"/>
                  <a:pt x="2453275" y="3162640"/>
                  <a:pt x="2167848" y="3055955"/>
                </a:cubicBezTo>
                <a:cubicBezTo>
                  <a:pt x="1502857" y="2807345"/>
                  <a:pt x="1099416" y="2374214"/>
                  <a:pt x="818106" y="1721904"/>
                </a:cubicBezTo>
                <a:cubicBezTo>
                  <a:pt x="636111" y="1299931"/>
                  <a:pt x="417345" y="875689"/>
                  <a:pt x="123280" y="527363"/>
                </a:cubicBezTo>
                <a:lnTo>
                  <a:pt x="0" y="395142"/>
                </a:lnTo>
                <a:close/>
              </a:path>
            </a:pathLst>
          </a:custGeom>
          <a:solidFill>
            <a:schemeClr val="accent5"/>
          </a:solidFill>
        </p:spPr>
        <p:txBody>
          <a:bodyPr wrap="square" rIns="640080" bIns="1097280" anchor="b">
            <a:noAutofit/>
          </a:bodyPr>
          <a:lstStyle>
            <a:lvl1pPr marL="0" indent="0" algn="r">
              <a:buNone/>
              <a:defRPr>
                <a:solidFill>
                  <a:schemeClr val="tx2"/>
                </a:solidFill>
              </a:defRPr>
            </a:lvl1pPr>
          </a:lstStyle>
          <a:p>
            <a:endParaRPr lang="en-US"/>
          </a:p>
        </p:txBody>
      </p:sp>
      <p:sp>
        <p:nvSpPr>
          <p:cNvPr id="21" name="Freeform 20">
            <a:extLst>
              <a:ext uri="{FF2B5EF4-FFF2-40B4-BE49-F238E27FC236}">
                <a16:creationId xmlns:a16="http://schemas.microsoft.com/office/drawing/2014/main" id="{FDE53DDE-A7DE-F14C-AB06-27E1712E0509}"/>
              </a:ext>
            </a:extLst>
          </p:cNvPr>
          <p:cNvSpPr>
            <a:spLocks noGrp="1"/>
          </p:cNvSpPr>
          <p:nvPr>
            <p:ph type="pic" sz="quarter" idx="14"/>
          </p:nvPr>
        </p:nvSpPr>
        <p:spPr>
          <a:xfrm>
            <a:off x="0" y="1"/>
            <a:ext cx="12190413" cy="4965107"/>
          </a:xfrm>
          <a:custGeom>
            <a:avLst/>
            <a:gdLst>
              <a:gd name="connsiteX0" fmla="*/ 0 w 12190413"/>
              <a:gd name="connsiteY0" fmla="*/ 0 h 4965107"/>
              <a:gd name="connsiteX1" fmla="*/ 12190413 w 12190413"/>
              <a:gd name="connsiteY1" fmla="*/ 0 h 4965107"/>
              <a:gd name="connsiteX2" fmla="*/ 12190413 w 12190413"/>
              <a:gd name="connsiteY2" fmla="*/ 4935501 h 4965107"/>
              <a:gd name="connsiteX3" fmla="*/ 11959759 w 12190413"/>
              <a:gd name="connsiteY3" fmla="*/ 4954045 h 4965107"/>
              <a:gd name="connsiteX4" fmla="*/ 8609470 w 12190413"/>
              <a:gd name="connsiteY4" fmla="*/ 4195688 h 4965107"/>
              <a:gd name="connsiteX5" fmla="*/ 4468141 w 12190413"/>
              <a:gd name="connsiteY5" fmla="*/ 2367321 h 4965107"/>
              <a:gd name="connsiteX6" fmla="*/ 259245 w 12190413"/>
              <a:gd name="connsiteY6" fmla="*/ 2905253 h 4965107"/>
              <a:gd name="connsiteX7" fmla="*/ 0 w 12190413"/>
              <a:gd name="connsiteY7" fmla="*/ 3026198 h 4965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0413" h="4965107">
                <a:moveTo>
                  <a:pt x="0" y="0"/>
                </a:moveTo>
                <a:lnTo>
                  <a:pt x="12190413" y="0"/>
                </a:lnTo>
                <a:lnTo>
                  <a:pt x="12190413" y="4935501"/>
                </a:lnTo>
                <a:lnTo>
                  <a:pt x="11959759" y="4954045"/>
                </a:lnTo>
                <a:cubicBezTo>
                  <a:pt x="10798037" y="5024670"/>
                  <a:pt x="9631820" y="4755415"/>
                  <a:pt x="8609470" y="4195688"/>
                </a:cubicBezTo>
                <a:cubicBezTo>
                  <a:pt x="7231097" y="3440544"/>
                  <a:pt x="6068906" y="2590070"/>
                  <a:pt x="4468141" y="2367321"/>
                </a:cubicBezTo>
                <a:cubicBezTo>
                  <a:pt x="3060029" y="2170791"/>
                  <a:pt x="1568077" y="2328550"/>
                  <a:pt x="259245" y="2905253"/>
                </a:cubicBezTo>
                <a:lnTo>
                  <a:pt x="0" y="3026198"/>
                </a:lnTo>
                <a:close/>
              </a:path>
            </a:pathLst>
          </a:custGeom>
          <a:solidFill>
            <a:schemeClr val="accent6"/>
          </a:solidFill>
        </p:spPr>
        <p:txBody>
          <a:bodyPr wrap="square" tIns="640080" anchor="t">
            <a:noAutofit/>
          </a:bodyPr>
          <a:lstStyle>
            <a:lvl1pPr marL="0" indent="0"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831850" y="3394574"/>
            <a:ext cx="5928108" cy="1882306"/>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831850" y="5486400"/>
            <a:ext cx="6429562" cy="603250"/>
          </a:xfrm>
        </p:spPr>
        <p:txBody>
          <a:bodyPr/>
          <a:lstStyle>
            <a:lvl1pPr marL="0" indent="0">
              <a:buNone/>
              <a:defRPr sz="2400">
                <a:solidFill>
                  <a:schemeClr val="accent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lvl1pPr>
              <a:defRPr>
                <a:solidFill>
                  <a:schemeClr val="tx2"/>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Shape">
            <a:extLst>
              <a:ext uri="{FF2B5EF4-FFF2-40B4-BE49-F238E27FC236}">
                <a16:creationId xmlns:a16="http://schemas.microsoft.com/office/drawing/2014/main" id="{9D1C6E53-ABC0-6F4D-B746-889EED86228F}"/>
              </a:ext>
            </a:extLst>
          </p:cNvPr>
          <p:cNvSpPr/>
          <p:nvPr/>
        </p:nvSpPr>
        <p:spPr>
          <a:xfrm>
            <a:off x="-2271" y="5539821"/>
            <a:ext cx="5233321" cy="1318180"/>
          </a:xfrm>
          <a:custGeom>
            <a:avLst/>
            <a:gdLst/>
            <a:ahLst/>
            <a:cxnLst>
              <a:cxn ang="0">
                <a:pos x="wd2" y="hd2"/>
              </a:cxn>
              <a:cxn ang="5400000">
                <a:pos x="wd2" y="hd2"/>
              </a:cxn>
              <a:cxn ang="10800000">
                <a:pos x="wd2" y="hd2"/>
              </a:cxn>
              <a:cxn ang="16200000">
                <a:pos x="wd2" y="hd2"/>
              </a:cxn>
            </a:cxnLst>
            <a:rect l="0" t="0" r="r" b="b"/>
            <a:pathLst>
              <a:path w="21600" h="20252" extrusionOk="0">
                <a:moveTo>
                  <a:pt x="11841" y="13203"/>
                </a:moveTo>
                <a:cubicBezTo>
                  <a:pt x="9747" y="11404"/>
                  <a:pt x="7893" y="6988"/>
                  <a:pt x="5928" y="3741"/>
                </a:cubicBezTo>
                <a:cubicBezTo>
                  <a:pt x="4066" y="656"/>
                  <a:pt x="1909" y="-1348"/>
                  <a:pt x="0" y="1080"/>
                </a:cubicBezTo>
                <a:lnTo>
                  <a:pt x="0" y="20252"/>
                </a:lnTo>
                <a:lnTo>
                  <a:pt x="21600" y="20252"/>
                </a:lnTo>
                <a:cubicBezTo>
                  <a:pt x="20429" y="16830"/>
                  <a:pt x="18854" y="15397"/>
                  <a:pt x="17345" y="14885"/>
                </a:cubicBezTo>
                <a:cubicBezTo>
                  <a:pt x="15507" y="14271"/>
                  <a:pt x="13637" y="14739"/>
                  <a:pt x="11841" y="1320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8F654BB5-F358-814E-80EF-251BEE17E6AC}"/>
              </a:ext>
            </a:extLst>
          </p:cNvPr>
          <p:cNvSpPr/>
          <p:nvPr/>
        </p:nvSpPr>
        <p:spPr>
          <a:xfrm>
            <a:off x="5071139" y="0"/>
            <a:ext cx="5018206" cy="125359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2868" y="3625"/>
                  <a:pt x="5326" y="12120"/>
                  <a:pt x="8223" y="15892"/>
                </a:cubicBezTo>
                <a:cubicBezTo>
                  <a:pt x="12504" y="21469"/>
                  <a:pt x="17302" y="16237"/>
                  <a:pt x="21600" y="21600"/>
                </a:cubicBezTo>
                <a:lnTo>
                  <a:pt x="21600" y="0"/>
                </a:ln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60B6EB1D-C558-984B-ACFD-769D56F9123E}"/>
              </a:ext>
            </a:extLst>
          </p:cNvPr>
          <p:cNvSpPr/>
          <p:nvPr userDrawn="1"/>
        </p:nvSpPr>
        <p:spPr>
          <a:xfrm>
            <a:off x="8040940" y="0"/>
            <a:ext cx="4151060" cy="3304243"/>
          </a:xfrm>
          <a:custGeom>
            <a:avLst/>
            <a:gdLst/>
            <a:ahLst/>
            <a:cxnLst>
              <a:cxn ang="0">
                <a:pos x="wd2" y="hd2"/>
              </a:cxn>
              <a:cxn ang="5400000">
                <a:pos x="wd2" y="hd2"/>
              </a:cxn>
              <a:cxn ang="10800000">
                <a:pos x="wd2" y="hd2"/>
              </a:cxn>
              <a:cxn ang="16200000">
                <a:pos x="wd2" y="hd2"/>
              </a:cxn>
            </a:cxnLst>
            <a:rect l="0" t="0" r="r" b="b"/>
            <a:pathLst>
              <a:path w="21600" h="21417" extrusionOk="0">
                <a:moveTo>
                  <a:pt x="7147" y="7712"/>
                </a:moveTo>
                <a:cubicBezTo>
                  <a:pt x="9381" y="8816"/>
                  <a:pt x="11991" y="9575"/>
                  <a:pt x="13269" y="12111"/>
                </a:cubicBezTo>
                <a:cubicBezTo>
                  <a:pt x="14388" y="14332"/>
                  <a:pt x="14156" y="17398"/>
                  <a:pt x="15503" y="19416"/>
                </a:cubicBezTo>
                <a:cubicBezTo>
                  <a:pt x="16910" y="21520"/>
                  <a:pt x="19346" y="21600"/>
                  <a:pt x="21600" y="21273"/>
                </a:cubicBezTo>
                <a:lnTo>
                  <a:pt x="21600" y="0"/>
                </a:lnTo>
                <a:lnTo>
                  <a:pt x="0" y="0"/>
                </a:lnTo>
                <a:cubicBezTo>
                  <a:pt x="1382" y="3609"/>
                  <a:pt x="4151" y="6231"/>
                  <a:pt x="7147" y="7712"/>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2749526"/>
            <a:ext cx="8621432" cy="1812949"/>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4589463"/>
            <a:ext cx="8621432" cy="727099"/>
          </a:xfrm>
        </p:spPr>
        <p:txBody>
          <a:bodyPr/>
          <a:lstStyle>
            <a:lvl1pPr marL="0" indent="0">
              <a:buNone/>
              <a:defRPr sz="2400">
                <a:solidFill>
                  <a:schemeClr val="accent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lvl1pPr>
              <a:defRPr>
                <a:solidFill>
                  <a:schemeClr val="tx2"/>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8602382" y="1724421"/>
            <a:ext cx="1701800" cy="34718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8602382" y="2045721"/>
            <a:ext cx="1701800" cy="34718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8602382" y="2367020"/>
            <a:ext cx="1701800" cy="34718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4" name="Freeform 23">
            <a:extLst>
              <a:ext uri="{FF2B5EF4-FFF2-40B4-BE49-F238E27FC236}">
                <a16:creationId xmlns:a16="http://schemas.microsoft.com/office/drawing/2014/main" id="{F7B87E62-2526-EF47-8C0B-BF731437E8FE}"/>
              </a:ext>
            </a:extLst>
          </p:cNvPr>
          <p:cNvSpPr>
            <a:spLocks noGrp="1"/>
          </p:cNvSpPr>
          <p:nvPr>
            <p:ph type="pic" sz="quarter" idx="17"/>
          </p:nvPr>
        </p:nvSpPr>
        <p:spPr>
          <a:xfrm>
            <a:off x="8040940" y="1"/>
            <a:ext cx="4151060" cy="3304263"/>
          </a:xfrm>
          <a:custGeom>
            <a:avLst/>
            <a:gdLst>
              <a:gd name="connsiteX0" fmla="*/ 0 w 4151060"/>
              <a:gd name="connsiteY0" fmla="*/ 0 h 3304263"/>
              <a:gd name="connsiteX1" fmla="*/ 4151060 w 4151060"/>
              <a:gd name="connsiteY1" fmla="*/ 0 h 3304263"/>
              <a:gd name="connsiteX2" fmla="*/ 4151060 w 4151060"/>
              <a:gd name="connsiteY2" fmla="*/ 3282027 h 3304263"/>
              <a:gd name="connsiteX3" fmla="*/ 2979346 w 4151060"/>
              <a:gd name="connsiteY3" fmla="*/ 2995526 h 3304263"/>
              <a:gd name="connsiteX4" fmla="*/ 2550019 w 4151060"/>
              <a:gd name="connsiteY4" fmla="*/ 1868501 h 3304263"/>
              <a:gd name="connsiteX5" fmla="*/ 1373501 w 4151060"/>
              <a:gd name="connsiteY5" fmla="*/ 1189818 h 3304263"/>
              <a:gd name="connsiteX6" fmla="*/ 0 w 4151060"/>
              <a:gd name="connsiteY6" fmla="*/ 0 h 3304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51060" h="3304263">
                <a:moveTo>
                  <a:pt x="0" y="0"/>
                </a:moveTo>
                <a:lnTo>
                  <a:pt x="4151060" y="0"/>
                </a:lnTo>
                <a:lnTo>
                  <a:pt x="4151060" y="3282027"/>
                </a:lnTo>
                <a:cubicBezTo>
                  <a:pt x="3717889" y="3332477"/>
                  <a:pt x="3249742" y="3320134"/>
                  <a:pt x="2979346" y="2995526"/>
                </a:cubicBezTo>
                <a:cubicBezTo>
                  <a:pt x="2720482" y="2684187"/>
                  <a:pt x="2765067" y="2211160"/>
                  <a:pt x="2550019" y="1868501"/>
                </a:cubicBezTo>
                <a:cubicBezTo>
                  <a:pt x="2304415" y="1477244"/>
                  <a:pt x="1802828" y="1360144"/>
                  <a:pt x="1373501" y="1189818"/>
                </a:cubicBezTo>
                <a:cubicBezTo>
                  <a:pt x="797734" y="961327"/>
                  <a:pt x="265591" y="556801"/>
                  <a:pt x="0" y="0"/>
                </a:cubicBezTo>
                <a:close/>
              </a:path>
            </a:pathLst>
          </a:custGeom>
          <a:solidFill>
            <a:schemeClr val="accent6"/>
          </a:solidFill>
        </p:spPr>
        <p:txBody>
          <a:bodyPr wrap="square" tIns="274320" rIns="457200" anchor="t">
            <a:noAutofit/>
          </a:bodyPr>
          <a:lstStyle>
            <a:lvl1pPr marL="0" indent="0" algn="r">
              <a:buNone/>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3"/>
            </a:gs>
            <a:gs pos="99000">
              <a:schemeClr val="accent2"/>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5" name="Picture Placeholder 4">
            <a:extLst>
              <a:ext uri="{FF2B5EF4-FFF2-40B4-BE49-F238E27FC236}">
                <a16:creationId xmlns:a16="http://schemas.microsoft.com/office/drawing/2014/main" id="{1A35800D-6DAA-48E4-9E6E-2E1A9EC51CE2}"/>
              </a:ext>
            </a:extLst>
          </p:cNvPr>
          <p:cNvSpPr>
            <a:spLocks noGrp="1"/>
          </p:cNvSpPr>
          <p:nvPr>
            <p:ph type="pic" sz="quarter" idx="14"/>
          </p:nvPr>
        </p:nvSpPr>
        <p:spPr/>
      </p:sp>
      <p:sp>
        <p:nvSpPr>
          <p:cNvPr id="7" name="Picture Placeholder 6">
            <a:extLst>
              <a:ext uri="{FF2B5EF4-FFF2-40B4-BE49-F238E27FC236}">
                <a16:creationId xmlns:a16="http://schemas.microsoft.com/office/drawing/2014/main" id="{9D57FECF-DB5A-4307-8D58-17F83DA7EB34}"/>
              </a:ext>
            </a:extLst>
          </p:cNvPr>
          <p:cNvSpPr>
            <a:spLocks noGrp="1"/>
          </p:cNvSpPr>
          <p:nvPr>
            <p:ph type="pic" sz="quarter" idx="13"/>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
        <p:nvSpPr>
          <p:cNvPr id="11" name="Picture Placeholder 10">
            <a:extLst>
              <a:ext uri="{FF2B5EF4-FFF2-40B4-BE49-F238E27FC236}">
                <a16:creationId xmlns:a16="http://schemas.microsoft.com/office/drawing/2014/main" id="{9D5FBC7C-BE5A-4D6D-8EB9-2CD6BF520505}"/>
              </a:ext>
            </a:extLst>
          </p:cNvPr>
          <p:cNvSpPr>
            <a:spLocks noGrp="1"/>
          </p:cNvSpPr>
          <p:nvPr>
            <p:ph type="pic" sz="quarter" idx="14"/>
          </p:nvPr>
        </p:nvSpPr>
        <p:spPr/>
      </p:sp>
      <p:sp>
        <p:nvSpPr>
          <p:cNvPr id="3" name="Picture Placeholder 2">
            <a:extLst>
              <a:ext uri="{FF2B5EF4-FFF2-40B4-BE49-F238E27FC236}">
                <a16:creationId xmlns:a16="http://schemas.microsoft.com/office/drawing/2014/main" id="{725A535F-4F83-4D68-8AF1-F3B23157BF84}"/>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11" name="Picture Placeholder 10">
            <a:extLst>
              <a:ext uri="{FF2B5EF4-FFF2-40B4-BE49-F238E27FC236}">
                <a16:creationId xmlns:a16="http://schemas.microsoft.com/office/drawing/2014/main" id="{D53C143D-DF26-409A-8683-B209D0100AC5}"/>
              </a:ext>
            </a:extLst>
          </p:cNvPr>
          <p:cNvSpPr>
            <a:spLocks noGrp="1"/>
          </p:cNvSpPr>
          <p:nvPr>
            <p:ph type="pic" sz="quarter" idx="13"/>
          </p:nvPr>
        </p:nvSpPr>
        <p:spPr/>
      </p:sp>
      <p:sp>
        <p:nvSpPr>
          <p:cNvPr id="8" name="Picture Placeholder 7">
            <a:extLst>
              <a:ext uri="{FF2B5EF4-FFF2-40B4-BE49-F238E27FC236}">
                <a16:creationId xmlns:a16="http://schemas.microsoft.com/office/drawing/2014/main" id="{11EF55AC-48D2-457C-8D93-5A9AE5E1551F}"/>
              </a:ext>
            </a:extLst>
          </p:cNvPr>
          <p:cNvSpPr>
            <a:spLocks noGrp="1"/>
          </p:cNvSpPr>
          <p:nvPr>
            <p:ph type="pic" sz="quarter" idx="14"/>
          </p:nvPr>
        </p:nvSpPr>
        <p:spPr/>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CD68BC57-CC3A-413D-86C9-BD3F74614839}"/>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LUID">
      <a:dk1>
        <a:srgbClr val="0C1926"/>
      </a:dk1>
      <a:lt1>
        <a:srgbClr val="FFFFFF"/>
      </a:lt1>
      <a:dk2>
        <a:srgbClr val="0C1926"/>
      </a:dk2>
      <a:lt2>
        <a:srgbClr val="E7E6E6"/>
      </a:lt2>
      <a:accent1>
        <a:srgbClr val="265D8B"/>
      </a:accent1>
      <a:accent2>
        <a:srgbClr val="204B73"/>
      </a:accent2>
      <a:accent3>
        <a:srgbClr val="0C1926"/>
      </a:accent3>
      <a:accent4>
        <a:srgbClr val="FFC000"/>
      </a:accent4>
      <a:accent5>
        <a:srgbClr val="F19848"/>
      </a:accent5>
      <a:accent6>
        <a:srgbClr val="BF47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9_T_PGO_FLUID-16x9.pptx" id="{279E4720-E3B8-4753-A4A6-190E9E96F1F1}" vid="{E83D5126-7CC5-416B-9BD0-0FC1DB6F87F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9_T_PGO_FLUID-16x9.pptx" id="{279E4720-E3B8-4753-A4A6-190E9E96F1F1}" vid="{E6835D7F-E836-403E-AADA-952E5E4FF2A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417</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FLUID</dc:title>
  <dc:creator>PresentationGO.com</dc:creator>
  <dc:description>© Copyright PresentationGo.com</dc:description>
  <dcterms:created xsi:type="dcterms:W3CDTF">2019-11-21T05:02:10Z</dcterms:created>
  <dcterms:modified xsi:type="dcterms:W3CDTF">2020-07-09T20:16:18Z</dcterms:modified>
  <cp:category>Templates</cp:category>
</cp:coreProperties>
</file>